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theme/theme11.xml" ContentType="application/vnd.openxmlformats-officedocument.theme+xml"/>
  <Override PartName="/ppt/slideLayouts/slideLayout112.xml" ContentType="application/vnd.openxmlformats-officedocument.presentationml.slideLayout+xml"/>
  <Override PartName="/ppt/theme/theme12.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13.xml" ContentType="application/vnd.openxmlformats-officedocument.theme+xml"/>
  <Override PartName="/ppt/slideLayouts/slideLayout115.xml" ContentType="application/vnd.openxmlformats-officedocument.presentationml.slideLayout+xml"/>
  <Override PartName="/ppt/theme/theme14.xml" ContentType="application/vnd.openxmlformats-officedocument.theme+xml"/>
  <Override PartName="/ppt/slideLayouts/slideLayout116.xml" ContentType="application/vnd.openxmlformats-officedocument.presentationml.slideLayout+xml"/>
  <Override PartName="/ppt/theme/theme15.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16.xml" ContentType="application/vnd.openxmlformats-officedocument.theme+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theme/theme17.xml" ContentType="application/vnd.openxmlformats-officedocument.theme+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theme/theme18.xml" ContentType="application/vnd.openxmlformats-officedocument.theme+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theme/theme19.xml" ContentType="application/vnd.openxmlformats-officedocument.theme+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theme/theme20.xml" ContentType="application/vnd.openxmlformats-officedocument.theme+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theme/theme21.xml" ContentType="application/vnd.openxmlformats-officedocument.theme+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theme/theme22.xml" ContentType="application/vnd.openxmlformats-officedocument.theme+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theme/theme23.xml" ContentType="application/vnd.openxmlformats-officedocument.theme+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theme/theme24.xml" ContentType="application/vnd.openxmlformats-officedocument.theme+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theme/theme25.xml" ContentType="application/vnd.openxmlformats-officedocument.theme+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theme/theme26.xml" ContentType="application/vnd.openxmlformats-officedocument.theme+xml"/>
  <Override PartName="/ppt/theme/theme2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heme/themeOverride6.xml" ContentType="application/vnd.openxmlformats-officedocument.themeOverride+xml"/>
  <Override PartName="/ppt/notesSlides/notesSlide20.xml" ContentType="application/vnd.openxmlformats-officedocument.presentationml.notesSlide+xml"/>
  <Override PartName="/ppt/theme/themeOverride7.xml" ContentType="application/vnd.openxmlformats-officedocument.themeOverride+xml"/>
  <Override PartName="/ppt/theme/themeOverride8.xml" ContentType="application/vnd.openxmlformats-officedocument.themeOverride+xml"/>
  <Override PartName="/ppt/theme/themeOverride9.xml" ContentType="application/vnd.openxmlformats-officedocument.themeOverride+xml"/>
  <Override PartName="/ppt/theme/themeOverride10.xml" ContentType="application/vnd.openxmlformats-officedocument.themeOverride+xml"/>
  <Override PartName="/ppt/theme/themeOverride11.xml" ContentType="application/vnd.openxmlformats-officedocument.themeOverride+xml"/>
  <Override PartName="/ppt/theme/themeOverride12.xml" ContentType="application/vnd.openxmlformats-officedocument.themeOverride+xml"/>
  <Override PartName="/ppt/theme/themeOverride13.xml" ContentType="application/vnd.openxmlformats-officedocument.themeOverr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49" r:id="rId2"/>
    <p:sldMasterId id="2147483651" r:id="rId3"/>
    <p:sldMasterId id="2147483655" r:id="rId4"/>
    <p:sldMasterId id="2147483657" r:id="rId5"/>
    <p:sldMasterId id="2147483661" r:id="rId6"/>
    <p:sldMasterId id="2147483665" r:id="rId7"/>
    <p:sldMasterId id="2147483673" r:id="rId8"/>
    <p:sldMasterId id="2147483681" r:id="rId9"/>
    <p:sldMasterId id="2147483683" r:id="rId10"/>
    <p:sldMasterId id="2147485262" r:id="rId11"/>
    <p:sldMasterId id="2147485264" r:id="rId12"/>
    <p:sldMasterId id="2147485266" r:id="rId13"/>
    <p:sldMasterId id="2147485274" r:id="rId14"/>
    <p:sldMasterId id="2147485279" r:id="rId15"/>
    <p:sldMasterId id="2147486105" r:id="rId16"/>
    <p:sldMasterId id="2147486117" r:id="rId17"/>
    <p:sldMasterId id="2147486129" r:id="rId18"/>
    <p:sldMasterId id="2147486141" r:id="rId19"/>
    <p:sldMasterId id="2147486153" r:id="rId20"/>
    <p:sldMasterId id="2147486165" r:id="rId21"/>
    <p:sldMasterId id="2147486177" r:id="rId22"/>
    <p:sldMasterId id="2147486189" r:id="rId23"/>
    <p:sldMasterId id="2147486201" r:id="rId24"/>
    <p:sldMasterId id="2147486213" r:id="rId25"/>
    <p:sldMasterId id="2147486539" r:id="rId26"/>
  </p:sldMasterIdLst>
  <p:notesMasterIdLst>
    <p:notesMasterId r:id="rId122"/>
  </p:notesMasterIdLst>
  <p:sldIdLst>
    <p:sldId id="262" r:id="rId27"/>
    <p:sldId id="379" r:id="rId28"/>
    <p:sldId id="381" r:id="rId29"/>
    <p:sldId id="385" r:id="rId30"/>
    <p:sldId id="386" r:id="rId31"/>
    <p:sldId id="387" r:id="rId32"/>
    <p:sldId id="388" r:id="rId33"/>
    <p:sldId id="389" r:id="rId34"/>
    <p:sldId id="390" r:id="rId35"/>
    <p:sldId id="391" r:id="rId36"/>
    <p:sldId id="380" r:id="rId37"/>
    <p:sldId id="382" r:id="rId38"/>
    <p:sldId id="383" r:id="rId39"/>
    <p:sldId id="384" r:id="rId40"/>
    <p:sldId id="393" r:id="rId41"/>
    <p:sldId id="552" r:id="rId42"/>
    <p:sldId id="394" r:id="rId43"/>
    <p:sldId id="395" r:id="rId44"/>
    <p:sldId id="396" r:id="rId45"/>
    <p:sldId id="397" r:id="rId46"/>
    <p:sldId id="398" r:id="rId47"/>
    <p:sldId id="399" r:id="rId48"/>
    <p:sldId id="280" r:id="rId49"/>
    <p:sldId id="302" r:id="rId50"/>
    <p:sldId id="303" r:id="rId51"/>
    <p:sldId id="263" r:id="rId52"/>
    <p:sldId id="282" r:id="rId53"/>
    <p:sldId id="283" r:id="rId54"/>
    <p:sldId id="285" r:id="rId55"/>
    <p:sldId id="440" r:id="rId56"/>
    <p:sldId id="441" r:id="rId57"/>
    <p:sldId id="442" r:id="rId58"/>
    <p:sldId id="443" r:id="rId59"/>
    <p:sldId id="444" r:id="rId60"/>
    <p:sldId id="445" r:id="rId61"/>
    <p:sldId id="446" r:id="rId62"/>
    <p:sldId id="447" r:id="rId63"/>
    <p:sldId id="448" r:id="rId64"/>
    <p:sldId id="449" r:id="rId65"/>
    <p:sldId id="450" r:id="rId66"/>
    <p:sldId id="451" r:id="rId67"/>
    <p:sldId id="452" r:id="rId68"/>
    <p:sldId id="453" r:id="rId69"/>
    <p:sldId id="454" r:id="rId70"/>
    <p:sldId id="457" r:id="rId71"/>
    <p:sldId id="458" r:id="rId72"/>
    <p:sldId id="400" r:id="rId73"/>
    <p:sldId id="401" r:id="rId74"/>
    <p:sldId id="402" r:id="rId75"/>
    <p:sldId id="459" r:id="rId76"/>
    <p:sldId id="460" r:id="rId77"/>
    <p:sldId id="461" r:id="rId78"/>
    <p:sldId id="462" r:id="rId79"/>
    <p:sldId id="456" r:id="rId80"/>
    <p:sldId id="463" r:id="rId81"/>
    <p:sldId id="464" r:id="rId82"/>
    <p:sldId id="409" r:id="rId83"/>
    <p:sldId id="465" r:id="rId84"/>
    <p:sldId id="466" r:id="rId85"/>
    <p:sldId id="467" r:id="rId86"/>
    <p:sldId id="468" r:id="rId87"/>
    <p:sldId id="469" r:id="rId88"/>
    <p:sldId id="471" r:id="rId89"/>
    <p:sldId id="470" r:id="rId90"/>
    <p:sldId id="473" r:id="rId91"/>
    <p:sldId id="474" r:id="rId92"/>
    <p:sldId id="336" r:id="rId93"/>
    <p:sldId id="337" r:id="rId94"/>
    <p:sldId id="472" r:id="rId95"/>
    <p:sldId id="310" r:id="rId96"/>
    <p:sldId id="306" r:id="rId97"/>
    <p:sldId id="307" r:id="rId98"/>
    <p:sldId id="308" r:id="rId99"/>
    <p:sldId id="309" r:id="rId100"/>
    <p:sldId id="347" r:id="rId101"/>
    <p:sldId id="348" r:id="rId102"/>
    <p:sldId id="349" r:id="rId103"/>
    <p:sldId id="415" r:id="rId104"/>
    <p:sldId id="416" r:id="rId105"/>
    <p:sldId id="326" r:id="rId106"/>
    <p:sldId id="327" r:id="rId107"/>
    <p:sldId id="329" r:id="rId108"/>
    <p:sldId id="300" r:id="rId109"/>
    <p:sldId id="301" r:id="rId110"/>
    <p:sldId id="417" r:id="rId111"/>
    <p:sldId id="375" r:id="rId112"/>
    <p:sldId id="418" r:id="rId113"/>
    <p:sldId id="370" r:id="rId114"/>
    <p:sldId id="338" r:id="rId115"/>
    <p:sldId id="339" r:id="rId116"/>
    <p:sldId id="330" r:id="rId117"/>
    <p:sldId id="304" r:id="rId118"/>
    <p:sldId id="305" r:id="rId119"/>
    <p:sldId id="355" r:id="rId120"/>
    <p:sldId id="378" r:id="rId121"/>
  </p:sldIdLst>
  <p:sldSz cx="9144000" cy="6858000" type="screen4x3"/>
  <p:notesSz cx="6858000" cy="9144000"/>
  <p:defaultTextStyle>
    <a:defPPr>
      <a:defRPr lang="en-GB"/>
    </a:defPPr>
    <a:lvl1pPr algn="l" rtl="0" eaLnBrk="0" fontAlgn="base" hangingPunct="0">
      <a:spcBef>
        <a:spcPct val="0"/>
      </a:spcBef>
      <a:spcAft>
        <a:spcPct val="0"/>
      </a:spcAft>
      <a:defRPr sz="20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sz="20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sz="20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sz="20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sz="20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74"/>
    <p:restoredTop sz="94674"/>
  </p:normalViewPr>
  <p:slideViewPr>
    <p:cSldViewPr>
      <p:cViewPr varScale="1">
        <p:scale>
          <a:sx n="119" d="100"/>
          <a:sy n="119" d="100"/>
        </p:scale>
        <p:origin x="1880" y="192"/>
      </p:cViewPr>
      <p:guideLst>
        <p:guide orient="horz" pos="2160"/>
        <p:guide pos="2880"/>
      </p:guideLst>
    </p:cSldViewPr>
  </p:slideViewPr>
  <p:outlineViewPr>
    <p:cViewPr>
      <p:scale>
        <a:sx n="33" d="100"/>
        <a:sy n="33" d="100"/>
      </p:scale>
      <p:origin x="0" y="504"/>
    </p:cViewPr>
  </p:outlineViewPr>
  <p:notesTextViewPr>
    <p:cViewPr>
      <p:scale>
        <a:sx n="100" d="100"/>
        <a:sy n="100" d="100"/>
      </p:scale>
      <p:origin x="0" y="0"/>
    </p:cViewPr>
  </p:notesTextViewPr>
  <p:sorterViewPr>
    <p:cViewPr varScale="1">
      <p:scale>
        <a:sx n="100" d="100"/>
        <a:sy n="100" d="100"/>
      </p:scale>
      <p:origin x="0" y="6976"/>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6.xml"/><Relationship Id="rId117" Type="http://schemas.openxmlformats.org/officeDocument/2006/relationships/slide" Target="slides/slide91.xml"/><Relationship Id="rId21" Type="http://schemas.openxmlformats.org/officeDocument/2006/relationships/slideMaster" Target="slideMasters/slideMaster21.xml"/><Relationship Id="rId42" Type="http://schemas.openxmlformats.org/officeDocument/2006/relationships/slide" Target="slides/slide16.xml"/><Relationship Id="rId47" Type="http://schemas.openxmlformats.org/officeDocument/2006/relationships/slide" Target="slides/slide21.xml"/><Relationship Id="rId63" Type="http://schemas.openxmlformats.org/officeDocument/2006/relationships/slide" Target="slides/slide37.xml"/><Relationship Id="rId68" Type="http://schemas.openxmlformats.org/officeDocument/2006/relationships/slide" Target="slides/slide42.xml"/><Relationship Id="rId84" Type="http://schemas.openxmlformats.org/officeDocument/2006/relationships/slide" Target="slides/slide58.xml"/><Relationship Id="rId89" Type="http://schemas.openxmlformats.org/officeDocument/2006/relationships/slide" Target="slides/slide63.xml"/><Relationship Id="rId112" Type="http://schemas.openxmlformats.org/officeDocument/2006/relationships/slide" Target="slides/slide86.xml"/><Relationship Id="rId16" Type="http://schemas.openxmlformats.org/officeDocument/2006/relationships/slideMaster" Target="slideMasters/slideMaster16.xml"/><Relationship Id="rId107" Type="http://schemas.openxmlformats.org/officeDocument/2006/relationships/slide" Target="slides/slide81.xml"/><Relationship Id="rId11" Type="http://schemas.openxmlformats.org/officeDocument/2006/relationships/slideMaster" Target="slideMasters/slideMaster11.xml"/><Relationship Id="rId32" Type="http://schemas.openxmlformats.org/officeDocument/2006/relationships/slide" Target="slides/slide6.xml"/><Relationship Id="rId37" Type="http://schemas.openxmlformats.org/officeDocument/2006/relationships/slide" Target="slides/slide11.xml"/><Relationship Id="rId53" Type="http://schemas.openxmlformats.org/officeDocument/2006/relationships/slide" Target="slides/slide27.xml"/><Relationship Id="rId58" Type="http://schemas.openxmlformats.org/officeDocument/2006/relationships/slide" Target="slides/slide32.xml"/><Relationship Id="rId74" Type="http://schemas.openxmlformats.org/officeDocument/2006/relationships/slide" Target="slides/slide48.xml"/><Relationship Id="rId79" Type="http://schemas.openxmlformats.org/officeDocument/2006/relationships/slide" Target="slides/slide53.xml"/><Relationship Id="rId102" Type="http://schemas.openxmlformats.org/officeDocument/2006/relationships/slide" Target="slides/slide76.xml"/><Relationship Id="rId123" Type="http://schemas.openxmlformats.org/officeDocument/2006/relationships/presProps" Target="presProps.xml"/><Relationship Id="rId5" Type="http://schemas.openxmlformats.org/officeDocument/2006/relationships/slideMaster" Target="slideMasters/slideMaster5.xml"/><Relationship Id="rId90" Type="http://schemas.openxmlformats.org/officeDocument/2006/relationships/slide" Target="slides/slide64.xml"/><Relationship Id="rId95" Type="http://schemas.openxmlformats.org/officeDocument/2006/relationships/slide" Target="slides/slide69.xml"/><Relationship Id="rId22" Type="http://schemas.openxmlformats.org/officeDocument/2006/relationships/slideMaster" Target="slideMasters/slideMaster22.xml"/><Relationship Id="rId27" Type="http://schemas.openxmlformats.org/officeDocument/2006/relationships/slide" Target="slides/slide1.xml"/><Relationship Id="rId43" Type="http://schemas.openxmlformats.org/officeDocument/2006/relationships/slide" Target="slides/slide17.xml"/><Relationship Id="rId48" Type="http://schemas.openxmlformats.org/officeDocument/2006/relationships/slide" Target="slides/slide22.xml"/><Relationship Id="rId64" Type="http://schemas.openxmlformats.org/officeDocument/2006/relationships/slide" Target="slides/slide38.xml"/><Relationship Id="rId69" Type="http://schemas.openxmlformats.org/officeDocument/2006/relationships/slide" Target="slides/slide43.xml"/><Relationship Id="rId113" Type="http://schemas.openxmlformats.org/officeDocument/2006/relationships/slide" Target="slides/slide87.xml"/><Relationship Id="rId118" Type="http://schemas.openxmlformats.org/officeDocument/2006/relationships/slide" Target="slides/slide92.xml"/><Relationship Id="rId80" Type="http://schemas.openxmlformats.org/officeDocument/2006/relationships/slide" Target="slides/slide54.xml"/><Relationship Id="rId85" Type="http://schemas.openxmlformats.org/officeDocument/2006/relationships/slide" Target="slides/slide59.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7.xml"/><Relationship Id="rId38" Type="http://schemas.openxmlformats.org/officeDocument/2006/relationships/slide" Target="slides/slide12.xml"/><Relationship Id="rId59" Type="http://schemas.openxmlformats.org/officeDocument/2006/relationships/slide" Target="slides/slide33.xml"/><Relationship Id="rId103" Type="http://schemas.openxmlformats.org/officeDocument/2006/relationships/slide" Target="slides/slide77.xml"/><Relationship Id="rId108" Type="http://schemas.openxmlformats.org/officeDocument/2006/relationships/slide" Target="slides/slide82.xml"/><Relationship Id="rId124" Type="http://schemas.openxmlformats.org/officeDocument/2006/relationships/viewProps" Target="viewProps.xml"/><Relationship Id="rId54" Type="http://schemas.openxmlformats.org/officeDocument/2006/relationships/slide" Target="slides/slide28.xml"/><Relationship Id="rId70" Type="http://schemas.openxmlformats.org/officeDocument/2006/relationships/slide" Target="slides/slide44.xml"/><Relationship Id="rId75" Type="http://schemas.openxmlformats.org/officeDocument/2006/relationships/slide" Target="slides/slide49.xml"/><Relationship Id="rId91" Type="http://schemas.openxmlformats.org/officeDocument/2006/relationships/slide" Target="slides/slide65.xml"/><Relationship Id="rId96" Type="http://schemas.openxmlformats.org/officeDocument/2006/relationships/slide" Target="slides/slide70.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Master" Target="slideMasters/slideMaster23.xml"/><Relationship Id="rId28" Type="http://schemas.openxmlformats.org/officeDocument/2006/relationships/slide" Target="slides/slide2.xml"/><Relationship Id="rId49" Type="http://schemas.openxmlformats.org/officeDocument/2006/relationships/slide" Target="slides/slide23.xml"/><Relationship Id="rId114" Type="http://schemas.openxmlformats.org/officeDocument/2006/relationships/slide" Target="slides/slide88.xml"/><Relationship Id="rId119" Type="http://schemas.openxmlformats.org/officeDocument/2006/relationships/slide" Target="slides/slide93.xml"/><Relationship Id="rId44" Type="http://schemas.openxmlformats.org/officeDocument/2006/relationships/slide" Target="slides/slide18.xml"/><Relationship Id="rId60" Type="http://schemas.openxmlformats.org/officeDocument/2006/relationships/slide" Target="slides/slide34.xml"/><Relationship Id="rId65" Type="http://schemas.openxmlformats.org/officeDocument/2006/relationships/slide" Target="slides/slide39.xml"/><Relationship Id="rId81" Type="http://schemas.openxmlformats.org/officeDocument/2006/relationships/slide" Target="slides/slide55.xml"/><Relationship Id="rId86" Type="http://schemas.openxmlformats.org/officeDocument/2006/relationships/slide" Target="slides/slide60.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3.xml"/><Relationship Id="rId109" Type="http://schemas.openxmlformats.org/officeDocument/2006/relationships/slide" Target="slides/slide83.xml"/><Relationship Id="rId34" Type="http://schemas.openxmlformats.org/officeDocument/2006/relationships/slide" Target="slides/slide8.xml"/><Relationship Id="rId50" Type="http://schemas.openxmlformats.org/officeDocument/2006/relationships/slide" Target="slides/slide24.xml"/><Relationship Id="rId55" Type="http://schemas.openxmlformats.org/officeDocument/2006/relationships/slide" Target="slides/slide29.xml"/><Relationship Id="rId76" Type="http://schemas.openxmlformats.org/officeDocument/2006/relationships/slide" Target="slides/slide50.xml"/><Relationship Id="rId97" Type="http://schemas.openxmlformats.org/officeDocument/2006/relationships/slide" Target="slides/slide71.xml"/><Relationship Id="rId104" Type="http://schemas.openxmlformats.org/officeDocument/2006/relationships/slide" Target="slides/slide78.xml"/><Relationship Id="rId120" Type="http://schemas.openxmlformats.org/officeDocument/2006/relationships/slide" Target="slides/slide94.xml"/><Relationship Id="rId125" Type="http://schemas.openxmlformats.org/officeDocument/2006/relationships/theme" Target="theme/theme1.xml"/><Relationship Id="rId7" Type="http://schemas.openxmlformats.org/officeDocument/2006/relationships/slideMaster" Target="slideMasters/slideMaster7.xml"/><Relationship Id="rId71" Type="http://schemas.openxmlformats.org/officeDocument/2006/relationships/slide" Target="slides/slide45.xml"/><Relationship Id="rId92" Type="http://schemas.openxmlformats.org/officeDocument/2006/relationships/slide" Target="slides/slide66.xml"/><Relationship Id="rId2" Type="http://schemas.openxmlformats.org/officeDocument/2006/relationships/slideMaster" Target="slideMasters/slideMaster2.xml"/><Relationship Id="rId29" Type="http://schemas.openxmlformats.org/officeDocument/2006/relationships/slide" Target="slides/slide3.xml"/><Relationship Id="rId24" Type="http://schemas.openxmlformats.org/officeDocument/2006/relationships/slideMaster" Target="slideMasters/slideMaster24.xml"/><Relationship Id="rId40" Type="http://schemas.openxmlformats.org/officeDocument/2006/relationships/slide" Target="slides/slide14.xml"/><Relationship Id="rId45" Type="http://schemas.openxmlformats.org/officeDocument/2006/relationships/slide" Target="slides/slide19.xml"/><Relationship Id="rId66" Type="http://schemas.openxmlformats.org/officeDocument/2006/relationships/slide" Target="slides/slide40.xml"/><Relationship Id="rId87" Type="http://schemas.openxmlformats.org/officeDocument/2006/relationships/slide" Target="slides/slide61.xml"/><Relationship Id="rId110" Type="http://schemas.openxmlformats.org/officeDocument/2006/relationships/slide" Target="slides/slide84.xml"/><Relationship Id="rId115" Type="http://schemas.openxmlformats.org/officeDocument/2006/relationships/slide" Target="slides/slide89.xml"/><Relationship Id="rId61" Type="http://schemas.openxmlformats.org/officeDocument/2006/relationships/slide" Target="slides/slide35.xml"/><Relationship Id="rId82" Type="http://schemas.openxmlformats.org/officeDocument/2006/relationships/slide" Target="slides/slide56.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4.xml"/><Relationship Id="rId35" Type="http://schemas.openxmlformats.org/officeDocument/2006/relationships/slide" Target="slides/slide9.xml"/><Relationship Id="rId56" Type="http://schemas.openxmlformats.org/officeDocument/2006/relationships/slide" Target="slides/slide30.xml"/><Relationship Id="rId77" Type="http://schemas.openxmlformats.org/officeDocument/2006/relationships/slide" Target="slides/slide51.xml"/><Relationship Id="rId100" Type="http://schemas.openxmlformats.org/officeDocument/2006/relationships/slide" Target="slides/slide74.xml"/><Relationship Id="rId105" Type="http://schemas.openxmlformats.org/officeDocument/2006/relationships/slide" Target="slides/slide79.xml"/><Relationship Id="rId126"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25.xml"/><Relationship Id="rId72" Type="http://schemas.openxmlformats.org/officeDocument/2006/relationships/slide" Target="slides/slide46.xml"/><Relationship Id="rId93" Type="http://schemas.openxmlformats.org/officeDocument/2006/relationships/slide" Target="slides/slide67.xml"/><Relationship Id="rId98" Type="http://schemas.openxmlformats.org/officeDocument/2006/relationships/slide" Target="slides/slide72.xml"/><Relationship Id="rId121" Type="http://schemas.openxmlformats.org/officeDocument/2006/relationships/slide" Target="slides/slide95.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 Target="slides/slide20.xml"/><Relationship Id="rId67" Type="http://schemas.openxmlformats.org/officeDocument/2006/relationships/slide" Target="slides/slide41.xml"/><Relationship Id="rId116" Type="http://schemas.openxmlformats.org/officeDocument/2006/relationships/slide" Target="slides/slide90.xml"/><Relationship Id="rId20" Type="http://schemas.openxmlformats.org/officeDocument/2006/relationships/slideMaster" Target="slideMasters/slideMaster20.xml"/><Relationship Id="rId41" Type="http://schemas.openxmlformats.org/officeDocument/2006/relationships/slide" Target="slides/slide15.xml"/><Relationship Id="rId62" Type="http://schemas.openxmlformats.org/officeDocument/2006/relationships/slide" Target="slides/slide36.xml"/><Relationship Id="rId83" Type="http://schemas.openxmlformats.org/officeDocument/2006/relationships/slide" Target="slides/slide57.xml"/><Relationship Id="rId88" Type="http://schemas.openxmlformats.org/officeDocument/2006/relationships/slide" Target="slides/slide62.xml"/><Relationship Id="rId111" Type="http://schemas.openxmlformats.org/officeDocument/2006/relationships/slide" Target="slides/slide85.xml"/><Relationship Id="rId15" Type="http://schemas.openxmlformats.org/officeDocument/2006/relationships/slideMaster" Target="slideMasters/slideMaster15.xml"/><Relationship Id="rId36" Type="http://schemas.openxmlformats.org/officeDocument/2006/relationships/slide" Target="slides/slide10.xml"/><Relationship Id="rId57" Type="http://schemas.openxmlformats.org/officeDocument/2006/relationships/slide" Target="slides/slide31.xml"/><Relationship Id="rId106" Type="http://schemas.openxmlformats.org/officeDocument/2006/relationships/slide" Target="slides/slide80.xml"/><Relationship Id="rId10" Type="http://schemas.openxmlformats.org/officeDocument/2006/relationships/slideMaster" Target="slideMasters/slideMaster10.xml"/><Relationship Id="rId31" Type="http://schemas.openxmlformats.org/officeDocument/2006/relationships/slide" Target="slides/slide5.xml"/><Relationship Id="rId52" Type="http://schemas.openxmlformats.org/officeDocument/2006/relationships/slide" Target="slides/slide26.xml"/><Relationship Id="rId73" Type="http://schemas.openxmlformats.org/officeDocument/2006/relationships/slide" Target="slides/slide47.xml"/><Relationship Id="rId78" Type="http://schemas.openxmlformats.org/officeDocument/2006/relationships/slide" Target="slides/slide52.xml"/><Relationship Id="rId94" Type="http://schemas.openxmlformats.org/officeDocument/2006/relationships/slide" Target="slides/slide68.xml"/><Relationship Id="rId99" Type="http://schemas.openxmlformats.org/officeDocument/2006/relationships/slide" Target="slides/slide73.xml"/><Relationship Id="rId101" Type="http://schemas.openxmlformats.org/officeDocument/2006/relationships/slide" Target="slides/slide75.xml"/><Relationship Id="rId122"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C65A62FE-58A6-F142-B9AE-70258397B91A}"/>
              </a:ext>
            </a:extLst>
          </p:cNvPr>
          <p:cNvSpPr>
            <a:spLocks noGrp="1" noChangeArrowheads="1"/>
          </p:cNvSpPr>
          <p:nvPr>
            <p:ph type="hdr" sz="quarter"/>
          </p:nvPr>
        </p:nvSpPr>
        <p:spPr bwMode="auto">
          <a:xfrm>
            <a:off x="0"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ea typeface="ＭＳ Ｐゴシック" charset="0"/>
                <a:cs typeface="Arial" charset="0"/>
              </a:defRPr>
            </a:lvl1pPr>
          </a:lstStyle>
          <a:p>
            <a:pPr>
              <a:defRPr/>
            </a:pPr>
            <a:endParaRPr lang="en-GB"/>
          </a:p>
        </p:txBody>
      </p:sp>
      <p:sp>
        <p:nvSpPr>
          <p:cNvPr id="10243" name="Rectangle 3">
            <a:extLst>
              <a:ext uri="{FF2B5EF4-FFF2-40B4-BE49-F238E27FC236}">
                <a16:creationId xmlns:a16="http://schemas.microsoft.com/office/drawing/2014/main" id="{6E51CD59-F1A9-654E-B0A7-0AF96807B32B}"/>
              </a:ext>
            </a:extLst>
          </p:cNvPr>
          <p:cNvSpPr>
            <a:spLocks noGrp="1" noChangeArrowheads="1"/>
          </p:cNvSpPr>
          <p:nvPr>
            <p:ph type="dt" idx="1"/>
          </p:nvPr>
        </p:nvSpPr>
        <p:spPr bwMode="auto">
          <a:xfrm>
            <a:off x="3884613"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ea typeface="ＭＳ Ｐゴシック" charset="0"/>
                <a:cs typeface="Arial" charset="0"/>
              </a:defRPr>
            </a:lvl1pPr>
          </a:lstStyle>
          <a:p>
            <a:pPr>
              <a:defRPr/>
            </a:pPr>
            <a:endParaRPr lang="en-GB"/>
          </a:p>
        </p:txBody>
      </p:sp>
      <p:sp>
        <p:nvSpPr>
          <p:cNvPr id="135172" name="Rectangle 4">
            <a:extLst>
              <a:ext uri="{FF2B5EF4-FFF2-40B4-BE49-F238E27FC236}">
                <a16:creationId xmlns:a16="http://schemas.microsoft.com/office/drawing/2014/main" id="{93F33A2D-55C0-7447-8679-ED16DBFB7F1D}"/>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5" name="Rectangle 5">
            <a:extLst>
              <a:ext uri="{FF2B5EF4-FFF2-40B4-BE49-F238E27FC236}">
                <a16:creationId xmlns:a16="http://schemas.microsoft.com/office/drawing/2014/main" id="{538EA25B-A66F-274D-94BA-D312DB88C0B1}"/>
              </a:ext>
            </a:extLst>
          </p:cNvPr>
          <p:cNvSpPr>
            <a:spLocks noGrp="1" noChangeArrowheads="1"/>
          </p:cNvSpPr>
          <p:nvPr>
            <p:ph type="body" sz="quarter" idx="3"/>
          </p:nvPr>
        </p:nvSpPr>
        <p:spPr bwMode="auto">
          <a:xfrm>
            <a:off x="685800" y="4343400"/>
            <a:ext cx="5486400" cy="4114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0246" name="Rectangle 6">
            <a:extLst>
              <a:ext uri="{FF2B5EF4-FFF2-40B4-BE49-F238E27FC236}">
                <a16:creationId xmlns:a16="http://schemas.microsoft.com/office/drawing/2014/main" id="{6628F499-4B34-3F40-977E-114CDD8AD9B0}"/>
              </a:ext>
            </a:extLst>
          </p:cNvPr>
          <p:cNvSpPr>
            <a:spLocks noGrp="1" noChangeArrowheads="1"/>
          </p:cNvSpPr>
          <p:nvPr>
            <p:ph type="ftr" sz="quarter" idx="4"/>
          </p:nvPr>
        </p:nvSpPr>
        <p:spPr bwMode="auto">
          <a:xfrm>
            <a:off x="0" y="8685213"/>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ea typeface="ＭＳ Ｐゴシック" charset="0"/>
                <a:cs typeface="Arial" charset="0"/>
              </a:defRPr>
            </a:lvl1pPr>
          </a:lstStyle>
          <a:p>
            <a:pPr>
              <a:defRPr/>
            </a:pPr>
            <a:endParaRPr lang="en-GB"/>
          </a:p>
        </p:txBody>
      </p:sp>
      <p:sp>
        <p:nvSpPr>
          <p:cNvPr id="10247" name="Rectangle 7">
            <a:extLst>
              <a:ext uri="{FF2B5EF4-FFF2-40B4-BE49-F238E27FC236}">
                <a16:creationId xmlns:a16="http://schemas.microsoft.com/office/drawing/2014/main" id="{86838868-E9B3-DE4A-B95F-75BEC22EDB86}"/>
              </a:ext>
            </a:extLst>
          </p:cNvPr>
          <p:cNvSpPr>
            <a:spLocks noGrp="1" noChangeArrowheads="1"/>
          </p:cNvSpPr>
          <p:nvPr>
            <p:ph type="sldNum" sz="quarter" idx="5"/>
          </p:nvPr>
        </p:nvSpPr>
        <p:spPr bwMode="auto">
          <a:xfrm>
            <a:off x="3884613" y="8685213"/>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741B3708-EDE6-5945-AC5A-0109BB963AFB}" type="slidenum">
              <a:rPr lang="en-GB" altLang="en-US"/>
              <a:pPr>
                <a:defRPr/>
              </a:pPr>
              <a:t>‹#›</a:t>
            </a:fld>
            <a:endParaRPr lang="en-GB"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Arial" charset="0"/>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Arial" charset="0"/>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Arial" charset="0"/>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Arial" charset="0"/>
        <a:cs typeface="Arial"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Rectangle 7">
            <a:extLst>
              <a:ext uri="{FF2B5EF4-FFF2-40B4-BE49-F238E27FC236}">
                <a16:creationId xmlns:a16="http://schemas.microsoft.com/office/drawing/2014/main" id="{EE62449F-99DF-494F-8901-696D7DF52152}"/>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pPr>
            <a:fld id="{2A372322-9810-DE44-943C-F95C325E8C87}" type="slidenum">
              <a:rPr lang="en-GB" altLang="en-US"/>
              <a:pPr>
                <a:spcBef>
                  <a:spcPct val="0"/>
                </a:spcBef>
              </a:pPr>
              <a:t>1</a:t>
            </a:fld>
            <a:endParaRPr lang="en-GB" altLang="en-US"/>
          </a:p>
        </p:txBody>
      </p:sp>
      <p:sp>
        <p:nvSpPr>
          <p:cNvPr id="137218" name="Rectangle 2">
            <a:extLst>
              <a:ext uri="{FF2B5EF4-FFF2-40B4-BE49-F238E27FC236}">
                <a16:creationId xmlns:a16="http://schemas.microsoft.com/office/drawing/2014/main" id="{0A7F4D83-BA12-CB47-BFBD-A0090EC9DC65}"/>
              </a:ext>
            </a:extLst>
          </p:cNvPr>
          <p:cNvSpPr>
            <a:spLocks noGrp="1" noRot="1" noChangeAspect="1" noChangeArrowheads="1" noTextEdit="1"/>
          </p:cNvSpPr>
          <p:nvPr>
            <p:ph type="sldImg"/>
          </p:nvPr>
        </p:nvSpPr>
        <p:spPr>
          <a:ln/>
        </p:spPr>
      </p:sp>
      <p:sp>
        <p:nvSpPr>
          <p:cNvPr id="137219" name="Rectangle 3">
            <a:extLst>
              <a:ext uri="{FF2B5EF4-FFF2-40B4-BE49-F238E27FC236}">
                <a16:creationId xmlns:a16="http://schemas.microsoft.com/office/drawing/2014/main" id="{73C98499-FDCA-214D-ABBC-710188F35FBF}"/>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cs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Rectangle 7">
            <a:extLst>
              <a:ext uri="{FF2B5EF4-FFF2-40B4-BE49-F238E27FC236}">
                <a16:creationId xmlns:a16="http://schemas.microsoft.com/office/drawing/2014/main" id="{2AB62015-2A95-9741-87FB-41D32312DED4}"/>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pPr>
            <a:fld id="{D36A6E96-2359-3846-AD52-C62547460BBF}" type="slidenum">
              <a:rPr lang="en-US" altLang="en-US">
                <a:solidFill>
                  <a:srgbClr val="000000"/>
                </a:solidFill>
              </a:rPr>
              <a:pPr>
                <a:spcBef>
                  <a:spcPct val="0"/>
                </a:spcBef>
              </a:pPr>
              <a:t>15</a:t>
            </a:fld>
            <a:endParaRPr lang="en-US" altLang="en-US">
              <a:solidFill>
                <a:srgbClr val="000000"/>
              </a:solidFill>
            </a:endParaRPr>
          </a:p>
        </p:txBody>
      </p:sp>
      <p:sp>
        <p:nvSpPr>
          <p:cNvPr id="160770" name="Rectangle 1026">
            <a:extLst>
              <a:ext uri="{FF2B5EF4-FFF2-40B4-BE49-F238E27FC236}">
                <a16:creationId xmlns:a16="http://schemas.microsoft.com/office/drawing/2014/main" id="{C78FBA49-1671-9A4D-88E2-3A51B69F3163}"/>
              </a:ext>
            </a:extLst>
          </p:cNvPr>
          <p:cNvSpPr>
            <a:spLocks noGrp="1" noRot="1" noChangeAspect="1" noChangeArrowheads="1" noTextEdit="1"/>
          </p:cNvSpPr>
          <p:nvPr>
            <p:ph type="sldImg"/>
          </p:nvPr>
        </p:nvSpPr>
        <p:spPr>
          <a:solidFill>
            <a:srgbClr val="FFFFFF"/>
          </a:solidFill>
          <a:ln/>
        </p:spPr>
      </p:sp>
      <p:sp>
        <p:nvSpPr>
          <p:cNvPr id="160771" name="Rectangle 1027">
            <a:extLst>
              <a:ext uri="{FF2B5EF4-FFF2-40B4-BE49-F238E27FC236}">
                <a16:creationId xmlns:a16="http://schemas.microsoft.com/office/drawing/2014/main" id="{CF603A07-0704-454B-B8FE-B89AAF64432E}"/>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a:latin typeface="Arial" panose="020B0604020202020204" pitchFamily="34" charset="0"/>
              <a:ea typeface="ＭＳ Ｐゴシック" panose="020B0600070205080204" pitchFamily="34" charset="-128"/>
              <a:cs typeface="Arial" panose="020B060402020202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Rectangle 7">
            <a:extLst>
              <a:ext uri="{FF2B5EF4-FFF2-40B4-BE49-F238E27FC236}">
                <a16:creationId xmlns:a16="http://schemas.microsoft.com/office/drawing/2014/main" id="{60B4246B-4D01-6347-B9E2-DFB1222E523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pPr>
            <a:fld id="{E4467323-8D3B-3D4F-90D5-5DB4FC7A0F51}" type="slidenum">
              <a:rPr lang="en-GB" altLang="en-US"/>
              <a:pPr>
                <a:spcBef>
                  <a:spcPct val="0"/>
                </a:spcBef>
              </a:pPr>
              <a:t>23</a:t>
            </a:fld>
            <a:endParaRPr lang="en-GB" altLang="en-US"/>
          </a:p>
        </p:txBody>
      </p:sp>
      <p:sp>
        <p:nvSpPr>
          <p:cNvPr id="169986" name="Rectangle 2">
            <a:extLst>
              <a:ext uri="{FF2B5EF4-FFF2-40B4-BE49-F238E27FC236}">
                <a16:creationId xmlns:a16="http://schemas.microsoft.com/office/drawing/2014/main" id="{51E93DE1-C23E-534D-BE13-4BAF6B42DC85}"/>
              </a:ext>
            </a:extLst>
          </p:cNvPr>
          <p:cNvSpPr>
            <a:spLocks noGrp="1" noRot="1" noChangeAspect="1" noChangeArrowheads="1" noTextEdit="1"/>
          </p:cNvSpPr>
          <p:nvPr>
            <p:ph type="sldImg"/>
          </p:nvPr>
        </p:nvSpPr>
        <p:spPr>
          <a:ln/>
        </p:spPr>
      </p:sp>
      <p:sp>
        <p:nvSpPr>
          <p:cNvPr id="169987" name="Rectangle 3">
            <a:extLst>
              <a:ext uri="{FF2B5EF4-FFF2-40B4-BE49-F238E27FC236}">
                <a16:creationId xmlns:a16="http://schemas.microsoft.com/office/drawing/2014/main" id="{534B74D5-61F1-6F47-836C-A861835EFEF6}"/>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cs typeface="Arial" panose="020B060402020202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3" name="Rectangle 7">
            <a:extLst>
              <a:ext uri="{FF2B5EF4-FFF2-40B4-BE49-F238E27FC236}">
                <a16:creationId xmlns:a16="http://schemas.microsoft.com/office/drawing/2014/main" id="{09FF35A8-1559-E545-A537-57DD58EBA72F}"/>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pPr>
            <a:fld id="{DD0B081E-A7F4-004E-93F5-2801BBFDB590}" type="slidenum">
              <a:rPr lang="en-GB" altLang="en-US"/>
              <a:pPr>
                <a:spcBef>
                  <a:spcPct val="0"/>
                </a:spcBef>
              </a:pPr>
              <a:t>24</a:t>
            </a:fld>
            <a:endParaRPr lang="en-GB" altLang="en-US"/>
          </a:p>
        </p:txBody>
      </p:sp>
      <p:sp>
        <p:nvSpPr>
          <p:cNvPr id="172034" name="Rectangle 2">
            <a:extLst>
              <a:ext uri="{FF2B5EF4-FFF2-40B4-BE49-F238E27FC236}">
                <a16:creationId xmlns:a16="http://schemas.microsoft.com/office/drawing/2014/main" id="{D9EF003A-5C40-FC45-AEF2-8F681039A1A6}"/>
              </a:ext>
            </a:extLst>
          </p:cNvPr>
          <p:cNvSpPr>
            <a:spLocks noGrp="1" noRot="1" noChangeAspect="1" noChangeArrowheads="1" noTextEdit="1"/>
          </p:cNvSpPr>
          <p:nvPr>
            <p:ph type="sldImg"/>
          </p:nvPr>
        </p:nvSpPr>
        <p:spPr>
          <a:ln/>
        </p:spPr>
      </p:sp>
      <p:sp>
        <p:nvSpPr>
          <p:cNvPr id="172035" name="Rectangle 3">
            <a:extLst>
              <a:ext uri="{FF2B5EF4-FFF2-40B4-BE49-F238E27FC236}">
                <a16:creationId xmlns:a16="http://schemas.microsoft.com/office/drawing/2014/main" id="{57F2F01A-6F17-E243-B83B-F4602BCDFE18}"/>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cs typeface="Arial" panose="020B060402020202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Rectangle 7">
            <a:extLst>
              <a:ext uri="{FF2B5EF4-FFF2-40B4-BE49-F238E27FC236}">
                <a16:creationId xmlns:a16="http://schemas.microsoft.com/office/drawing/2014/main" id="{A4AD390E-DDED-A64B-8F68-855A90030D96}"/>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pPr>
            <a:fld id="{B36249D0-0A75-9649-AD8F-D0F7984A6812}" type="slidenum">
              <a:rPr lang="en-GB" altLang="en-US"/>
              <a:pPr>
                <a:spcBef>
                  <a:spcPct val="0"/>
                </a:spcBef>
              </a:pPr>
              <a:t>25</a:t>
            </a:fld>
            <a:endParaRPr lang="en-GB" altLang="en-US"/>
          </a:p>
        </p:txBody>
      </p:sp>
      <p:sp>
        <p:nvSpPr>
          <p:cNvPr id="174082" name="Rectangle 2">
            <a:extLst>
              <a:ext uri="{FF2B5EF4-FFF2-40B4-BE49-F238E27FC236}">
                <a16:creationId xmlns:a16="http://schemas.microsoft.com/office/drawing/2014/main" id="{77479D1E-ADAC-A34A-89F4-ACD37CAAE5D8}"/>
              </a:ext>
            </a:extLst>
          </p:cNvPr>
          <p:cNvSpPr>
            <a:spLocks noGrp="1" noRot="1" noChangeAspect="1" noChangeArrowheads="1" noTextEdit="1"/>
          </p:cNvSpPr>
          <p:nvPr>
            <p:ph type="sldImg"/>
          </p:nvPr>
        </p:nvSpPr>
        <p:spPr>
          <a:ln/>
        </p:spPr>
      </p:sp>
      <p:sp>
        <p:nvSpPr>
          <p:cNvPr id="174083" name="Rectangle 3">
            <a:extLst>
              <a:ext uri="{FF2B5EF4-FFF2-40B4-BE49-F238E27FC236}">
                <a16:creationId xmlns:a16="http://schemas.microsoft.com/office/drawing/2014/main" id="{C848A721-3321-F34D-9B2C-CE0CF400AB89}"/>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cs typeface="Arial" panose="020B060402020202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Rectangle 7">
            <a:extLst>
              <a:ext uri="{FF2B5EF4-FFF2-40B4-BE49-F238E27FC236}">
                <a16:creationId xmlns:a16="http://schemas.microsoft.com/office/drawing/2014/main" id="{C7F68DBA-7258-2140-A003-6094454E3814}"/>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pPr>
            <a:fld id="{7E920901-31F1-104F-B41E-9908844E56AA}" type="slidenum">
              <a:rPr lang="en-GB" altLang="en-US"/>
              <a:pPr>
                <a:spcBef>
                  <a:spcPct val="0"/>
                </a:spcBef>
              </a:pPr>
              <a:t>26</a:t>
            </a:fld>
            <a:endParaRPr lang="en-GB" altLang="en-US"/>
          </a:p>
        </p:txBody>
      </p:sp>
      <p:sp>
        <p:nvSpPr>
          <p:cNvPr id="176130" name="Rectangle 2">
            <a:extLst>
              <a:ext uri="{FF2B5EF4-FFF2-40B4-BE49-F238E27FC236}">
                <a16:creationId xmlns:a16="http://schemas.microsoft.com/office/drawing/2014/main" id="{CA48EF85-AF2F-1D40-A003-632169A810CF}"/>
              </a:ext>
            </a:extLst>
          </p:cNvPr>
          <p:cNvSpPr>
            <a:spLocks noGrp="1" noRot="1" noChangeAspect="1" noChangeArrowheads="1" noTextEdit="1"/>
          </p:cNvSpPr>
          <p:nvPr>
            <p:ph type="sldImg"/>
          </p:nvPr>
        </p:nvSpPr>
        <p:spPr>
          <a:ln/>
        </p:spPr>
      </p:sp>
      <p:sp>
        <p:nvSpPr>
          <p:cNvPr id="176131" name="Rectangle 3">
            <a:extLst>
              <a:ext uri="{FF2B5EF4-FFF2-40B4-BE49-F238E27FC236}">
                <a16:creationId xmlns:a16="http://schemas.microsoft.com/office/drawing/2014/main" id="{106E3FF1-4B6C-CC45-BBE5-18D3082FAEBB}"/>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cs typeface="Arial" panose="020B060402020202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Rectangle 7">
            <a:extLst>
              <a:ext uri="{FF2B5EF4-FFF2-40B4-BE49-F238E27FC236}">
                <a16:creationId xmlns:a16="http://schemas.microsoft.com/office/drawing/2014/main" id="{5959D9FC-B59D-7643-BB0F-B567A52F922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pPr>
            <a:fld id="{2BC42345-BBFC-BF4E-80D1-37761435E9ED}" type="slidenum">
              <a:rPr lang="en-GB" altLang="en-US"/>
              <a:pPr>
                <a:spcBef>
                  <a:spcPct val="0"/>
                </a:spcBef>
              </a:pPr>
              <a:t>27</a:t>
            </a:fld>
            <a:endParaRPr lang="en-GB" altLang="en-US"/>
          </a:p>
        </p:txBody>
      </p:sp>
      <p:sp>
        <p:nvSpPr>
          <p:cNvPr id="178178" name="Rectangle 2">
            <a:extLst>
              <a:ext uri="{FF2B5EF4-FFF2-40B4-BE49-F238E27FC236}">
                <a16:creationId xmlns:a16="http://schemas.microsoft.com/office/drawing/2014/main" id="{A864B584-35B9-FD42-8C62-5C84A71B11EF}"/>
              </a:ext>
            </a:extLst>
          </p:cNvPr>
          <p:cNvSpPr>
            <a:spLocks noGrp="1" noRot="1" noChangeAspect="1" noChangeArrowheads="1" noTextEdit="1"/>
          </p:cNvSpPr>
          <p:nvPr>
            <p:ph type="sldImg"/>
          </p:nvPr>
        </p:nvSpPr>
        <p:spPr>
          <a:ln/>
        </p:spPr>
      </p:sp>
      <p:sp>
        <p:nvSpPr>
          <p:cNvPr id="178179" name="Rectangle 3">
            <a:extLst>
              <a:ext uri="{FF2B5EF4-FFF2-40B4-BE49-F238E27FC236}">
                <a16:creationId xmlns:a16="http://schemas.microsoft.com/office/drawing/2014/main" id="{40FBE4F8-06ED-1448-840A-610123637369}"/>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cs typeface="Arial" panose="020B060402020202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Rectangle 7">
            <a:extLst>
              <a:ext uri="{FF2B5EF4-FFF2-40B4-BE49-F238E27FC236}">
                <a16:creationId xmlns:a16="http://schemas.microsoft.com/office/drawing/2014/main" id="{7335ABCF-1411-AE4F-A69C-C1E9C65148DD}"/>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pPr>
            <a:fld id="{6BB0A6EE-3679-D34B-ACF7-4DD301565AC9}" type="slidenum">
              <a:rPr lang="en-GB" altLang="en-US"/>
              <a:pPr>
                <a:spcBef>
                  <a:spcPct val="0"/>
                </a:spcBef>
              </a:pPr>
              <a:t>28</a:t>
            </a:fld>
            <a:endParaRPr lang="en-GB" altLang="en-US"/>
          </a:p>
        </p:txBody>
      </p:sp>
      <p:sp>
        <p:nvSpPr>
          <p:cNvPr id="180226" name="Rectangle 2">
            <a:extLst>
              <a:ext uri="{FF2B5EF4-FFF2-40B4-BE49-F238E27FC236}">
                <a16:creationId xmlns:a16="http://schemas.microsoft.com/office/drawing/2014/main" id="{93132A48-E83E-AA4E-B814-BF56408DE568}"/>
              </a:ext>
            </a:extLst>
          </p:cNvPr>
          <p:cNvSpPr>
            <a:spLocks noGrp="1" noRot="1" noChangeAspect="1" noChangeArrowheads="1" noTextEdit="1"/>
          </p:cNvSpPr>
          <p:nvPr>
            <p:ph type="sldImg"/>
          </p:nvPr>
        </p:nvSpPr>
        <p:spPr>
          <a:ln/>
        </p:spPr>
      </p:sp>
      <p:sp>
        <p:nvSpPr>
          <p:cNvPr id="180227" name="Rectangle 3">
            <a:extLst>
              <a:ext uri="{FF2B5EF4-FFF2-40B4-BE49-F238E27FC236}">
                <a16:creationId xmlns:a16="http://schemas.microsoft.com/office/drawing/2014/main" id="{79C2F3B2-2276-3E40-8D0D-B0AFA6BA848C}"/>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cs typeface="Arial" panose="020B060402020202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Rectangle 7">
            <a:extLst>
              <a:ext uri="{FF2B5EF4-FFF2-40B4-BE49-F238E27FC236}">
                <a16:creationId xmlns:a16="http://schemas.microsoft.com/office/drawing/2014/main" id="{3AF95536-3DF5-3248-B268-086C7552009C}"/>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pPr>
            <a:fld id="{064AB845-5BC6-3243-BF7F-AA1CB25F02F9}" type="slidenum">
              <a:rPr lang="en-GB" altLang="en-US"/>
              <a:pPr>
                <a:spcBef>
                  <a:spcPct val="0"/>
                </a:spcBef>
              </a:pPr>
              <a:t>29</a:t>
            </a:fld>
            <a:endParaRPr lang="en-GB" altLang="en-US"/>
          </a:p>
        </p:txBody>
      </p:sp>
      <p:sp>
        <p:nvSpPr>
          <p:cNvPr id="182274" name="Rectangle 2">
            <a:extLst>
              <a:ext uri="{FF2B5EF4-FFF2-40B4-BE49-F238E27FC236}">
                <a16:creationId xmlns:a16="http://schemas.microsoft.com/office/drawing/2014/main" id="{8CCC2FCF-3E65-DA4E-BC3E-AB9340FC91C7}"/>
              </a:ext>
            </a:extLst>
          </p:cNvPr>
          <p:cNvSpPr>
            <a:spLocks noGrp="1" noRot="1" noChangeAspect="1" noChangeArrowheads="1" noTextEdit="1"/>
          </p:cNvSpPr>
          <p:nvPr>
            <p:ph type="sldImg"/>
          </p:nvPr>
        </p:nvSpPr>
        <p:spPr>
          <a:ln/>
        </p:spPr>
      </p:sp>
      <p:sp>
        <p:nvSpPr>
          <p:cNvPr id="182275" name="Rectangle 3">
            <a:extLst>
              <a:ext uri="{FF2B5EF4-FFF2-40B4-BE49-F238E27FC236}">
                <a16:creationId xmlns:a16="http://schemas.microsoft.com/office/drawing/2014/main" id="{B5EE8429-8BDA-E94E-8D32-8D61F0865AFD}"/>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cs typeface="Arial" panose="020B060402020202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69" name="Rectangle 7">
            <a:extLst>
              <a:ext uri="{FF2B5EF4-FFF2-40B4-BE49-F238E27FC236}">
                <a16:creationId xmlns:a16="http://schemas.microsoft.com/office/drawing/2014/main" id="{4C8CDD4D-A302-7F4A-B1D9-105B9E75E52F}"/>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49263">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defTabSz="449263">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defTabSz="449263">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defTabSz="449263">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defTabSz="449263">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defTabSz="449263" eaLnBrk="0" fontAlgn="base"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defTabSz="449263" eaLnBrk="0" fontAlgn="base"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defTabSz="449263" eaLnBrk="0" fontAlgn="base"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defTabSz="449263" eaLnBrk="0" fontAlgn="base"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buClr>
                <a:srgbClr val="000000"/>
              </a:buClr>
              <a:buFont typeface="Times New Roman" panose="02020603050405020304" pitchFamily="18" charset="0"/>
              <a:buNone/>
            </a:pPr>
            <a:fld id="{61D7E54A-EA0F-D543-A2A0-FCC4ED930E2C}" type="slidenum">
              <a:rPr lang="en-GB" altLang="en-US">
                <a:solidFill>
                  <a:srgbClr val="000000"/>
                </a:solidFill>
                <a:sym typeface="Arial" panose="020B0604020202020204" pitchFamily="34" charset="0"/>
              </a:rPr>
              <a:pPr>
                <a:spcBef>
                  <a:spcPct val="0"/>
                </a:spcBef>
                <a:buClr>
                  <a:srgbClr val="000000"/>
                </a:buClr>
                <a:buFont typeface="Times New Roman" panose="02020603050405020304" pitchFamily="18" charset="0"/>
                <a:buNone/>
              </a:pPr>
              <a:t>43</a:t>
            </a:fld>
            <a:endParaRPr lang="en-GB" altLang="en-US">
              <a:solidFill>
                <a:srgbClr val="000000"/>
              </a:solidFill>
              <a:sym typeface="Arial" panose="020B0604020202020204" pitchFamily="34" charset="0"/>
            </a:endParaRPr>
          </a:p>
        </p:txBody>
      </p:sp>
      <p:sp>
        <p:nvSpPr>
          <p:cNvPr id="339970" name="Rectangle 2">
            <a:extLst>
              <a:ext uri="{FF2B5EF4-FFF2-40B4-BE49-F238E27FC236}">
                <a16:creationId xmlns:a16="http://schemas.microsoft.com/office/drawing/2014/main" id="{1728019A-A723-8042-B86C-E733923DC2F0}"/>
              </a:ext>
            </a:extLst>
          </p:cNvPr>
          <p:cNvSpPr>
            <a:spLocks noGrp="1" noRot="1" noChangeAspect="1" noChangeArrowheads="1" noTextEdit="1"/>
          </p:cNvSpPr>
          <p:nvPr>
            <p:ph type="sldImg"/>
          </p:nvPr>
        </p:nvSpPr>
        <p:spPr>
          <a:xfrm>
            <a:off x="838200" y="457200"/>
            <a:ext cx="5181600" cy="3886200"/>
          </a:xfrm>
          <a:solidFill>
            <a:srgbClr val="FFFFFF"/>
          </a:solidFill>
          <a:ln/>
        </p:spPr>
      </p:sp>
      <p:sp>
        <p:nvSpPr>
          <p:cNvPr id="339971" name="Rectangle 3">
            <a:extLst>
              <a:ext uri="{FF2B5EF4-FFF2-40B4-BE49-F238E27FC236}">
                <a16:creationId xmlns:a16="http://schemas.microsoft.com/office/drawing/2014/main" id="{3062BD93-5321-544F-9EC4-83BA4A46FDEA}"/>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a:latin typeface="Avenir Roman" panose="02000503020000020003" pitchFamily="2" charset="0"/>
              <a:ea typeface="ＭＳ Ｐゴシック" panose="020B0600070205080204" pitchFamily="34" charset="-128"/>
              <a:cs typeface="Arial" panose="020B060402020202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5" name="Rectangle 7">
            <a:extLst>
              <a:ext uri="{FF2B5EF4-FFF2-40B4-BE49-F238E27FC236}">
                <a16:creationId xmlns:a16="http://schemas.microsoft.com/office/drawing/2014/main" id="{F4CF7DB9-8B8A-2E42-91DB-F38D30A29D76}"/>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49263">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defTabSz="449263">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defTabSz="449263">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defTabSz="449263">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defTabSz="449263">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defTabSz="449263" eaLnBrk="0" fontAlgn="base"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defTabSz="449263" eaLnBrk="0" fontAlgn="base"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defTabSz="449263" eaLnBrk="0" fontAlgn="base"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defTabSz="449263" eaLnBrk="0" fontAlgn="base"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buClr>
                <a:srgbClr val="000000"/>
              </a:buClr>
              <a:buFont typeface="Times New Roman" panose="02020603050405020304" pitchFamily="18" charset="0"/>
              <a:buNone/>
            </a:pPr>
            <a:fld id="{A907A248-45C1-3E42-AAE1-6BF0E147D64B}" type="slidenum">
              <a:rPr lang="en-GB" altLang="en-US">
                <a:solidFill>
                  <a:srgbClr val="000000"/>
                </a:solidFill>
                <a:sym typeface="Arial" panose="020B0604020202020204" pitchFamily="34" charset="0"/>
              </a:rPr>
              <a:pPr>
                <a:spcBef>
                  <a:spcPct val="0"/>
                </a:spcBef>
                <a:buClr>
                  <a:srgbClr val="000000"/>
                </a:buClr>
                <a:buFont typeface="Times New Roman" panose="02020603050405020304" pitchFamily="18" charset="0"/>
                <a:buNone/>
              </a:pPr>
              <a:t>46</a:t>
            </a:fld>
            <a:endParaRPr lang="en-GB" altLang="en-US">
              <a:solidFill>
                <a:srgbClr val="000000"/>
              </a:solidFill>
              <a:sym typeface="Arial" panose="020B0604020202020204" pitchFamily="34" charset="0"/>
            </a:endParaRPr>
          </a:p>
        </p:txBody>
      </p:sp>
      <p:sp>
        <p:nvSpPr>
          <p:cNvPr id="344066" name="Rectangle 2">
            <a:extLst>
              <a:ext uri="{FF2B5EF4-FFF2-40B4-BE49-F238E27FC236}">
                <a16:creationId xmlns:a16="http://schemas.microsoft.com/office/drawing/2014/main" id="{6B86DF62-84D0-5041-B71A-C4216E98324F}"/>
              </a:ext>
            </a:extLst>
          </p:cNvPr>
          <p:cNvSpPr>
            <a:spLocks noGrp="1" noRot="1" noChangeAspect="1" noChangeArrowheads="1" noTextEdit="1"/>
          </p:cNvSpPr>
          <p:nvPr>
            <p:ph type="sldImg"/>
          </p:nvPr>
        </p:nvSpPr>
        <p:spPr>
          <a:solidFill>
            <a:srgbClr val="FFFFFF"/>
          </a:solidFill>
          <a:ln/>
        </p:spPr>
      </p:sp>
      <p:sp>
        <p:nvSpPr>
          <p:cNvPr id="344067" name="Rectangle 3">
            <a:extLst>
              <a:ext uri="{FF2B5EF4-FFF2-40B4-BE49-F238E27FC236}">
                <a16:creationId xmlns:a16="http://schemas.microsoft.com/office/drawing/2014/main" id="{EA3373A7-9DCF-504D-867C-D56118D85C7A}"/>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a:latin typeface="Avenir Roman" panose="02000503020000020003" pitchFamily="2" charset="0"/>
              <a:ea typeface="ＭＳ Ｐゴシック" panose="020B0600070205080204" pitchFamily="34" charset="-128"/>
              <a:cs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7">
            <a:extLst>
              <a:ext uri="{FF2B5EF4-FFF2-40B4-BE49-F238E27FC236}">
                <a16:creationId xmlns:a16="http://schemas.microsoft.com/office/drawing/2014/main" id="{630607C8-746D-A642-9895-490ACD1849AB}"/>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r">
              <a:spcBef>
                <a:spcPct val="0"/>
              </a:spcBef>
            </a:pPr>
            <a:fld id="{1B040666-702B-944A-8AB3-DF5484BA29F1}" type="slidenum">
              <a:rPr lang="en-US" altLang="en-US">
                <a:solidFill>
                  <a:srgbClr val="000000"/>
                </a:solidFill>
              </a:rPr>
              <a:pPr algn="r">
                <a:spcBef>
                  <a:spcPct val="0"/>
                </a:spcBef>
              </a:pPr>
              <a:t>3</a:t>
            </a:fld>
            <a:endParaRPr lang="en-US" altLang="en-US">
              <a:solidFill>
                <a:srgbClr val="000000"/>
              </a:solidFill>
            </a:endParaRPr>
          </a:p>
        </p:txBody>
      </p:sp>
      <p:sp>
        <p:nvSpPr>
          <p:cNvPr id="140290" name="Rectangle 2">
            <a:extLst>
              <a:ext uri="{FF2B5EF4-FFF2-40B4-BE49-F238E27FC236}">
                <a16:creationId xmlns:a16="http://schemas.microsoft.com/office/drawing/2014/main" id="{67E4CFA6-5911-0C47-97FE-9753930CE275}"/>
              </a:ext>
            </a:extLst>
          </p:cNvPr>
          <p:cNvSpPr>
            <a:spLocks noGrp="1" noRot="1" noChangeAspect="1" noChangeArrowheads="1" noTextEdit="1"/>
          </p:cNvSpPr>
          <p:nvPr>
            <p:ph type="sldImg"/>
          </p:nvPr>
        </p:nvSpPr>
        <p:spPr>
          <a:xfrm>
            <a:off x="1143000" y="685800"/>
            <a:ext cx="4573588" cy="3429000"/>
          </a:xfrm>
          <a:ln/>
        </p:spPr>
      </p:sp>
      <p:sp>
        <p:nvSpPr>
          <p:cNvPr id="140291" name="Rectangle 3">
            <a:extLst>
              <a:ext uri="{FF2B5EF4-FFF2-40B4-BE49-F238E27FC236}">
                <a16:creationId xmlns:a16="http://schemas.microsoft.com/office/drawing/2014/main" id="{C7C6CFE8-059B-8D40-8010-2DFE124F90E1}"/>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cs typeface="Arial" panose="020B060402020202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1" name="Rectangle 7">
            <a:extLst>
              <a:ext uri="{FF2B5EF4-FFF2-40B4-BE49-F238E27FC236}">
                <a16:creationId xmlns:a16="http://schemas.microsoft.com/office/drawing/2014/main" id="{B4631E7A-492F-8743-B7C2-406D94523A5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49263">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defTabSz="449263">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defTabSz="449263">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defTabSz="449263">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defTabSz="449263">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defTabSz="449263" eaLnBrk="0" fontAlgn="base"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defTabSz="449263" eaLnBrk="0" fontAlgn="base"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defTabSz="449263" eaLnBrk="0" fontAlgn="base"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defTabSz="449263" eaLnBrk="0" fontAlgn="base"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buClr>
                <a:srgbClr val="000000"/>
              </a:buClr>
              <a:buFont typeface="Times New Roman" panose="02020603050405020304" pitchFamily="18" charset="0"/>
              <a:buNone/>
            </a:pPr>
            <a:fld id="{D2F8611A-2B9D-2E45-AAC6-8AC34A269FEA}" type="slidenum">
              <a:rPr lang="en-GB" altLang="en-US">
                <a:solidFill>
                  <a:srgbClr val="000000"/>
                </a:solidFill>
                <a:sym typeface="Arial" panose="020B0604020202020204" pitchFamily="34" charset="0"/>
              </a:rPr>
              <a:pPr>
                <a:spcBef>
                  <a:spcPct val="0"/>
                </a:spcBef>
                <a:buClr>
                  <a:srgbClr val="000000"/>
                </a:buClr>
                <a:buFont typeface="Times New Roman" panose="02020603050405020304" pitchFamily="18" charset="0"/>
                <a:buNone/>
              </a:pPr>
              <a:t>54</a:t>
            </a:fld>
            <a:endParaRPr lang="en-GB" altLang="en-US">
              <a:solidFill>
                <a:srgbClr val="000000"/>
              </a:solidFill>
              <a:sym typeface="Arial" panose="020B0604020202020204" pitchFamily="34" charset="0"/>
            </a:endParaRPr>
          </a:p>
        </p:txBody>
      </p:sp>
      <p:sp>
        <p:nvSpPr>
          <p:cNvPr id="353282" name="Rectangle 2">
            <a:extLst>
              <a:ext uri="{FF2B5EF4-FFF2-40B4-BE49-F238E27FC236}">
                <a16:creationId xmlns:a16="http://schemas.microsoft.com/office/drawing/2014/main" id="{71748DD6-DA30-DF40-B3AF-6D77CE5DEABA}"/>
              </a:ext>
            </a:extLst>
          </p:cNvPr>
          <p:cNvSpPr>
            <a:spLocks noGrp="1" noRot="1" noChangeAspect="1" noChangeArrowheads="1" noTextEdit="1"/>
          </p:cNvSpPr>
          <p:nvPr>
            <p:ph type="sldImg"/>
          </p:nvPr>
        </p:nvSpPr>
        <p:spPr>
          <a:solidFill>
            <a:srgbClr val="FFFFFF"/>
          </a:solidFill>
          <a:ln/>
        </p:spPr>
      </p:sp>
      <p:sp>
        <p:nvSpPr>
          <p:cNvPr id="353283" name="Rectangle 3">
            <a:extLst>
              <a:ext uri="{FF2B5EF4-FFF2-40B4-BE49-F238E27FC236}">
                <a16:creationId xmlns:a16="http://schemas.microsoft.com/office/drawing/2014/main" id="{2682E539-9E38-3C41-B0FC-1AEE8BB7F0A2}"/>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a:latin typeface="Avenir Roman" panose="02000503020000020003" pitchFamily="2" charset="0"/>
              <a:ea typeface="ＭＳ Ｐゴシック" panose="020B0600070205080204" pitchFamily="34" charset="-128"/>
              <a:cs typeface="Arial" panose="020B0604020202020204"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Rectangle 7">
            <a:extLst>
              <a:ext uri="{FF2B5EF4-FFF2-40B4-BE49-F238E27FC236}">
                <a16:creationId xmlns:a16="http://schemas.microsoft.com/office/drawing/2014/main" id="{7CA8FCB9-EAE3-1347-AEC9-C18C2E91E745}"/>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pPr>
            <a:fld id="{344AC73B-4443-2243-82D9-C74C2C5BB4AD}" type="slidenum">
              <a:rPr lang="en-GB" altLang="en-US"/>
              <a:pPr>
                <a:spcBef>
                  <a:spcPct val="0"/>
                </a:spcBef>
              </a:pPr>
              <a:t>67</a:t>
            </a:fld>
            <a:endParaRPr lang="en-GB" altLang="en-US"/>
          </a:p>
        </p:txBody>
      </p:sp>
      <p:sp>
        <p:nvSpPr>
          <p:cNvPr id="185346" name="Rectangle 2">
            <a:extLst>
              <a:ext uri="{FF2B5EF4-FFF2-40B4-BE49-F238E27FC236}">
                <a16:creationId xmlns:a16="http://schemas.microsoft.com/office/drawing/2014/main" id="{36E83D6A-34A4-C54E-87D8-01FD71946FCC}"/>
              </a:ext>
            </a:extLst>
          </p:cNvPr>
          <p:cNvSpPr>
            <a:spLocks noGrp="1" noRot="1" noChangeAspect="1" noChangeArrowheads="1" noTextEdit="1"/>
          </p:cNvSpPr>
          <p:nvPr>
            <p:ph type="sldImg"/>
          </p:nvPr>
        </p:nvSpPr>
        <p:spPr>
          <a:solidFill>
            <a:srgbClr val="FFFFFF"/>
          </a:solidFill>
          <a:ln/>
        </p:spPr>
      </p:sp>
      <p:sp>
        <p:nvSpPr>
          <p:cNvPr id="185347" name="Rectangle 3">
            <a:extLst>
              <a:ext uri="{FF2B5EF4-FFF2-40B4-BE49-F238E27FC236}">
                <a16:creationId xmlns:a16="http://schemas.microsoft.com/office/drawing/2014/main" id="{953154B4-8AD1-C247-B87C-254B3ADCD493}"/>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a:latin typeface="Arial" panose="020B0604020202020204" pitchFamily="34" charset="0"/>
              <a:ea typeface="ＭＳ Ｐゴシック" panose="020B0600070205080204" pitchFamily="34" charset="-128"/>
              <a:cs typeface="Arial" panose="020B0604020202020204"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Rectangle 7">
            <a:extLst>
              <a:ext uri="{FF2B5EF4-FFF2-40B4-BE49-F238E27FC236}">
                <a16:creationId xmlns:a16="http://schemas.microsoft.com/office/drawing/2014/main" id="{97345CC1-1ED4-4340-A3C5-3A393D1A0BF4}"/>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pPr>
            <a:fld id="{239AC694-81E6-8343-9EF4-22F839F05559}" type="slidenum">
              <a:rPr lang="en-GB" altLang="en-US"/>
              <a:pPr>
                <a:spcBef>
                  <a:spcPct val="0"/>
                </a:spcBef>
              </a:pPr>
              <a:t>68</a:t>
            </a:fld>
            <a:endParaRPr lang="en-GB" altLang="en-US"/>
          </a:p>
        </p:txBody>
      </p:sp>
      <p:sp>
        <p:nvSpPr>
          <p:cNvPr id="187394" name="Rectangle 2">
            <a:extLst>
              <a:ext uri="{FF2B5EF4-FFF2-40B4-BE49-F238E27FC236}">
                <a16:creationId xmlns:a16="http://schemas.microsoft.com/office/drawing/2014/main" id="{C665C32C-3D9A-8041-8787-9015D0B67151}"/>
              </a:ext>
            </a:extLst>
          </p:cNvPr>
          <p:cNvSpPr>
            <a:spLocks noGrp="1" noRot="1" noChangeAspect="1" noChangeArrowheads="1" noTextEdit="1"/>
          </p:cNvSpPr>
          <p:nvPr>
            <p:ph type="sldImg"/>
          </p:nvPr>
        </p:nvSpPr>
        <p:spPr>
          <a:solidFill>
            <a:srgbClr val="FFFFFF"/>
          </a:solidFill>
          <a:ln/>
        </p:spPr>
      </p:sp>
      <p:sp>
        <p:nvSpPr>
          <p:cNvPr id="187395" name="Rectangle 3">
            <a:extLst>
              <a:ext uri="{FF2B5EF4-FFF2-40B4-BE49-F238E27FC236}">
                <a16:creationId xmlns:a16="http://schemas.microsoft.com/office/drawing/2014/main" id="{4C134D1A-C8FE-1849-88C6-32BC4985557B}"/>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a:latin typeface="Arial" panose="020B0604020202020204" pitchFamily="34" charset="0"/>
              <a:ea typeface="ＭＳ Ｐゴシック" panose="020B0600070205080204" pitchFamily="34" charset="-128"/>
              <a:cs typeface="Arial" panose="020B0604020202020204"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Rectangle 7">
            <a:extLst>
              <a:ext uri="{FF2B5EF4-FFF2-40B4-BE49-F238E27FC236}">
                <a16:creationId xmlns:a16="http://schemas.microsoft.com/office/drawing/2014/main" id="{2C59FBDD-27B9-014E-BB37-229581CFC426}"/>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pPr>
            <a:fld id="{EB49337C-6C67-0B44-BF87-9A12476DF6CD}" type="slidenum">
              <a:rPr lang="en-US" altLang="en-US">
                <a:solidFill>
                  <a:srgbClr val="EEECE1"/>
                </a:solidFill>
              </a:rPr>
              <a:pPr>
                <a:spcBef>
                  <a:spcPct val="0"/>
                </a:spcBef>
              </a:pPr>
              <a:t>78</a:t>
            </a:fld>
            <a:endParaRPr lang="en-US" altLang="en-US">
              <a:solidFill>
                <a:srgbClr val="EEECE1"/>
              </a:solidFill>
            </a:endParaRPr>
          </a:p>
        </p:txBody>
      </p:sp>
      <p:sp>
        <p:nvSpPr>
          <p:cNvPr id="195586" name="Rectangle 2">
            <a:extLst>
              <a:ext uri="{FF2B5EF4-FFF2-40B4-BE49-F238E27FC236}">
                <a16:creationId xmlns:a16="http://schemas.microsoft.com/office/drawing/2014/main" id="{C0000F62-F388-AC47-BB80-0E02BC7B0BFD}"/>
              </a:ext>
            </a:extLst>
          </p:cNvPr>
          <p:cNvSpPr>
            <a:spLocks noGrp="1" noRot="1" noChangeAspect="1" noChangeArrowheads="1" noTextEdit="1"/>
          </p:cNvSpPr>
          <p:nvPr>
            <p:ph type="sldImg"/>
          </p:nvPr>
        </p:nvSpPr>
        <p:spPr>
          <a:solidFill>
            <a:srgbClr val="FFFFFF"/>
          </a:solidFill>
          <a:ln/>
        </p:spPr>
      </p:sp>
      <p:sp>
        <p:nvSpPr>
          <p:cNvPr id="195587" name="Rectangle 3">
            <a:extLst>
              <a:ext uri="{FF2B5EF4-FFF2-40B4-BE49-F238E27FC236}">
                <a16:creationId xmlns:a16="http://schemas.microsoft.com/office/drawing/2014/main" id="{1631DB68-0F6B-3B4E-B8E8-701A3D2EE7E9}"/>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a:latin typeface="Arial" panose="020B0604020202020204" pitchFamily="34" charset="0"/>
              <a:ea typeface="ＭＳ Ｐゴシック" panose="020B0600070205080204" pitchFamily="34" charset="-128"/>
              <a:cs typeface="Arial" panose="020B0604020202020204"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3" name="Rectangle 7">
            <a:extLst>
              <a:ext uri="{FF2B5EF4-FFF2-40B4-BE49-F238E27FC236}">
                <a16:creationId xmlns:a16="http://schemas.microsoft.com/office/drawing/2014/main" id="{C7F7BC26-BF19-B840-9B5F-56A7BD922AFC}"/>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pPr>
            <a:fld id="{83EEDFD3-46E7-4149-B2DC-22FA48FF9764}" type="slidenum">
              <a:rPr lang="en-US" altLang="en-US">
                <a:solidFill>
                  <a:srgbClr val="EEECE1"/>
                </a:solidFill>
              </a:rPr>
              <a:pPr>
                <a:spcBef>
                  <a:spcPct val="0"/>
                </a:spcBef>
              </a:pPr>
              <a:t>79</a:t>
            </a:fld>
            <a:endParaRPr lang="en-US" altLang="en-US">
              <a:solidFill>
                <a:srgbClr val="EEECE1"/>
              </a:solidFill>
            </a:endParaRPr>
          </a:p>
        </p:txBody>
      </p:sp>
      <p:sp>
        <p:nvSpPr>
          <p:cNvPr id="197634" name="Rectangle 2">
            <a:extLst>
              <a:ext uri="{FF2B5EF4-FFF2-40B4-BE49-F238E27FC236}">
                <a16:creationId xmlns:a16="http://schemas.microsoft.com/office/drawing/2014/main" id="{0C178932-FFE5-754B-BD5A-8AF25DEDA8C5}"/>
              </a:ext>
            </a:extLst>
          </p:cNvPr>
          <p:cNvSpPr>
            <a:spLocks noGrp="1" noRot="1" noChangeAspect="1" noChangeArrowheads="1" noTextEdit="1"/>
          </p:cNvSpPr>
          <p:nvPr>
            <p:ph type="sldImg"/>
          </p:nvPr>
        </p:nvSpPr>
        <p:spPr>
          <a:solidFill>
            <a:srgbClr val="FFFFFF"/>
          </a:solidFill>
          <a:ln/>
        </p:spPr>
      </p:sp>
      <p:sp>
        <p:nvSpPr>
          <p:cNvPr id="197635" name="Rectangle 3">
            <a:extLst>
              <a:ext uri="{FF2B5EF4-FFF2-40B4-BE49-F238E27FC236}">
                <a16:creationId xmlns:a16="http://schemas.microsoft.com/office/drawing/2014/main" id="{883E0ACE-A9CD-294E-AC28-1CE279FC00CD}"/>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a:latin typeface="Arial" panose="020B0604020202020204" pitchFamily="34" charset="0"/>
              <a:ea typeface="ＭＳ Ｐゴシック" panose="020B0600070205080204" pitchFamily="34" charset="-128"/>
              <a:cs typeface="Arial" panose="020B0604020202020204"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Rectangle 7">
            <a:extLst>
              <a:ext uri="{FF2B5EF4-FFF2-40B4-BE49-F238E27FC236}">
                <a16:creationId xmlns:a16="http://schemas.microsoft.com/office/drawing/2014/main" id="{F6289284-B466-F241-8B88-6A4885F34A0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pPr>
            <a:fld id="{25A535D3-AF37-C449-B024-954C0BD4DDAD}" type="slidenum">
              <a:rPr lang="en-GB" altLang="en-US"/>
              <a:pPr>
                <a:spcBef>
                  <a:spcPct val="0"/>
                </a:spcBef>
              </a:pPr>
              <a:t>80</a:t>
            </a:fld>
            <a:endParaRPr lang="en-GB" altLang="en-US"/>
          </a:p>
        </p:txBody>
      </p:sp>
      <p:sp>
        <p:nvSpPr>
          <p:cNvPr id="199682" name="Rectangle 2">
            <a:extLst>
              <a:ext uri="{FF2B5EF4-FFF2-40B4-BE49-F238E27FC236}">
                <a16:creationId xmlns:a16="http://schemas.microsoft.com/office/drawing/2014/main" id="{A5E0B1C7-99F8-BE45-9701-80558D471C7E}"/>
              </a:ext>
            </a:extLst>
          </p:cNvPr>
          <p:cNvSpPr>
            <a:spLocks noGrp="1" noRot="1" noChangeAspect="1" noChangeArrowheads="1" noTextEdit="1"/>
          </p:cNvSpPr>
          <p:nvPr>
            <p:ph type="sldImg"/>
          </p:nvPr>
        </p:nvSpPr>
        <p:spPr>
          <a:solidFill>
            <a:srgbClr val="FFFFFF"/>
          </a:solidFill>
          <a:ln/>
        </p:spPr>
      </p:sp>
      <p:sp>
        <p:nvSpPr>
          <p:cNvPr id="199683" name="Rectangle 3">
            <a:extLst>
              <a:ext uri="{FF2B5EF4-FFF2-40B4-BE49-F238E27FC236}">
                <a16:creationId xmlns:a16="http://schemas.microsoft.com/office/drawing/2014/main" id="{7B93260D-808E-0D40-A5CE-93540AC1748E}"/>
              </a:ext>
            </a:extLst>
          </p:cNvPr>
          <p:cNvSpPr>
            <a:spLocks noGrp="1" noChangeArrowheads="1"/>
          </p:cNvSpPr>
          <p:nvPr>
            <p:ph type="body" idx="1"/>
          </p:nvPr>
        </p:nvSpPr>
        <p:spPr>
          <a:xfrm>
            <a:off x="914400" y="4343400"/>
            <a:ext cx="5029200" cy="4114800"/>
          </a:xfrm>
          <a:solidFill>
            <a:srgbClr val="FFFFFF"/>
          </a:solidFill>
          <a:ln>
            <a:solidFill>
              <a:srgbClr val="000000"/>
            </a:solidFill>
            <a:miter lim="800000"/>
            <a:headEnd/>
            <a:tailEnd/>
          </a:ln>
        </p:spPr>
        <p:txBody>
          <a:bodyPr/>
          <a:lstStyle/>
          <a:p>
            <a:pPr eaLnBrk="1" hangingPunct="1"/>
            <a:endParaRPr lang="en-US" altLang="en-US">
              <a:latin typeface="Arial" panose="020B0604020202020204" pitchFamily="34" charset="0"/>
              <a:ea typeface="ＭＳ Ｐゴシック" panose="020B0600070205080204" pitchFamily="34" charset="-128"/>
              <a:cs typeface="Arial" panose="020B0604020202020204"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Rectangle 7">
            <a:extLst>
              <a:ext uri="{FF2B5EF4-FFF2-40B4-BE49-F238E27FC236}">
                <a16:creationId xmlns:a16="http://schemas.microsoft.com/office/drawing/2014/main" id="{7B5A41C7-8C6E-D34C-8F79-497B72A51B1E}"/>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pPr>
            <a:fld id="{37B3AE54-DD8D-6A4A-B4D8-3FB786350BEE}" type="slidenum">
              <a:rPr lang="en-GB" altLang="en-US"/>
              <a:pPr>
                <a:spcBef>
                  <a:spcPct val="0"/>
                </a:spcBef>
              </a:pPr>
              <a:t>81</a:t>
            </a:fld>
            <a:endParaRPr lang="en-GB" altLang="en-US"/>
          </a:p>
        </p:txBody>
      </p:sp>
      <p:sp>
        <p:nvSpPr>
          <p:cNvPr id="201730" name="Rectangle 2">
            <a:extLst>
              <a:ext uri="{FF2B5EF4-FFF2-40B4-BE49-F238E27FC236}">
                <a16:creationId xmlns:a16="http://schemas.microsoft.com/office/drawing/2014/main" id="{8DAAC0D6-7C72-B04E-B42E-052DA865ABA4}"/>
              </a:ext>
            </a:extLst>
          </p:cNvPr>
          <p:cNvSpPr>
            <a:spLocks noGrp="1" noRot="1" noChangeAspect="1" noChangeArrowheads="1" noTextEdit="1"/>
          </p:cNvSpPr>
          <p:nvPr>
            <p:ph type="sldImg"/>
          </p:nvPr>
        </p:nvSpPr>
        <p:spPr>
          <a:solidFill>
            <a:srgbClr val="FFFFFF"/>
          </a:solidFill>
          <a:ln/>
        </p:spPr>
      </p:sp>
      <p:sp>
        <p:nvSpPr>
          <p:cNvPr id="201731" name="Rectangle 3">
            <a:extLst>
              <a:ext uri="{FF2B5EF4-FFF2-40B4-BE49-F238E27FC236}">
                <a16:creationId xmlns:a16="http://schemas.microsoft.com/office/drawing/2014/main" id="{0F2217FF-5C41-0B4A-A8E4-8EC1E40F7008}"/>
              </a:ext>
            </a:extLst>
          </p:cNvPr>
          <p:cNvSpPr>
            <a:spLocks noGrp="1" noChangeArrowheads="1"/>
          </p:cNvSpPr>
          <p:nvPr>
            <p:ph type="body" idx="1"/>
          </p:nvPr>
        </p:nvSpPr>
        <p:spPr>
          <a:xfrm>
            <a:off x="914400" y="4343400"/>
            <a:ext cx="5029200" cy="4114800"/>
          </a:xfrm>
          <a:solidFill>
            <a:srgbClr val="FFFFFF"/>
          </a:solidFill>
          <a:ln>
            <a:solidFill>
              <a:srgbClr val="000000"/>
            </a:solidFill>
            <a:miter lim="800000"/>
            <a:headEnd/>
            <a:tailEnd/>
          </a:ln>
        </p:spPr>
        <p:txBody>
          <a:bodyPr/>
          <a:lstStyle/>
          <a:p>
            <a:pPr eaLnBrk="1" hangingPunct="1"/>
            <a:endParaRPr lang="en-US" altLang="en-US">
              <a:latin typeface="Arial" panose="020B0604020202020204" pitchFamily="34" charset="0"/>
              <a:ea typeface="ＭＳ Ｐゴシック" panose="020B0600070205080204" pitchFamily="34" charset="-128"/>
              <a:cs typeface="Arial" panose="020B0604020202020204"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7">
            <a:extLst>
              <a:ext uri="{FF2B5EF4-FFF2-40B4-BE49-F238E27FC236}">
                <a16:creationId xmlns:a16="http://schemas.microsoft.com/office/drawing/2014/main" id="{D29B071A-D7BC-0644-9280-609F9759B031}"/>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pPr>
            <a:fld id="{7E61CEA6-3590-C442-925D-944F88B20106}" type="slidenum">
              <a:rPr lang="en-GB" altLang="en-US"/>
              <a:pPr>
                <a:spcBef>
                  <a:spcPct val="0"/>
                </a:spcBef>
              </a:pPr>
              <a:t>82</a:t>
            </a:fld>
            <a:endParaRPr lang="en-GB" altLang="en-US"/>
          </a:p>
        </p:txBody>
      </p:sp>
      <p:sp>
        <p:nvSpPr>
          <p:cNvPr id="203778" name="Rectangle 2">
            <a:extLst>
              <a:ext uri="{FF2B5EF4-FFF2-40B4-BE49-F238E27FC236}">
                <a16:creationId xmlns:a16="http://schemas.microsoft.com/office/drawing/2014/main" id="{5F7ED68A-5262-2148-AE71-69A9AC623F91}"/>
              </a:ext>
            </a:extLst>
          </p:cNvPr>
          <p:cNvSpPr>
            <a:spLocks noGrp="1" noRot="1" noChangeAspect="1" noChangeArrowheads="1" noTextEdit="1"/>
          </p:cNvSpPr>
          <p:nvPr>
            <p:ph type="sldImg"/>
          </p:nvPr>
        </p:nvSpPr>
        <p:spPr>
          <a:solidFill>
            <a:srgbClr val="FFFFFF"/>
          </a:solidFill>
          <a:ln/>
        </p:spPr>
      </p:sp>
      <p:sp>
        <p:nvSpPr>
          <p:cNvPr id="203779" name="Rectangle 3">
            <a:extLst>
              <a:ext uri="{FF2B5EF4-FFF2-40B4-BE49-F238E27FC236}">
                <a16:creationId xmlns:a16="http://schemas.microsoft.com/office/drawing/2014/main" id="{E28BB5A3-28B7-5F46-8F2E-EE3E3BC8302C}"/>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a:latin typeface="Arial" panose="020B0604020202020204" pitchFamily="34" charset="0"/>
              <a:ea typeface="ＭＳ Ｐゴシック" panose="020B0600070205080204" pitchFamily="34" charset="-128"/>
              <a:cs typeface="Arial" panose="020B0604020202020204"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5" name="Rectangle 7">
            <a:extLst>
              <a:ext uri="{FF2B5EF4-FFF2-40B4-BE49-F238E27FC236}">
                <a16:creationId xmlns:a16="http://schemas.microsoft.com/office/drawing/2014/main" id="{31AF48E3-4CB5-DA45-B8D4-7C3D88777B8F}"/>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pPr>
            <a:fld id="{280EDB4C-7E9C-744A-9985-F5AE640AACB2}" type="slidenum">
              <a:rPr lang="en-GB" altLang="en-US"/>
              <a:pPr>
                <a:spcBef>
                  <a:spcPct val="0"/>
                </a:spcBef>
              </a:pPr>
              <a:t>83</a:t>
            </a:fld>
            <a:endParaRPr lang="en-GB" altLang="en-US"/>
          </a:p>
        </p:txBody>
      </p:sp>
      <p:sp>
        <p:nvSpPr>
          <p:cNvPr id="205826" name="Rectangle 2">
            <a:extLst>
              <a:ext uri="{FF2B5EF4-FFF2-40B4-BE49-F238E27FC236}">
                <a16:creationId xmlns:a16="http://schemas.microsoft.com/office/drawing/2014/main" id="{55707537-E26A-0D41-81A8-EBA9F2DB152D}"/>
              </a:ext>
            </a:extLst>
          </p:cNvPr>
          <p:cNvSpPr>
            <a:spLocks noGrp="1" noRot="1" noChangeAspect="1" noChangeArrowheads="1" noTextEdit="1"/>
          </p:cNvSpPr>
          <p:nvPr>
            <p:ph type="sldImg"/>
          </p:nvPr>
        </p:nvSpPr>
        <p:spPr>
          <a:ln/>
        </p:spPr>
      </p:sp>
      <p:sp>
        <p:nvSpPr>
          <p:cNvPr id="205827" name="Rectangle 3">
            <a:extLst>
              <a:ext uri="{FF2B5EF4-FFF2-40B4-BE49-F238E27FC236}">
                <a16:creationId xmlns:a16="http://schemas.microsoft.com/office/drawing/2014/main" id="{06FDC9CA-C8F7-E04B-82FA-3DB82808420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cs typeface="Arial" panose="020B0604020202020204"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Rectangle 7">
            <a:extLst>
              <a:ext uri="{FF2B5EF4-FFF2-40B4-BE49-F238E27FC236}">
                <a16:creationId xmlns:a16="http://schemas.microsoft.com/office/drawing/2014/main" id="{254E96FE-268B-7546-AAE5-C41FF0076C32}"/>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pPr>
            <a:fld id="{60E0F1A5-452E-AA49-A14D-F9355DCB999C}" type="slidenum">
              <a:rPr lang="en-GB" altLang="en-US"/>
              <a:pPr>
                <a:spcBef>
                  <a:spcPct val="0"/>
                </a:spcBef>
              </a:pPr>
              <a:t>84</a:t>
            </a:fld>
            <a:endParaRPr lang="en-GB" altLang="en-US"/>
          </a:p>
        </p:txBody>
      </p:sp>
      <p:sp>
        <p:nvSpPr>
          <p:cNvPr id="207874" name="Rectangle 2">
            <a:extLst>
              <a:ext uri="{FF2B5EF4-FFF2-40B4-BE49-F238E27FC236}">
                <a16:creationId xmlns:a16="http://schemas.microsoft.com/office/drawing/2014/main" id="{D636C8C8-33D7-CA4A-8719-0182530C4DA6}"/>
              </a:ext>
            </a:extLst>
          </p:cNvPr>
          <p:cNvSpPr>
            <a:spLocks noGrp="1" noRot="1" noChangeAspect="1" noChangeArrowheads="1" noTextEdit="1"/>
          </p:cNvSpPr>
          <p:nvPr>
            <p:ph type="sldImg"/>
          </p:nvPr>
        </p:nvSpPr>
        <p:spPr>
          <a:ln/>
        </p:spPr>
      </p:sp>
      <p:sp>
        <p:nvSpPr>
          <p:cNvPr id="207875" name="Rectangle 3">
            <a:extLst>
              <a:ext uri="{FF2B5EF4-FFF2-40B4-BE49-F238E27FC236}">
                <a16:creationId xmlns:a16="http://schemas.microsoft.com/office/drawing/2014/main" id="{9C731A5F-4D9D-6F4F-BE28-F0A16B6A9A9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cs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Rectangle 7">
            <a:extLst>
              <a:ext uri="{FF2B5EF4-FFF2-40B4-BE49-F238E27FC236}">
                <a16:creationId xmlns:a16="http://schemas.microsoft.com/office/drawing/2014/main" id="{247F856D-3F33-6D40-846F-DBADC0557083}"/>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r">
              <a:spcBef>
                <a:spcPct val="0"/>
              </a:spcBef>
            </a:pPr>
            <a:fld id="{7338258B-961B-FC4B-91A6-3A30E8105D4F}" type="slidenum">
              <a:rPr lang="en-US" altLang="en-US">
                <a:solidFill>
                  <a:srgbClr val="000000"/>
                </a:solidFill>
              </a:rPr>
              <a:pPr algn="r">
                <a:spcBef>
                  <a:spcPct val="0"/>
                </a:spcBef>
              </a:pPr>
              <a:t>4</a:t>
            </a:fld>
            <a:endParaRPr lang="en-US" altLang="en-US">
              <a:solidFill>
                <a:srgbClr val="000000"/>
              </a:solidFill>
            </a:endParaRPr>
          </a:p>
        </p:txBody>
      </p:sp>
      <p:sp>
        <p:nvSpPr>
          <p:cNvPr id="142338" name="Rectangle 2">
            <a:extLst>
              <a:ext uri="{FF2B5EF4-FFF2-40B4-BE49-F238E27FC236}">
                <a16:creationId xmlns:a16="http://schemas.microsoft.com/office/drawing/2014/main" id="{F0B5F1EE-129A-DC46-8AC1-3D5BD1A1119E}"/>
              </a:ext>
            </a:extLst>
          </p:cNvPr>
          <p:cNvSpPr>
            <a:spLocks noGrp="1" noRot="1" noChangeAspect="1" noChangeArrowheads="1" noTextEdit="1"/>
          </p:cNvSpPr>
          <p:nvPr>
            <p:ph type="sldImg"/>
          </p:nvPr>
        </p:nvSpPr>
        <p:spPr>
          <a:xfrm>
            <a:off x="1143000" y="685800"/>
            <a:ext cx="4573588" cy="3429000"/>
          </a:xfrm>
          <a:ln/>
        </p:spPr>
      </p:sp>
      <p:sp>
        <p:nvSpPr>
          <p:cNvPr id="142339" name="Rectangle 3">
            <a:extLst>
              <a:ext uri="{FF2B5EF4-FFF2-40B4-BE49-F238E27FC236}">
                <a16:creationId xmlns:a16="http://schemas.microsoft.com/office/drawing/2014/main" id="{E2918DBD-BA6D-934D-9F15-728C20541FFF}"/>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cs typeface="Arial" panose="020B0604020202020204"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Rectangle 7">
            <a:extLst>
              <a:ext uri="{FF2B5EF4-FFF2-40B4-BE49-F238E27FC236}">
                <a16:creationId xmlns:a16="http://schemas.microsoft.com/office/drawing/2014/main" id="{40627D15-9ECA-8548-ADD0-3CDE33B0E931}"/>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pPr>
            <a:fld id="{B21174D2-32B4-C648-A7AF-2AC50EC029A4}" type="slidenum">
              <a:rPr lang="en-GB" altLang="en-US"/>
              <a:pPr>
                <a:spcBef>
                  <a:spcPct val="0"/>
                </a:spcBef>
              </a:pPr>
              <a:t>87</a:t>
            </a:fld>
            <a:endParaRPr lang="en-GB" altLang="en-US"/>
          </a:p>
        </p:txBody>
      </p:sp>
      <p:sp>
        <p:nvSpPr>
          <p:cNvPr id="211970" name="Rectangle 2">
            <a:extLst>
              <a:ext uri="{FF2B5EF4-FFF2-40B4-BE49-F238E27FC236}">
                <a16:creationId xmlns:a16="http://schemas.microsoft.com/office/drawing/2014/main" id="{F4D7C9BA-A10D-0B44-9D3F-2FBB4CD14FAB}"/>
              </a:ext>
            </a:extLst>
          </p:cNvPr>
          <p:cNvSpPr>
            <a:spLocks noGrp="1" noRot="1" noChangeAspect="1" noChangeArrowheads="1" noTextEdit="1"/>
          </p:cNvSpPr>
          <p:nvPr>
            <p:ph type="sldImg"/>
          </p:nvPr>
        </p:nvSpPr>
        <p:spPr>
          <a:ln/>
        </p:spPr>
      </p:sp>
      <p:sp>
        <p:nvSpPr>
          <p:cNvPr id="211971" name="Rectangle 3">
            <a:extLst>
              <a:ext uri="{FF2B5EF4-FFF2-40B4-BE49-F238E27FC236}">
                <a16:creationId xmlns:a16="http://schemas.microsoft.com/office/drawing/2014/main" id="{E287614E-6560-CC40-91E8-3D3151F0B9E6}"/>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cs typeface="Arial" panose="020B0604020202020204"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Rectangle 7">
            <a:extLst>
              <a:ext uri="{FF2B5EF4-FFF2-40B4-BE49-F238E27FC236}">
                <a16:creationId xmlns:a16="http://schemas.microsoft.com/office/drawing/2014/main" id="{2988B722-29A9-B248-89B8-9991A5266CF4}"/>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pPr>
            <a:fld id="{654C3379-5EA1-844B-9CC7-80A4185C0189}" type="slidenum">
              <a:rPr lang="en-GB" altLang="en-US"/>
              <a:pPr>
                <a:spcBef>
                  <a:spcPct val="0"/>
                </a:spcBef>
              </a:pPr>
              <a:t>89</a:t>
            </a:fld>
            <a:endParaRPr lang="en-GB" altLang="en-US"/>
          </a:p>
        </p:txBody>
      </p:sp>
      <p:sp>
        <p:nvSpPr>
          <p:cNvPr id="215042" name="Rectangle 2">
            <a:extLst>
              <a:ext uri="{FF2B5EF4-FFF2-40B4-BE49-F238E27FC236}">
                <a16:creationId xmlns:a16="http://schemas.microsoft.com/office/drawing/2014/main" id="{571AD6C8-71F5-4048-8507-E5DC0590F86E}"/>
              </a:ext>
            </a:extLst>
          </p:cNvPr>
          <p:cNvSpPr>
            <a:spLocks noGrp="1" noRot="1" noChangeAspect="1" noChangeArrowheads="1" noTextEdit="1"/>
          </p:cNvSpPr>
          <p:nvPr>
            <p:ph type="sldImg"/>
          </p:nvPr>
        </p:nvSpPr>
        <p:spPr>
          <a:solidFill>
            <a:srgbClr val="FFFFFF"/>
          </a:solidFill>
          <a:ln/>
        </p:spPr>
      </p:sp>
      <p:sp>
        <p:nvSpPr>
          <p:cNvPr id="215043" name="Rectangle 3">
            <a:extLst>
              <a:ext uri="{FF2B5EF4-FFF2-40B4-BE49-F238E27FC236}">
                <a16:creationId xmlns:a16="http://schemas.microsoft.com/office/drawing/2014/main" id="{BDAB2D39-286D-5E46-8CD8-A422000B1982}"/>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a:latin typeface="Arial" panose="020B0604020202020204" pitchFamily="34" charset="0"/>
              <a:ea typeface="ＭＳ Ｐゴシック" panose="020B0600070205080204" pitchFamily="34" charset="-128"/>
              <a:cs typeface="Arial" panose="020B0604020202020204"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7">
            <a:extLst>
              <a:ext uri="{FF2B5EF4-FFF2-40B4-BE49-F238E27FC236}">
                <a16:creationId xmlns:a16="http://schemas.microsoft.com/office/drawing/2014/main" id="{D60E6FBD-59C4-B840-90D5-72BF7092466C}"/>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pPr>
            <a:fld id="{C90662E0-2132-CF4A-8D04-93FE98E9248C}" type="slidenum">
              <a:rPr lang="en-GB" altLang="en-US"/>
              <a:pPr>
                <a:spcBef>
                  <a:spcPct val="0"/>
                </a:spcBef>
              </a:pPr>
              <a:t>90</a:t>
            </a:fld>
            <a:endParaRPr lang="en-GB" altLang="en-US"/>
          </a:p>
        </p:txBody>
      </p:sp>
      <p:sp>
        <p:nvSpPr>
          <p:cNvPr id="217090" name="Rectangle 2">
            <a:extLst>
              <a:ext uri="{FF2B5EF4-FFF2-40B4-BE49-F238E27FC236}">
                <a16:creationId xmlns:a16="http://schemas.microsoft.com/office/drawing/2014/main" id="{34D05841-5E3E-5E47-AB32-CA2274351975}"/>
              </a:ext>
            </a:extLst>
          </p:cNvPr>
          <p:cNvSpPr>
            <a:spLocks noGrp="1" noRot="1" noChangeAspect="1" noChangeArrowheads="1" noTextEdit="1"/>
          </p:cNvSpPr>
          <p:nvPr>
            <p:ph type="sldImg"/>
          </p:nvPr>
        </p:nvSpPr>
        <p:spPr>
          <a:solidFill>
            <a:srgbClr val="FFFFFF"/>
          </a:solidFill>
          <a:ln/>
        </p:spPr>
      </p:sp>
      <p:sp>
        <p:nvSpPr>
          <p:cNvPr id="217091" name="Rectangle 3">
            <a:extLst>
              <a:ext uri="{FF2B5EF4-FFF2-40B4-BE49-F238E27FC236}">
                <a16:creationId xmlns:a16="http://schemas.microsoft.com/office/drawing/2014/main" id="{EF5CCA74-FEB1-FF43-A05B-86031726D96E}"/>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a:latin typeface="Arial" panose="020B0604020202020204" pitchFamily="34" charset="0"/>
              <a:ea typeface="ＭＳ Ｐゴシック" panose="020B0600070205080204" pitchFamily="34" charset="-128"/>
              <a:cs typeface="Arial" panose="020B0604020202020204"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7">
            <a:extLst>
              <a:ext uri="{FF2B5EF4-FFF2-40B4-BE49-F238E27FC236}">
                <a16:creationId xmlns:a16="http://schemas.microsoft.com/office/drawing/2014/main" id="{50FC3168-799B-204A-A5E0-2CDF711E8552}"/>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pPr>
            <a:fld id="{E313378A-A521-9F49-A0D9-E29979DC6130}" type="slidenum">
              <a:rPr lang="en-GB" altLang="en-US"/>
              <a:pPr>
                <a:spcBef>
                  <a:spcPct val="0"/>
                </a:spcBef>
              </a:pPr>
              <a:t>91</a:t>
            </a:fld>
            <a:endParaRPr lang="en-GB" altLang="en-US"/>
          </a:p>
        </p:txBody>
      </p:sp>
      <p:sp>
        <p:nvSpPr>
          <p:cNvPr id="219138" name="Rectangle 1026">
            <a:extLst>
              <a:ext uri="{FF2B5EF4-FFF2-40B4-BE49-F238E27FC236}">
                <a16:creationId xmlns:a16="http://schemas.microsoft.com/office/drawing/2014/main" id="{681A9203-2154-4A4A-A97E-4CF1E70F5B55}"/>
              </a:ext>
            </a:extLst>
          </p:cNvPr>
          <p:cNvSpPr>
            <a:spLocks noGrp="1" noRot="1" noChangeAspect="1" noChangeArrowheads="1" noTextEdit="1"/>
          </p:cNvSpPr>
          <p:nvPr>
            <p:ph type="sldImg"/>
          </p:nvPr>
        </p:nvSpPr>
        <p:spPr>
          <a:ln/>
        </p:spPr>
      </p:sp>
      <p:sp>
        <p:nvSpPr>
          <p:cNvPr id="219139" name="Rectangle 1027">
            <a:extLst>
              <a:ext uri="{FF2B5EF4-FFF2-40B4-BE49-F238E27FC236}">
                <a16:creationId xmlns:a16="http://schemas.microsoft.com/office/drawing/2014/main" id="{0FC8BC23-71C5-6044-8F07-5EBFC3683D8D}"/>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cs typeface="Arial" panose="020B0604020202020204"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5" name="Rectangle 7">
            <a:extLst>
              <a:ext uri="{FF2B5EF4-FFF2-40B4-BE49-F238E27FC236}">
                <a16:creationId xmlns:a16="http://schemas.microsoft.com/office/drawing/2014/main" id="{FC0ACC8F-BE63-3E4C-AD82-89214644ED7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pPr>
            <a:fld id="{7177E9E8-B11C-3447-B2E5-5EF480ACE660}" type="slidenum">
              <a:rPr lang="en-GB" altLang="en-US"/>
              <a:pPr>
                <a:spcBef>
                  <a:spcPct val="0"/>
                </a:spcBef>
              </a:pPr>
              <a:t>92</a:t>
            </a:fld>
            <a:endParaRPr lang="en-GB" altLang="en-US"/>
          </a:p>
        </p:txBody>
      </p:sp>
      <p:sp>
        <p:nvSpPr>
          <p:cNvPr id="221186" name="Rectangle 2">
            <a:extLst>
              <a:ext uri="{FF2B5EF4-FFF2-40B4-BE49-F238E27FC236}">
                <a16:creationId xmlns:a16="http://schemas.microsoft.com/office/drawing/2014/main" id="{CB77CD6C-0BDA-604A-BF55-8268F87A20AA}"/>
              </a:ext>
            </a:extLst>
          </p:cNvPr>
          <p:cNvSpPr>
            <a:spLocks noGrp="1" noRot="1" noChangeAspect="1" noChangeArrowheads="1" noTextEdit="1"/>
          </p:cNvSpPr>
          <p:nvPr>
            <p:ph type="sldImg"/>
          </p:nvPr>
        </p:nvSpPr>
        <p:spPr>
          <a:ln/>
        </p:spPr>
      </p:sp>
      <p:sp>
        <p:nvSpPr>
          <p:cNvPr id="221187" name="Rectangle 3">
            <a:extLst>
              <a:ext uri="{FF2B5EF4-FFF2-40B4-BE49-F238E27FC236}">
                <a16:creationId xmlns:a16="http://schemas.microsoft.com/office/drawing/2014/main" id="{252BD573-E957-8D45-9B09-6D3630233A7B}"/>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cs typeface="Arial" panose="020B0604020202020204"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3" name="Rectangle 7">
            <a:extLst>
              <a:ext uri="{FF2B5EF4-FFF2-40B4-BE49-F238E27FC236}">
                <a16:creationId xmlns:a16="http://schemas.microsoft.com/office/drawing/2014/main" id="{211D4C01-8E01-8E47-95EF-1CA3DD214C58}"/>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pPr>
            <a:fld id="{69C4D243-E9D5-8445-A974-F54DE1D4A77A}" type="slidenum">
              <a:rPr lang="en-GB" altLang="en-US"/>
              <a:pPr>
                <a:spcBef>
                  <a:spcPct val="0"/>
                </a:spcBef>
              </a:pPr>
              <a:t>93</a:t>
            </a:fld>
            <a:endParaRPr lang="en-GB" altLang="en-US"/>
          </a:p>
        </p:txBody>
      </p:sp>
      <p:sp>
        <p:nvSpPr>
          <p:cNvPr id="223234" name="Rectangle 2">
            <a:extLst>
              <a:ext uri="{FF2B5EF4-FFF2-40B4-BE49-F238E27FC236}">
                <a16:creationId xmlns:a16="http://schemas.microsoft.com/office/drawing/2014/main" id="{5455072F-F45C-F54E-A63E-4996A49D66AB}"/>
              </a:ext>
            </a:extLst>
          </p:cNvPr>
          <p:cNvSpPr>
            <a:spLocks noGrp="1" noRot="1" noChangeAspect="1" noChangeArrowheads="1" noTextEdit="1"/>
          </p:cNvSpPr>
          <p:nvPr>
            <p:ph type="sldImg"/>
          </p:nvPr>
        </p:nvSpPr>
        <p:spPr>
          <a:ln/>
        </p:spPr>
      </p:sp>
      <p:sp>
        <p:nvSpPr>
          <p:cNvPr id="223235" name="Rectangle 3">
            <a:extLst>
              <a:ext uri="{FF2B5EF4-FFF2-40B4-BE49-F238E27FC236}">
                <a16:creationId xmlns:a16="http://schemas.microsoft.com/office/drawing/2014/main" id="{02DA1FE9-3C1A-AA4D-B440-0D7560711869}"/>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cs typeface="Arial" panose="020B0604020202020204"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Rectangle 7">
            <a:extLst>
              <a:ext uri="{FF2B5EF4-FFF2-40B4-BE49-F238E27FC236}">
                <a16:creationId xmlns:a16="http://schemas.microsoft.com/office/drawing/2014/main" id="{D1D77B50-8F7C-C047-94C4-714E1499C9C8}"/>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r">
              <a:spcBef>
                <a:spcPct val="0"/>
              </a:spcBef>
            </a:pPr>
            <a:fld id="{F12EF689-43DA-C14E-B1EA-2B932587CCA7}" type="slidenum">
              <a:rPr lang="en-US" altLang="en-US">
                <a:solidFill>
                  <a:srgbClr val="000000"/>
                </a:solidFill>
              </a:rPr>
              <a:pPr algn="r">
                <a:spcBef>
                  <a:spcPct val="0"/>
                </a:spcBef>
              </a:pPr>
              <a:t>94</a:t>
            </a:fld>
            <a:endParaRPr lang="en-US" altLang="en-US">
              <a:solidFill>
                <a:srgbClr val="000000"/>
              </a:solidFill>
            </a:endParaRPr>
          </a:p>
        </p:txBody>
      </p:sp>
      <p:sp>
        <p:nvSpPr>
          <p:cNvPr id="225282" name="Rectangle 2">
            <a:extLst>
              <a:ext uri="{FF2B5EF4-FFF2-40B4-BE49-F238E27FC236}">
                <a16:creationId xmlns:a16="http://schemas.microsoft.com/office/drawing/2014/main" id="{18BA9608-A443-9045-89E8-BE2EF33E3FC0}"/>
              </a:ext>
            </a:extLst>
          </p:cNvPr>
          <p:cNvSpPr>
            <a:spLocks noGrp="1" noRot="1" noChangeAspect="1" noChangeArrowheads="1" noTextEdit="1"/>
          </p:cNvSpPr>
          <p:nvPr>
            <p:ph type="sldImg"/>
          </p:nvPr>
        </p:nvSpPr>
        <p:spPr>
          <a:xfrm>
            <a:off x="1143000" y="685800"/>
            <a:ext cx="4573588" cy="3429000"/>
          </a:xfrm>
          <a:ln/>
        </p:spPr>
      </p:sp>
      <p:sp>
        <p:nvSpPr>
          <p:cNvPr id="225283" name="Rectangle 3">
            <a:extLst>
              <a:ext uri="{FF2B5EF4-FFF2-40B4-BE49-F238E27FC236}">
                <a16:creationId xmlns:a16="http://schemas.microsoft.com/office/drawing/2014/main" id="{8A2A8E87-2F95-3343-9F19-B4D604A4ECC1}"/>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cs typeface="Arial" panose="020B0604020202020204"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5313" name="Rectangle 7">
            <a:extLst>
              <a:ext uri="{FF2B5EF4-FFF2-40B4-BE49-F238E27FC236}">
                <a16:creationId xmlns:a16="http://schemas.microsoft.com/office/drawing/2014/main" id="{26FE7370-B5A9-3946-A60A-612C27CF69B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70FC543-A90A-A349-A313-8B0C98A0EA7C}" type="slidenum">
              <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rPr>
              <a:pPr marL="0" marR="0" lvl="0" indent="0" algn="r" defTabSz="914400" rtl="0" eaLnBrk="1" fontAlgn="base" latinLnBrk="0" hangingPunct="1">
                <a:lnSpc>
                  <a:spcPct val="100000"/>
                </a:lnSpc>
                <a:spcBef>
                  <a:spcPct val="0"/>
                </a:spcBef>
                <a:spcAft>
                  <a:spcPct val="0"/>
                </a:spcAft>
                <a:buClrTx/>
                <a:buSzTx/>
                <a:buFontTx/>
                <a:buNone/>
                <a:tabLst/>
                <a:defRPr/>
              </a:pPr>
              <a:t>95</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endParaRPr>
          </a:p>
        </p:txBody>
      </p:sp>
      <p:sp>
        <p:nvSpPr>
          <p:cNvPr id="525314" name="Rectangle 2">
            <a:extLst>
              <a:ext uri="{FF2B5EF4-FFF2-40B4-BE49-F238E27FC236}">
                <a16:creationId xmlns:a16="http://schemas.microsoft.com/office/drawing/2014/main" id="{826FCD93-E63D-E243-A04F-1FF8EF31A563}"/>
              </a:ext>
            </a:extLst>
          </p:cNvPr>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525315" name="Rectangle 3">
            <a:extLst>
              <a:ext uri="{FF2B5EF4-FFF2-40B4-BE49-F238E27FC236}">
                <a16:creationId xmlns:a16="http://schemas.microsoft.com/office/drawing/2014/main" id="{A501DDF5-3CDF-4C46-A2E0-A5C6A09429B0}"/>
              </a:ext>
            </a:extLst>
          </p:cNvPr>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r>
              <a:rPr lang="en-US" altLang="en-US" dirty="0">
                <a:latin typeface="Arial" panose="020B0604020202020204" pitchFamily="34" charset="0"/>
                <a:ea typeface="ＭＳ Ｐゴシック" panose="020B0600070205080204" pitchFamily="34" charset="-128"/>
              </a:rPr>
              <a:t>CH Church (Ecclesiology)</a:t>
            </a:r>
          </a:p>
        </p:txBody>
      </p:sp>
    </p:spTree>
    <p:extLst>
      <p:ext uri="{BB962C8B-B14F-4D97-AF65-F5344CB8AC3E}">
        <p14:creationId xmlns:p14="http://schemas.microsoft.com/office/powerpoint/2010/main" val="9148925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Rectangle 7">
            <a:extLst>
              <a:ext uri="{FF2B5EF4-FFF2-40B4-BE49-F238E27FC236}">
                <a16:creationId xmlns:a16="http://schemas.microsoft.com/office/drawing/2014/main" id="{CD907526-C63A-544A-95EE-BC5AFE1B19D3}"/>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r">
              <a:spcBef>
                <a:spcPct val="0"/>
              </a:spcBef>
            </a:pPr>
            <a:fld id="{07FF5B9E-8F39-D84F-974B-645A6FD5A8B0}" type="slidenum">
              <a:rPr lang="en-US" altLang="en-US">
                <a:solidFill>
                  <a:srgbClr val="000000"/>
                </a:solidFill>
              </a:rPr>
              <a:pPr algn="r">
                <a:spcBef>
                  <a:spcPct val="0"/>
                </a:spcBef>
              </a:pPr>
              <a:t>5</a:t>
            </a:fld>
            <a:endParaRPr lang="en-US" altLang="en-US">
              <a:solidFill>
                <a:srgbClr val="000000"/>
              </a:solidFill>
            </a:endParaRPr>
          </a:p>
        </p:txBody>
      </p:sp>
      <p:sp>
        <p:nvSpPr>
          <p:cNvPr id="144386" name="Rectangle 2">
            <a:extLst>
              <a:ext uri="{FF2B5EF4-FFF2-40B4-BE49-F238E27FC236}">
                <a16:creationId xmlns:a16="http://schemas.microsoft.com/office/drawing/2014/main" id="{3281886E-0F4D-C843-B279-393DB7B2DD15}"/>
              </a:ext>
            </a:extLst>
          </p:cNvPr>
          <p:cNvSpPr>
            <a:spLocks noGrp="1" noRot="1" noChangeAspect="1" noChangeArrowheads="1" noTextEdit="1"/>
          </p:cNvSpPr>
          <p:nvPr>
            <p:ph type="sldImg"/>
          </p:nvPr>
        </p:nvSpPr>
        <p:spPr>
          <a:xfrm>
            <a:off x="1143000" y="685800"/>
            <a:ext cx="4573588" cy="3429000"/>
          </a:xfrm>
          <a:ln/>
        </p:spPr>
      </p:sp>
      <p:sp>
        <p:nvSpPr>
          <p:cNvPr id="144387" name="Rectangle 3">
            <a:extLst>
              <a:ext uri="{FF2B5EF4-FFF2-40B4-BE49-F238E27FC236}">
                <a16:creationId xmlns:a16="http://schemas.microsoft.com/office/drawing/2014/main" id="{79B0DF27-48C3-9145-85C7-687E4BD1AFD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cs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Rectangle 7">
            <a:extLst>
              <a:ext uri="{FF2B5EF4-FFF2-40B4-BE49-F238E27FC236}">
                <a16:creationId xmlns:a16="http://schemas.microsoft.com/office/drawing/2014/main" id="{366BDFE7-E088-5847-919E-5CED7A6F7A73}"/>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r">
              <a:spcBef>
                <a:spcPct val="0"/>
              </a:spcBef>
            </a:pPr>
            <a:fld id="{CAD08CBB-BA2D-5F4E-A2B5-C98001772AEE}" type="slidenum">
              <a:rPr lang="en-US" altLang="en-US">
                <a:solidFill>
                  <a:srgbClr val="000000"/>
                </a:solidFill>
              </a:rPr>
              <a:pPr algn="r">
                <a:spcBef>
                  <a:spcPct val="0"/>
                </a:spcBef>
              </a:pPr>
              <a:t>6</a:t>
            </a:fld>
            <a:endParaRPr lang="en-US" altLang="en-US">
              <a:solidFill>
                <a:srgbClr val="000000"/>
              </a:solidFill>
            </a:endParaRPr>
          </a:p>
        </p:txBody>
      </p:sp>
      <p:sp>
        <p:nvSpPr>
          <p:cNvPr id="146434" name="Rectangle 2">
            <a:extLst>
              <a:ext uri="{FF2B5EF4-FFF2-40B4-BE49-F238E27FC236}">
                <a16:creationId xmlns:a16="http://schemas.microsoft.com/office/drawing/2014/main" id="{CB8AADFC-785B-8446-A821-860DD4887E07}"/>
              </a:ext>
            </a:extLst>
          </p:cNvPr>
          <p:cNvSpPr>
            <a:spLocks noGrp="1" noRot="1" noChangeAspect="1" noChangeArrowheads="1" noTextEdit="1"/>
          </p:cNvSpPr>
          <p:nvPr>
            <p:ph type="sldImg"/>
          </p:nvPr>
        </p:nvSpPr>
        <p:spPr>
          <a:xfrm>
            <a:off x="1143000" y="685800"/>
            <a:ext cx="4573588" cy="3429000"/>
          </a:xfrm>
          <a:ln/>
        </p:spPr>
      </p:sp>
      <p:sp>
        <p:nvSpPr>
          <p:cNvPr id="146435" name="Rectangle 3">
            <a:extLst>
              <a:ext uri="{FF2B5EF4-FFF2-40B4-BE49-F238E27FC236}">
                <a16:creationId xmlns:a16="http://schemas.microsoft.com/office/drawing/2014/main" id="{67387B35-9384-9B4E-B318-CE51CD4C1F0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cs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7">
            <a:extLst>
              <a:ext uri="{FF2B5EF4-FFF2-40B4-BE49-F238E27FC236}">
                <a16:creationId xmlns:a16="http://schemas.microsoft.com/office/drawing/2014/main" id="{F247E388-0573-4145-B8A7-5776BFCC3B20}"/>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r">
              <a:spcBef>
                <a:spcPct val="0"/>
              </a:spcBef>
            </a:pPr>
            <a:fld id="{1B3056ED-6938-B443-83A1-AF43D5B48ADD}" type="slidenum">
              <a:rPr lang="en-US" altLang="en-US">
                <a:solidFill>
                  <a:srgbClr val="000000"/>
                </a:solidFill>
              </a:rPr>
              <a:pPr algn="r">
                <a:spcBef>
                  <a:spcPct val="0"/>
                </a:spcBef>
              </a:pPr>
              <a:t>7</a:t>
            </a:fld>
            <a:endParaRPr lang="en-US" altLang="en-US">
              <a:solidFill>
                <a:srgbClr val="000000"/>
              </a:solidFill>
            </a:endParaRPr>
          </a:p>
        </p:txBody>
      </p:sp>
      <p:sp>
        <p:nvSpPr>
          <p:cNvPr id="148482" name="Rectangle 2">
            <a:extLst>
              <a:ext uri="{FF2B5EF4-FFF2-40B4-BE49-F238E27FC236}">
                <a16:creationId xmlns:a16="http://schemas.microsoft.com/office/drawing/2014/main" id="{01DD4225-9AE2-A04A-B7BC-CCCCB705D8AD}"/>
              </a:ext>
            </a:extLst>
          </p:cNvPr>
          <p:cNvSpPr>
            <a:spLocks noGrp="1" noRot="1" noChangeAspect="1" noChangeArrowheads="1" noTextEdit="1"/>
          </p:cNvSpPr>
          <p:nvPr>
            <p:ph type="sldImg"/>
          </p:nvPr>
        </p:nvSpPr>
        <p:spPr>
          <a:xfrm>
            <a:off x="1143000" y="685800"/>
            <a:ext cx="4573588" cy="3429000"/>
          </a:xfrm>
          <a:ln/>
        </p:spPr>
      </p:sp>
      <p:sp>
        <p:nvSpPr>
          <p:cNvPr id="148483" name="Rectangle 3">
            <a:extLst>
              <a:ext uri="{FF2B5EF4-FFF2-40B4-BE49-F238E27FC236}">
                <a16:creationId xmlns:a16="http://schemas.microsoft.com/office/drawing/2014/main" id="{25529C0D-AAB3-CF4E-9196-CB9E28E312AF}"/>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cs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7">
            <a:extLst>
              <a:ext uri="{FF2B5EF4-FFF2-40B4-BE49-F238E27FC236}">
                <a16:creationId xmlns:a16="http://schemas.microsoft.com/office/drawing/2014/main" id="{D7DD88B5-BCD0-0040-8E98-0589D4D1E04C}"/>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r">
              <a:spcBef>
                <a:spcPct val="0"/>
              </a:spcBef>
            </a:pPr>
            <a:fld id="{5721479B-0B53-964C-AD77-CEF25165EC58}" type="slidenum">
              <a:rPr lang="en-US" altLang="en-US">
                <a:solidFill>
                  <a:srgbClr val="000000"/>
                </a:solidFill>
              </a:rPr>
              <a:pPr algn="r">
                <a:spcBef>
                  <a:spcPct val="0"/>
                </a:spcBef>
              </a:pPr>
              <a:t>8</a:t>
            </a:fld>
            <a:endParaRPr lang="en-US" altLang="en-US">
              <a:solidFill>
                <a:srgbClr val="000000"/>
              </a:solidFill>
            </a:endParaRPr>
          </a:p>
        </p:txBody>
      </p:sp>
      <p:sp>
        <p:nvSpPr>
          <p:cNvPr id="150530" name="Rectangle 2">
            <a:extLst>
              <a:ext uri="{FF2B5EF4-FFF2-40B4-BE49-F238E27FC236}">
                <a16:creationId xmlns:a16="http://schemas.microsoft.com/office/drawing/2014/main" id="{22D92160-A91C-7142-986E-847F6C3137BF}"/>
              </a:ext>
            </a:extLst>
          </p:cNvPr>
          <p:cNvSpPr>
            <a:spLocks noGrp="1" noRot="1" noChangeAspect="1" noChangeArrowheads="1" noTextEdit="1"/>
          </p:cNvSpPr>
          <p:nvPr>
            <p:ph type="sldImg"/>
          </p:nvPr>
        </p:nvSpPr>
        <p:spPr>
          <a:xfrm>
            <a:off x="1143000" y="685800"/>
            <a:ext cx="4573588" cy="3429000"/>
          </a:xfrm>
          <a:ln/>
        </p:spPr>
      </p:sp>
      <p:sp>
        <p:nvSpPr>
          <p:cNvPr id="150531" name="Rectangle 3">
            <a:extLst>
              <a:ext uri="{FF2B5EF4-FFF2-40B4-BE49-F238E27FC236}">
                <a16:creationId xmlns:a16="http://schemas.microsoft.com/office/drawing/2014/main" id="{64D77A33-F8C8-F64A-ACEB-80002EDB0546}"/>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cs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Rectangle 7">
            <a:extLst>
              <a:ext uri="{FF2B5EF4-FFF2-40B4-BE49-F238E27FC236}">
                <a16:creationId xmlns:a16="http://schemas.microsoft.com/office/drawing/2014/main" id="{FC518FB6-775D-4046-A5C4-7EA9189A294E}"/>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r">
              <a:spcBef>
                <a:spcPct val="0"/>
              </a:spcBef>
            </a:pPr>
            <a:fld id="{DE9B6F1F-9411-9842-88AC-1A5870EB7F6D}" type="slidenum">
              <a:rPr lang="en-US" altLang="en-US">
                <a:solidFill>
                  <a:srgbClr val="000000"/>
                </a:solidFill>
              </a:rPr>
              <a:pPr algn="r">
                <a:spcBef>
                  <a:spcPct val="0"/>
                </a:spcBef>
              </a:pPr>
              <a:t>9</a:t>
            </a:fld>
            <a:endParaRPr lang="en-US" altLang="en-US">
              <a:solidFill>
                <a:srgbClr val="000000"/>
              </a:solidFill>
            </a:endParaRPr>
          </a:p>
        </p:txBody>
      </p:sp>
      <p:sp>
        <p:nvSpPr>
          <p:cNvPr id="152578" name="Rectangle 2">
            <a:extLst>
              <a:ext uri="{FF2B5EF4-FFF2-40B4-BE49-F238E27FC236}">
                <a16:creationId xmlns:a16="http://schemas.microsoft.com/office/drawing/2014/main" id="{DF185E11-7564-B246-B660-B7C253367791}"/>
              </a:ext>
            </a:extLst>
          </p:cNvPr>
          <p:cNvSpPr>
            <a:spLocks noGrp="1" noRot="1" noChangeAspect="1" noChangeArrowheads="1" noTextEdit="1"/>
          </p:cNvSpPr>
          <p:nvPr>
            <p:ph type="sldImg"/>
          </p:nvPr>
        </p:nvSpPr>
        <p:spPr>
          <a:xfrm>
            <a:off x="1143000" y="685800"/>
            <a:ext cx="4573588" cy="3429000"/>
          </a:xfrm>
          <a:ln/>
        </p:spPr>
      </p:sp>
      <p:sp>
        <p:nvSpPr>
          <p:cNvPr id="152579" name="Rectangle 3">
            <a:extLst>
              <a:ext uri="{FF2B5EF4-FFF2-40B4-BE49-F238E27FC236}">
                <a16:creationId xmlns:a16="http://schemas.microsoft.com/office/drawing/2014/main" id="{81EFEA6B-7FFA-9A43-A581-353FE4480AF1}"/>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cs typeface="Arial" panose="020B060402020202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Rectangle 7">
            <a:extLst>
              <a:ext uri="{FF2B5EF4-FFF2-40B4-BE49-F238E27FC236}">
                <a16:creationId xmlns:a16="http://schemas.microsoft.com/office/drawing/2014/main" id="{FF6C30D6-FD1F-C34E-9ADE-A9842D33ECF8}"/>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r">
              <a:spcBef>
                <a:spcPct val="0"/>
              </a:spcBef>
            </a:pPr>
            <a:fld id="{1AB885B5-DE5C-9B43-B4A5-14FCCC1623A8}" type="slidenum">
              <a:rPr lang="en-US" altLang="en-US">
                <a:solidFill>
                  <a:srgbClr val="000000"/>
                </a:solidFill>
              </a:rPr>
              <a:pPr algn="r">
                <a:spcBef>
                  <a:spcPct val="0"/>
                </a:spcBef>
              </a:pPr>
              <a:t>10</a:t>
            </a:fld>
            <a:endParaRPr lang="en-US" altLang="en-US">
              <a:solidFill>
                <a:srgbClr val="000000"/>
              </a:solidFill>
            </a:endParaRPr>
          </a:p>
        </p:txBody>
      </p:sp>
      <p:sp>
        <p:nvSpPr>
          <p:cNvPr id="154626" name="Rectangle 2">
            <a:extLst>
              <a:ext uri="{FF2B5EF4-FFF2-40B4-BE49-F238E27FC236}">
                <a16:creationId xmlns:a16="http://schemas.microsoft.com/office/drawing/2014/main" id="{95B79AE1-8B18-6647-B2B2-86858CCB8F18}"/>
              </a:ext>
            </a:extLst>
          </p:cNvPr>
          <p:cNvSpPr>
            <a:spLocks noGrp="1" noRot="1" noChangeAspect="1" noChangeArrowheads="1" noTextEdit="1"/>
          </p:cNvSpPr>
          <p:nvPr>
            <p:ph type="sldImg"/>
          </p:nvPr>
        </p:nvSpPr>
        <p:spPr>
          <a:xfrm>
            <a:off x="1143000" y="685800"/>
            <a:ext cx="4573588" cy="3429000"/>
          </a:xfrm>
          <a:ln/>
        </p:spPr>
      </p:sp>
      <p:sp>
        <p:nvSpPr>
          <p:cNvPr id="154627" name="Rectangle 3">
            <a:extLst>
              <a:ext uri="{FF2B5EF4-FFF2-40B4-BE49-F238E27FC236}">
                <a16:creationId xmlns:a16="http://schemas.microsoft.com/office/drawing/2014/main" id="{A8109FF6-13AC-AE48-BCC0-0B5CBFDAAE6C}"/>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cs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F94BD832-64BC-4D47-85FD-84DB55F0FDBE}"/>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5">
            <a:extLst>
              <a:ext uri="{FF2B5EF4-FFF2-40B4-BE49-F238E27FC236}">
                <a16:creationId xmlns:a16="http://schemas.microsoft.com/office/drawing/2014/main" id="{3BC68B02-4CEA-6C45-8DFE-90F720AB6A06}"/>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6">
            <a:extLst>
              <a:ext uri="{FF2B5EF4-FFF2-40B4-BE49-F238E27FC236}">
                <a16:creationId xmlns:a16="http://schemas.microsoft.com/office/drawing/2014/main" id="{F2ACAD46-13F1-4247-AE73-A082329BB3F3}"/>
              </a:ext>
            </a:extLst>
          </p:cNvPr>
          <p:cNvSpPr>
            <a:spLocks noGrp="1" noChangeArrowheads="1"/>
          </p:cNvSpPr>
          <p:nvPr>
            <p:ph type="sldNum" sz="quarter" idx="12"/>
          </p:nvPr>
        </p:nvSpPr>
        <p:spPr>
          <a:ln/>
        </p:spPr>
        <p:txBody>
          <a:bodyPr/>
          <a:lstStyle>
            <a:lvl1pPr>
              <a:defRPr/>
            </a:lvl1pPr>
          </a:lstStyle>
          <a:p>
            <a:pPr>
              <a:defRPr/>
            </a:pPr>
            <a:fld id="{951BB7FF-69B0-2C4A-B56A-5522C593E96B}" type="slidenum">
              <a:rPr lang="en-GB" altLang="en-US"/>
              <a:pPr>
                <a:defRPr/>
              </a:pPr>
              <a:t>‹#›</a:t>
            </a:fld>
            <a:endParaRPr lang="en-GB" altLang="en-US"/>
          </a:p>
        </p:txBody>
      </p:sp>
    </p:spTree>
    <p:extLst>
      <p:ext uri="{BB962C8B-B14F-4D97-AF65-F5344CB8AC3E}">
        <p14:creationId xmlns:p14="http://schemas.microsoft.com/office/powerpoint/2010/main" val="35194677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DEF5DF4-7849-5944-91EA-7F3D5BB013E0}"/>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5">
            <a:extLst>
              <a:ext uri="{FF2B5EF4-FFF2-40B4-BE49-F238E27FC236}">
                <a16:creationId xmlns:a16="http://schemas.microsoft.com/office/drawing/2014/main" id="{DBFFCD3C-9905-3149-9830-51736E806A48}"/>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6">
            <a:extLst>
              <a:ext uri="{FF2B5EF4-FFF2-40B4-BE49-F238E27FC236}">
                <a16:creationId xmlns:a16="http://schemas.microsoft.com/office/drawing/2014/main" id="{EB4265CD-FC23-CB43-A728-12B667E1AE9C}"/>
              </a:ext>
            </a:extLst>
          </p:cNvPr>
          <p:cNvSpPr>
            <a:spLocks noGrp="1" noChangeArrowheads="1"/>
          </p:cNvSpPr>
          <p:nvPr>
            <p:ph type="sldNum" sz="quarter" idx="12"/>
          </p:nvPr>
        </p:nvSpPr>
        <p:spPr>
          <a:ln/>
        </p:spPr>
        <p:txBody>
          <a:bodyPr/>
          <a:lstStyle>
            <a:lvl1pPr>
              <a:defRPr/>
            </a:lvl1pPr>
          </a:lstStyle>
          <a:p>
            <a:pPr>
              <a:defRPr/>
            </a:pPr>
            <a:fld id="{2C222751-FE7A-9345-99C5-DAFF43D3F7CF}" type="slidenum">
              <a:rPr lang="en-GB" altLang="en-US"/>
              <a:pPr>
                <a:defRPr/>
              </a:pPr>
              <a:t>‹#›</a:t>
            </a:fld>
            <a:endParaRPr lang="en-GB" altLang="en-US"/>
          </a:p>
        </p:txBody>
      </p:sp>
    </p:spTree>
    <p:extLst>
      <p:ext uri="{BB962C8B-B14F-4D97-AF65-F5344CB8AC3E}">
        <p14:creationId xmlns:p14="http://schemas.microsoft.com/office/powerpoint/2010/main" val="327658645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8B3AF008-32DB-1140-BBB0-D09C3F275922}"/>
              </a:ext>
            </a:extLst>
          </p:cNvPr>
          <p:cNvGrpSpPr>
            <a:grpSpLocks/>
          </p:cNvGrpSpPr>
          <p:nvPr/>
        </p:nvGrpSpPr>
        <p:grpSpPr bwMode="auto">
          <a:xfrm>
            <a:off x="0" y="0"/>
            <a:ext cx="9159875" cy="6858000"/>
            <a:chOff x="0" y="0"/>
            <a:chExt cx="5770" cy="4320"/>
          </a:xfrm>
        </p:grpSpPr>
        <p:sp>
          <p:nvSpPr>
            <p:cNvPr id="5" name="Rectangle 3">
              <a:extLst>
                <a:ext uri="{FF2B5EF4-FFF2-40B4-BE49-F238E27FC236}">
                  <a16:creationId xmlns:a16="http://schemas.microsoft.com/office/drawing/2014/main" id="{D494945B-E064-564E-B7AE-50EB7B7F790D}"/>
                </a:ext>
              </a:extLst>
            </p:cNvPr>
            <p:cNvSpPr>
              <a:spLocks noChangeArrowheads="1"/>
            </p:cNvSpPr>
            <p:nvPr userDrawn="1"/>
          </p:nvSpPr>
          <p:spPr bwMode="hidden">
            <a:xfrm>
              <a:off x="5232" y="1"/>
              <a:ext cx="528" cy="4319"/>
            </a:xfrm>
            <a:prstGeom prst="rect">
              <a:avLst/>
            </a:prstGeom>
            <a:gradFill rotWithShape="0">
              <a:gsLst>
                <a:gs pos="0">
                  <a:schemeClr val="accent2"/>
                </a:gs>
                <a:gs pos="100000">
                  <a:schemeClr val="accent2">
                    <a:gamma/>
                    <a:tint val="94118"/>
                    <a:invGamma/>
                  </a:schemeClr>
                </a:gs>
              </a:gsLst>
              <a:lin ang="0" scaled="1"/>
            </a:gradFill>
            <a:ln>
              <a:noFill/>
            </a:ln>
            <a:effectLst/>
          </p:spPr>
          <p:txBody>
            <a:bodyPr wrap="none" anchor="ctr"/>
            <a:lstStyle/>
            <a:p>
              <a:pPr eaLnBrk="1" hangingPunct="1">
                <a:defRPr/>
              </a:pPr>
              <a:endParaRPr lang="en-US">
                <a:latin typeface="Arial" charset="0"/>
                <a:ea typeface="ＭＳ Ｐゴシック" charset="0"/>
              </a:endParaRPr>
            </a:p>
          </p:txBody>
        </p:sp>
        <p:sp>
          <p:nvSpPr>
            <p:cNvPr id="6" name="Rectangle 4">
              <a:extLst>
                <a:ext uri="{FF2B5EF4-FFF2-40B4-BE49-F238E27FC236}">
                  <a16:creationId xmlns:a16="http://schemas.microsoft.com/office/drawing/2014/main" id="{94687B16-5D99-BD4D-B98A-42584469A5D6}"/>
                </a:ext>
              </a:extLst>
            </p:cNvPr>
            <p:cNvSpPr>
              <a:spLocks noChangeArrowheads="1"/>
            </p:cNvSpPr>
            <p:nvPr userDrawn="1"/>
          </p:nvSpPr>
          <p:spPr bwMode="hidden">
            <a:xfrm>
              <a:off x="1056" y="0"/>
              <a:ext cx="192"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defRPr/>
              </a:pPr>
              <a:endParaRPr lang="en-US" altLang="en-US"/>
            </a:p>
          </p:txBody>
        </p:sp>
        <p:sp>
          <p:nvSpPr>
            <p:cNvPr id="7" name="Rectangle 5">
              <a:extLst>
                <a:ext uri="{FF2B5EF4-FFF2-40B4-BE49-F238E27FC236}">
                  <a16:creationId xmlns:a16="http://schemas.microsoft.com/office/drawing/2014/main" id="{FF3DDA32-FDE1-5F48-8230-37391FC991B6}"/>
                </a:ext>
              </a:extLst>
            </p:cNvPr>
            <p:cNvSpPr>
              <a:spLocks noChangeArrowheads="1"/>
            </p:cNvSpPr>
            <p:nvPr userDrawn="1"/>
          </p:nvSpPr>
          <p:spPr bwMode="hidden">
            <a:xfrm>
              <a:off x="1728" y="0"/>
              <a:ext cx="432"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defRPr/>
              </a:pPr>
              <a:endParaRPr lang="en-US" altLang="en-US"/>
            </a:p>
          </p:txBody>
        </p:sp>
        <p:sp>
          <p:nvSpPr>
            <p:cNvPr id="8" name="Rectangle 6">
              <a:extLst>
                <a:ext uri="{FF2B5EF4-FFF2-40B4-BE49-F238E27FC236}">
                  <a16:creationId xmlns:a16="http://schemas.microsoft.com/office/drawing/2014/main" id="{7C8DCD1D-69B9-4345-8559-2C8133D8C440}"/>
                </a:ext>
              </a:extLst>
            </p:cNvPr>
            <p:cNvSpPr>
              <a:spLocks noChangeArrowheads="1"/>
            </p:cNvSpPr>
            <p:nvPr userDrawn="1"/>
          </p:nvSpPr>
          <p:spPr bwMode="hidden">
            <a:xfrm>
              <a:off x="2256" y="0"/>
              <a:ext cx="240" cy="432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defRPr/>
              </a:pPr>
              <a:endParaRPr lang="en-US" altLang="en-US"/>
            </a:p>
          </p:txBody>
        </p:sp>
        <p:sp>
          <p:nvSpPr>
            <p:cNvPr id="9" name="Rectangle 7">
              <a:extLst>
                <a:ext uri="{FF2B5EF4-FFF2-40B4-BE49-F238E27FC236}">
                  <a16:creationId xmlns:a16="http://schemas.microsoft.com/office/drawing/2014/main" id="{DEBE89CC-39AC-2F47-B6DB-96ECB1689F48}"/>
                </a:ext>
              </a:extLst>
            </p:cNvPr>
            <p:cNvSpPr>
              <a:spLocks noChangeArrowheads="1"/>
            </p:cNvSpPr>
            <p:nvPr userDrawn="1"/>
          </p:nvSpPr>
          <p:spPr bwMode="hidden">
            <a:xfrm>
              <a:off x="1344" y="0"/>
              <a:ext cx="384"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defRPr/>
              </a:pPr>
              <a:endParaRPr lang="en-US" altLang="en-US"/>
            </a:p>
          </p:txBody>
        </p:sp>
        <p:sp>
          <p:nvSpPr>
            <p:cNvPr id="10" name="Rectangle 8">
              <a:extLst>
                <a:ext uri="{FF2B5EF4-FFF2-40B4-BE49-F238E27FC236}">
                  <a16:creationId xmlns:a16="http://schemas.microsoft.com/office/drawing/2014/main" id="{86BBCED2-936C-B442-BB9F-116CEAEDDA73}"/>
                </a:ext>
              </a:extLst>
            </p:cNvPr>
            <p:cNvSpPr>
              <a:spLocks noChangeArrowheads="1"/>
            </p:cNvSpPr>
            <p:nvPr userDrawn="1"/>
          </p:nvSpPr>
          <p:spPr bwMode="hidden">
            <a:xfrm>
              <a:off x="480" y="0"/>
              <a:ext cx="576"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defRPr/>
              </a:pPr>
              <a:endParaRPr lang="en-US" altLang="en-US"/>
            </a:p>
          </p:txBody>
        </p:sp>
        <p:sp>
          <p:nvSpPr>
            <p:cNvPr id="11" name="Rectangle 9">
              <a:extLst>
                <a:ext uri="{FF2B5EF4-FFF2-40B4-BE49-F238E27FC236}">
                  <a16:creationId xmlns:a16="http://schemas.microsoft.com/office/drawing/2014/main" id="{B0DC9535-5E09-8348-98CC-E7BFB5F8B092}"/>
                </a:ext>
              </a:extLst>
            </p:cNvPr>
            <p:cNvSpPr>
              <a:spLocks noChangeArrowheads="1"/>
            </p:cNvSpPr>
            <p:nvPr userDrawn="1"/>
          </p:nvSpPr>
          <p:spPr bwMode="hidden">
            <a:xfrm>
              <a:off x="288" y="0"/>
              <a:ext cx="192" cy="4320"/>
            </a:xfrm>
            <a:prstGeom prst="rect">
              <a:avLst/>
            </a:prstGeom>
            <a:gradFill rotWithShape="0">
              <a:gsLst>
                <a:gs pos="0">
                  <a:schemeClr val="bg2"/>
                </a:gs>
                <a:gs pos="50000">
                  <a:schemeClr val="bg2">
                    <a:gamma/>
                    <a:shade val="84706"/>
                    <a:invGamma/>
                  </a:schemeClr>
                </a:gs>
                <a:gs pos="100000">
                  <a:schemeClr val="bg2"/>
                </a:gs>
              </a:gsLst>
              <a:lin ang="0" scaled="1"/>
            </a:gradFill>
            <a:ln>
              <a:noFill/>
            </a:ln>
            <a:effectLst/>
          </p:spPr>
          <p:txBody>
            <a:bodyPr wrap="none" anchor="ctr"/>
            <a:lstStyle/>
            <a:p>
              <a:pPr eaLnBrk="1" hangingPunct="1">
                <a:defRPr/>
              </a:pPr>
              <a:endParaRPr lang="en-US">
                <a:latin typeface="Arial" charset="0"/>
                <a:ea typeface="ＭＳ Ｐゴシック" charset="0"/>
              </a:endParaRPr>
            </a:p>
          </p:txBody>
        </p:sp>
        <p:sp>
          <p:nvSpPr>
            <p:cNvPr id="12" name="Rectangle 10">
              <a:extLst>
                <a:ext uri="{FF2B5EF4-FFF2-40B4-BE49-F238E27FC236}">
                  <a16:creationId xmlns:a16="http://schemas.microsoft.com/office/drawing/2014/main" id="{219E5669-F31C-FC4C-B979-0D862F1F6F08}"/>
                </a:ext>
              </a:extLst>
            </p:cNvPr>
            <p:cNvSpPr>
              <a:spLocks noChangeArrowheads="1"/>
            </p:cNvSpPr>
            <p:nvPr userDrawn="1"/>
          </p:nvSpPr>
          <p:spPr bwMode="hidden">
            <a:xfrm>
              <a:off x="0" y="0"/>
              <a:ext cx="288" cy="4320"/>
            </a:xfrm>
            <a:prstGeom prst="rect">
              <a:avLst/>
            </a:prstGeom>
            <a:gradFill rotWithShape="0">
              <a:gsLst>
                <a:gs pos="0">
                  <a:schemeClr val="bg2">
                    <a:gamma/>
                    <a:shade val="78824"/>
                    <a:invGamma/>
                  </a:schemeClr>
                </a:gs>
                <a:gs pos="100000">
                  <a:schemeClr val="bg2"/>
                </a:gs>
              </a:gsLst>
              <a:lin ang="0" scaled="1"/>
            </a:gradFill>
            <a:ln>
              <a:noFill/>
            </a:ln>
            <a:effectLst/>
          </p:spPr>
          <p:txBody>
            <a:bodyPr wrap="none" anchor="ctr"/>
            <a:lstStyle/>
            <a:p>
              <a:pPr eaLnBrk="1" hangingPunct="1">
                <a:defRPr/>
              </a:pPr>
              <a:endParaRPr lang="en-US">
                <a:latin typeface="Arial" charset="0"/>
                <a:ea typeface="ＭＳ Ｐゴシック" charset="0"/>
              </a:endParaRPr>
            </a:p>
          </p:txBody>
        </p:sp>
        <p:sp>
          <p:nvSpPr>
            <p:cNvPr id="13" name="Rectangle 11">
              <a:extLst>
                <a:ext uri="{FF2B5EF4-FFF2-40B4-BE49-F238E27FC236}">
                  <a16:creationId xmlns:a16="http://schemas.microsoft.com/office/drawing/2014/main" id="{761A541E-A0E2-564D-B28A-6079E6751B5A}"/>
                </a:ext>
              </a:extLst>
            </p:cNvPr>
            <p:cNvSpPr>
              <a:spLocks noChangeArrowheads="1"/>
            </p:cNvSpPr>
            <p:nvPr userDrawn="1"/>
          </p:nvSpPr>
          <p:spPr bwMode="hidden">
            <a:xfrm>
              <a:off x="2160" y="0"/>
              <a:ext cx="240"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defRPr/>
              </a:pPr>
              <a:endParaRPr lang="en-US" altLang="en-US"/>
            </a:p>
          </p:txBody>
        </p:sp>
        <p:sp>
          <p:nvSpPr>
            <p:cNvPr id="14" name="Rectangle 12">
              <a:extLst>
                <a:ext uri="{FF2B5EF4-FFF2-40B4-BE49-F238E27FC236}">
                  <a16:creationId xmlns:a16="http://schemas.microsoft.com/office/drawing/2014/main" id="{34BC612C-181C-7B4E-9D62-471922C3D226}"/>
                </a:ext>
              </a:extLst>
            </p:cNvPr>
            <p:cNvSpPr>
              <a:spLocks noChangeArrowheads="1"/>
            </p:cNvSpPr>
            <p:nvPr userDrawn="1"/>
          </p:nvSpPr>
          <p:spPr bwMode="hidden">
            <a:xfrm>
              <a:off x="2784" y="0"/>
              <a:ext cx="528"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defRPr/>
              </a:pPr>
              <a:endParaRPr lang="en-US" altLang="en-US"/>
            </a:p>
          </p:txBody>
        </p:sp>
        <p:sp>
          <p:nvSpPr>
            <p:cNvPr id="15" name="Rectangle 13">
              <a:extLst>
                <a:ext uri="{FF2B5EF4-FFF2-40B4-BE49-F238E27FC236}">
                  <a16:creationId xmlns:a16="http://schemas.microsoft.com/office/drawing/2014/main" id="{9E081720-D7D7-D247-BCD2-69FA0F10CC71}"/>
                </a:ext>
              </a:extLst>
            </p:cNvPr>
            <p:cNvSpPr>
              <a:spLocks noChangeArrowheads="1"/>
            </p:cNvSpPr>
            <p:nvPr userDrawn="1"/>
          </p:nvSpPr>
          <p:spPr bwMode="hidden">
            <a:xfrm>
              <a:off x="1248" y="0"/>
              <a:ext cx="144" cy="432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defRPr/>
              </a:pPr>
              <a:endParaRPr lang="en-US" altLang="en-US"/>
            </a:p>
          </p:txBody>
        </p:sp>
        <p:sp>
          <p:nvSpPr>
            <p:cNvPr id="16" name="Rectangle 14">
              <a:extLst>
                <a:ext uri="{FF2B5EF4-FFF2-40B4-BE49-F238E27FC236}">
                  <a16:creationId xmlns:a16="http://schemas.microsoft.com/office/drawing/2014/main" id="{C5E1C4CE-0C4E-1042-8122-B7B3F2EBB644}"/>
                </a:ext>
              </a:extLst>
            </p:cNvPr>
            <p:cNvSpPr>
              <a:spLocks noChangeArrowheads="1"/>
            </p:cNvSpPr>
            <p:nvPr userDrawn="1"/>
          </p:nvSpPr>
          <p:spPr bwMode="hidden">
            <a:xfrm>
              <a:off x="3300" y="0"/>
              <a:ext cx="252" cy="432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defRPr/>
              </a:pPr>
              <a:endParaRPr lang="en-US" altLang="en-US"/>
            </a:p>
          </p:txBody>
        </p:sp>
        <p:sp>
          <p:nvSpPr>
            <p:cNvPr id="17" name="Rectangle 15">
              <a:extLst>
                <a:ext uri="{FF2B5EF4-FFF2-40B4-BE49-F238E27FC236}">
                  <a16:creationId xmlns:a16="http://schemas.microsoft.com/office/drawing/2014/main" id="{21ECB63F-3B86-E046-AF73-8C73DBE71064}"/>
                </a:ext>
              </a:extLst>
            </p:cNvPr>
            <p:cNvSpPr>
              <a:spLocks noChangeArrowheads="1"/>
            </p:cNvSpPr>
            <p:nvPr userDrawn="1"/>
          </p:nvSpPr>
          <p:spPr bwMode="hidden">
            <a:xfrm>
              <a:off x="4656" y="0"/>
              <a:ext cx="144" cy="4320"/>
            </a:xfrm>
            <a:prstGeom prst="rect">
              <a:avLst/>
            </a:prstGeom>
            <a:gradFill rotWithShape="0">
              <a:gsLst>
                <a:gs pos="0">
                  <a:schemeClr val="bg2"/>
                </a:gs>
                <a:gs pos="50000">
                  <a:schemeClr val="bg2">
                    <a:gamma/>
                    <a:shade val="96863"/>
                    <a:invGamma/>
                  </a:schemeClr>
                </a:gs>
                <a:gs pos="100000">
                  <a:schemeClr val="bg2"/>
                </a:gs>
              </a:gsLst>
              <a:lin ang="0" scaled="1"/>
            </a:gradFill>
            <a:ln>
              <a:noFill/>
            </a:ln>
            <a:effectLst/>
          </p:spPr>
          <p:txBody>
            <a:bodyPr wrap="none" anchor="ctr"/>
            <a:lstStyle/>
            <a:p>
              <a:pPr eaLnBrk="1" hangingPunct="1">
                <a:defRPr/>
              </a:pPr>
              <a:endParaRPr lang="en-US">
                <a:latin typeface="Arial" charset="0"/>
                <a:ea typeface="ＭＳ Ｐゴシック" charset="0"/>
              </a:endParaRPr>
            </a:p>
          </p:txBody>
        </p:sp>
        <p:sp>
          <p:nvSpPr>
            <p:cNvPr id="18" name="Rectangle 16">
              <a:extLst>
                <a:ext uri="{FF2B5EF4-FFF2-40B4-BE49-F238E27FC236}">
                  <a16:creationId xmlns:a16="http://schemas.microsoft.com/office/drawing/2014/main" id="{06FF2333-0AE3-1D4C-AFDD-81BB417DD47D}"/>
                </a:ext>
              </a:extLst>
            </p:cNvPr>
            <p:cNvSpPr>
              <a:spLocks noChangeArrowheads="1"/>
            </p:cNvSpPr>
            <p:nvPr userDrawn="1"/>
          </p:nvSpPr>
          <p:spPr bwMode="hidden">
            <a:xfrm>
              <a:off x="4608" y="0"/>
              <a:ext cx="672" cy="4320"/>
            </a:xfrm>
            <a:prstGeom prst="rect">
              <a:avLst/>
            </a:prstGeom>
            <a:gradFill rotWithShape="0">
              <a:gsLst>
                <a:gs pos="0">
                  <a:schemeClr val="bg2"/>
                </a:gs>
                <a:gs pos="100000">
                  <a:schemeClr val="accent2"/>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defRPr/>
              </a:pPr>
              <a:endParaRPr lang="en-US" altLang="en-US"/>
            </a:p>
          </p:txBody>
        </p:sp>
        <p:sp>
          <p:nvSpPr>
            <p:cNvPr id="19" name="Rectangle 17">
              <a:extLst>
                <a:ext uri="{FF2B5EF4-FFF2-40B4-BE49-F238E27FC236}">
                  <a16:creationId xmlns:a16="http://schemas.microsoft.com/office/drawing/2014/main" id="{70609DD2-A8EA-1040-BBC8-368EA2D291F0}"/>
                </a:ext>
              </a:extLst>
            </p:cNvPr>
            <p:cNvSpPr>
              <a:spLocks noChangeArrowheads="1"/>
            </p:cNvSpPr>
            <p:nvPr userDrawn="1"/>
          </p:nvSpPr>
          <p:spPr bwMode="hidden">
            <a:xfrm>
              <a:off x="3504" y="0"/>
              <a:ext cx="624" cy="4320"/>
            </a:xfrm>
            <a:prstGeom prst="rect">
              <a:avLst/>
            </a:prstGeom>
            <a:gradFill rotWithShape="0">
              <a:gsLst>
                <a:gs pos="0">
                  <a:schemeClr val="bg2"/>
                </a:gs>
                <a:gs pos="50000">
                  <a:schemeClr val="bg1"/>
                </a:gs>
                <a:gs pos="100000">
                  <a:schemeClr val="bg2"/>
                </a:gs>
              </a:gsLst>
              <a:lin ang="0" scaled="1"/>
            </a:gradFill>
            <a:ln>
              <a:noFill/>
            </a:ln>
            <a:effectLst/>
          </p:spPr>
          <p:txBody>
            <a:bodyPr wrap="none" anchor="ctr"/>
            <a:lstStyle/>
            <a:p>
              <a:pPr eaLnBrk="1" hangingPunct="1">
                <a:defRPr/>
              </a:pPr>
              <a:endParaRPr lang="en-US">
                <a:latin typeface="Arial" charset="0"/>
                <a:ea typeface="ＭＳ Ｐゴシック" charset="0"/>
              </a:endParaRPr>
            </a:p>
          </p:txBody>
        </p:sp>
        <p:sp>
          <p:nvSpPr>
            <p:cNvPr id="20" name="Rectangle 18">
              <a:extLst>
                <a:ext uri="{FF2B5EF4-FFF2-40B4-BE49-F238E27FC236}">
                  <a16:creationId xmlns:a16="http://schemas.microsoft.com/office/drawing/2014/main" id="{971648B2-F002-F54A-9A71-4BFAA3ACBC31}"/>
                </a:ext>
              </a:extLst>
            </p:cNvPr>
            <p:cNvSpPr>
              <a:spLocks noChangeArrowheads="1"/>
            </p:cNvSpPr>
            <p:nvPr userDrawn="1"/>
          </p:nvSpPr>
          <p:spPr bwMode="hidden">
            <a:xfrm>
              <a:off x="3840" y="0"/>
              <a:ext cx="528"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defRPr/>
              </a:pPr>
              <a:endParaRPr lang="en-US" altLang="en-US"/>
            </a:p>
          </p:txBody>
        </p:sp>
        <p:sp>
          <p:nvSpPr>
            <p:cNvPr id="21" name="Rectangle 19">
              <a:extLst>
                <a:ext uri="{FF2B5EF4-FFF2-40B4-BE49-F238E27FC236}">
                  <a16:creationId xmlns:a16="http://schemas.microsoft.com/office/drawing/2014/main" id="{499AEF05-C56D-4F4D-9D73-91178046C066}"/>
                </a:ext>
              </a:extLst>
            </p:cNvPr>
            <p:cNvSpPr>
              <a:spLocks noChangeArrowheads="1"/>
            </p:cNvSpPr>
            <p:nvPr userDrawn="1"/>
          </p:nvSpPr>
          <p:spPr bwMode="hidden">
            <a:xfrm>
              <a:off x="4368" y="0"/>
              <a:ext cx="240" cy="4320"/>
            </a:xfrm>
            <a:prstGeom prst="rect">
              <a:avLst/>
            </a:prstGeom>
            <a:gradFill rotWithShape="0">
              <a:gsLst>
                <a:gs pos="0">
                  <a:schemeClr val="bg2"/>
                </a:gs>
                <a:gs pos="50000">
                  <a:schemeClr val="bg2">
                    <a:gamma/>
                    <a:shade val="96863"/>
                    <a:invGamma/>
                  </a:schemeClr>
                </a:gs>
                <a:gs pos="100000">
                  <a:schemeClr val="bg2"/>
                </a:gs>
              </a:gsLst>
              <a:lin ang="0" scaled="1"/>
            </a:gradFill>
            <a:ln>
              <a:noFill/>
            </a:ln>
            <a:effectLst/>
          </p:spPr>
          <p:txBody>
            <a:bodyPr wrap="none" anchor="ctr"/>
            <a:lstStyle/>
            <a:p>
              <a:pPr eaLnBrk="1" hangingPunct="1">
                <a:defRPr/>
              </a:pPr>
              <a:endParaRPr lang="en-US">
                <a:latin typeface="Arial" charset="0"/>
                <a:ea typeface="ＭＳ Ｐゴシック" charset="0"/>
              </a:endParaRPr>
            </a:p>
          </p:txBody>
        </p:sp>
        <p:sp>
          <p:nvSpPr>
            <p:cNvPr id="22" name="Rectangle 20">
              <a:extLst>
                <a:ext uri="{FF2B5EF4-FFF2-40B4-BE49-F238E27FC236}">
                  <a16:creationId xmlns:a16="http://schemas.microsoft.com/office/drawing/2014/main" id="{257C2971-D2C2-944D-909A-54F9C395EC37}"/>
                </a:ext>
              </a:extLst>
            </p:cNvPr>
            <p:cNvSpPr>
              <a:spLocks noChangeArrowheads="1"/>
            </p:cNvSpPr>
            <p:nvPr userDrawn="1"/>
          </p:nvSpPr>
          <p:spPr bwMode="hidden">
            <a:xfrm>
              <a:off x="2680" y="0"/>
              <a:ext cx="152"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defRPr/>
              </a:pPr>
              <a:endParaRPr lang="en-US" altLang="en-US"/>
            </a:p>
          </p:txBody>
        </p:sp>
        <p:sp>
          <p:nvSpPr>
            <p:cNvPr id="23" name="Rectangle 21">
              <a:extLst>
                <a:ext uri="{FF2B5EF4-FFF2-40B4-BE49-F238E27FC236}">
                  <a16:creationId xmlns:a16="http://schemas.microsoft.com/office/drawing/2014/main" id="{99B14693-EF5F-EF4E-86D1-7E00986F4C32}"/>
                </a:ext>
              </a:extLst>
            </p:cNvPr>
            <p:cNvSpPr>
              <a:spLocks noChangeArrowheads="1"/>
            </p:cNvSpPr>
            <p:nvPr userDrawn="1"/>
          </p:nvSpPr>
          <p:spPr bwMode="hidden">
            <a:xfrm>
              <a:off x="2366" y="0"/>
              <a:ext cx="336"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defRPr/>
              </a:pPr>
              <a:endParaRPr lang="en-US" altLang="en-US"/>
            </a:p>
          </p:txBody>
        </p:sp>
        <p:sp>
          <p:nvSpPr>
            <p:cNvPr id="24" name="Freeform 22">
              <a:extLst>
                <a:ext uri="{FF2B5EF4-FFF2-40B4-BE49-F238E27FC236}">
                  <a16:creationId xmlns:a16="http://schemas.microsoft.com/office/drawing/2014/main" id="{35973BC1-B586-1240-8007-381015183719}"/>
                </a:ext>
              </a:extLst>
            </p:cNvPr>
            <p:cNvSpPr>
              <a:spLocks/>
            </p:cNvSpPr>
            <p:nvPr userDrawn="1"/>
          </p:nvSpPr>
          <p:spPr bwMode="hidden">
            <a:xfrm>
              <a:off x="1" y="3875"/>
              <a:ext cx="5760" cy="445"/>
            </a:xfrm>
            <a:custGeom>
              <a:avLst/>
              <a:gdLst>
                <a:gd name="T0" fmla="*/ 5700 w 5760"/>
                <a:gd name="T1" fmla="*/ 86 h 445"/>
                <a:gd name="T2" fmla="*/ 5508 w 5760"/>
                <a:gd name="T3" fmla="*/ 86 h 445"/>
                <a:gd name="T4" fmla="*/ 5454 w 5760"/>
                <a:gd name="T5" fmla="*/ 76 h 445"/>
                <a:gd name="T6" fmla="*/ 5448 w 5760"/>
                <a:gd name="T7" fmla="*/ 65 h 445"/>
                <a:gd name="T8" fmla="*/ 5442 w 5760"/>
                <a:gd name="T9" fmla="*/ 44 h 445"/>
                <a:gd name="T10" fmla="*/ 5414 w 5760"/>
                <a:gd name="T11" fmla="*/ 18 h 445"/>
                <a:gd name="T12" fmla="*/ 5332 w 5760"/>
                <a:gd name="T13" fmla="*/ 7 h 445"/>
                <a:gd name="T14" fmla="*/ 5051 w 5760"/>
                <a:gd name="T15" fmla="*/ 22 h 445"/>
                <a:gd name="T16" fmla="*/ 4986 w 5760"/>
                <a:gd name="T17" fmla="*/ 55 h 445"/>
                <a:gd name="T18" fmla="*/ 4854 w 5760"/>
                <a:gd name="T19" fmla="*/ 102 h 445"/>
                <a:gd name="T20" fmla="*/ 4740 w 5760"/>
                <a:gd name="T21" fmla="*/ 112 h 445"/>
                <a:gd name="T22" fmla="*/ 4662 w 5760"/>
                <a:gd name="T23" fmla="*/ 91 h 445"/>
                <a:gd name="T24" fmla="*/ 4598 w 5760"/>
                <a:gd name="T25" fmla="*/ 25 h 445"/>
                <a:gd name="T26" fmla="*/ 4514 w 5760"/>
                <a:gd name="T27" fmla="*/ 9 h 445"/>
                <a:gd name="T28" fmla="*/ 4410 w 5760"/>
                <a:gd name="T29" fmla="*/ 39 h 445"/>
                <a:gd name="T30" fmla="*/ 4236 w 5760"/>
                <a:gd name="T31" fmla="*/ 81 h 445"/>
                <a:gd name="T32" fmla="*/ 4020 w 5760"/>
                <a:gd name="T33" fmla="*/ 102 h 445"/>
                <a:gd name="T34" fmla="*/ 3810 w 5760"/>
                <a:gd name="T35" fmla="*/ 102 h 445"/>
                <a:gd name="T36" fmla="*/ 3654 w 5760"/>
                <a:gd name="T37" fmla="*/ 76 h 445"/>
                <a:gd name="T38" fmla="*/ 3594 w 5760"/>
                <a:gd name="T39" fmla="*/ 50 h 445"/>
                <a:gd name="T40" fmla="*/ 3528 w 5760"/>
                <a:gd name="T41" fmla="*/ 44 h 445"/>
                <a:gd name="T42" fmla="*/ 3480 w 5760"/>
                <a:gd name="T43" fmla="*/ 55 h 445"/>
                <a:gd name="T44" fmla="*/ 3420 w 5760"/>
                <a:gd name="T45" fmla="*/ 76 h 445"/>
                <a:gd name="T46" fmla="*/ 3048 w 5760"/>
                <a:gd name="T47" fmla="*/ 112 h 445"/>
                <a:gd name="T48" fmla="*/ 2844 w 5760"/>
                <a:gd name="T49" fmla="*/ 128 h 445"/>
                <a:gd name="T50" fmla="*/ 2742 w 5760"/>
                <a:gd name="T51" fmla="*/ 117 h 445"/>
                <a:gd name="T52" fmla="*/ 2710 w 5760"/>
                <a:gd name="T53" fmla="*/ 56 h 445"/>
                <a:gd name="T54" fmla="*/ 2658 w 5760"/>
                <a:gd name="T55" fmla="*/ 50 h 445"/>
                <a:gd name="T56" fmla="*/ 2558 w 5760"/>
                <a:gd name="T57" fmla="*/ 95 h 445"/>
                <a:gd name="T58" fmla="*/ 2444 w 5760"/>
                <a:gd name="T59" fmla="*/ 109 h 445"/>
                <a:gd name="T60" fmla="*/ 2322 w 5760"/>
                <a:gd name="T61" fmla="*/ 91 h 445"/>
                <a:gd name="T62" fmla="*/ 2274 w 5760"/>
                <a:gd name="T63" fmla="*/ 70 h 445"/>
                <a:gd name="T64" fmla="*/ 2185 w 5760"/>
                <a:gd name="T65" fmla="*/ 3 h 445"/>
                <a:gd name="T66" fmla="*/ 2048 w 5760"/>
                <a:gd name="T67" fmla="*/ 64 h 445"/>
                <a:gd name="T68" fmla="*/ 1794 w 5760"/>
                <a:gd name="T69" fmla="*/ 102 h 445"/>
                <a:gd name="T70" fmla="*/ 1560 w 5760"/>
                <a:gd name="T71" fmla="*/ 91 h 445"/>
                <a:gd name="T72" fmla="*/ 1482 w 5760"/>
                <a:gd name="T73" fmla="*/ 76 h 445"/>
                <a:gd name="T74" fmla="*/ 1428 w 5760"/>
                <a:gd name="T75" fmla="*/ 50 h 445"/>
                <a:gd name="T76" fmla="*/ 1374 w 5760"/>
                <a:gd name="T77" fmla="*/ 44 h 445"/>
                <a:gd name="T78" fmla="*/ 1308 w 5760"/>
                <a:gd name="T79" fmla="*/ 55 h 445"/>
                <a:gd name="T80" fmla="*/ 1140 w 5760"/>
                <a:gd name="T81" fmla="*/ 107 h 445"/>
                <a:gd name="T82" fmla="*/ 948 w 5760"/>
                <a:gd name="T83" fmla="*/ 143 h 445"/>
                <a:gd name="T84" fmla="*/ 708 w 5760"/>
                <a:gd name="T85" fmla="*/ 138 h 445"/>
                <a:gd name="T86" fmla="*/ 534 w 5760"/>
                <a:gd name="T87" fmla="*/ 96 h 445"/>
                <a:gd name="T88" fmla="*/ 444 w 5760"/>
                <a:gd name="T89" fmla="*/ 55 h 445"/>
                <a:gd name="T90" fmla="*/ 396 w 5760"/>
                <a:gd name="T91" fmla="*/ 34 h 445"/>
                <a:gd name="T92" fmla="*/ 378 w 5760"/>
                <a:gd name="T93" fmla="*/ 39 h 445"/>
                <a:gd name="T94" fmla="*/ 342 w 5760"/>
                <a:gd name="T95" fmla="*/ 70 h 445"/>
                <a:gd name="T96" fmla="*/ 288 w 5760"/>
                <a:gd name="T97" fmla="*/ 96 h 445"/>
                <a:gd name="T98" fmla="*/ 192 w 5760"/>
                <a:gd name="T99" fmla="*/ 112 h 445"/>
                <a:gd name="T100" fmla="*/ 90 w 5760"/>
                <a:gd name="T101" fmla="*/ 112 h 445"/>
                <a:gd name="T102" fmla="*/ 0 w 5760"/>
                <a:gd name="T103" fmla="*/ 96 h 445"/>
                <a:gd name="T104" fmla="*/ 5760 w 5760"/>
                <a:gd name="T105" fmla="*/ 445 h 44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760" h="445">
                  <a:moveTo>
                    <a:pt x="5760" y="445"/>
                  </a:moveTo>
                  <a:lnTo>
                    <a:pt x="5760" y="76"/>
                  </a:lnTo>
                  <a:lnTo>
                    <a:pt x="5730" y="81"/>
                  </a:lnTo>
                  <a:lnTo>
                    <a:pt x="5700" y="86"/>
                  </a:lnTo>
                  <a:lnTo>
                    <a:pt x="5646" y="91"/>
                  </a:lnTo>
                  <a:lnTo>
                    <a:pt x="5592" y="91"/>
                  </a:lnTo>
                  <a:lnTo>
                    <a:pt x="5544" y="91"/>
                  </a:lnTo>
                  <a:lnTo>
                    <a:pt x="5508" y="86"/>
                  </a:lnTo>
                  <a:lnTo>
                    <a:pt x="5490" y="86"/>
                  </a:lnTo>
                  <a:lnTo>
                    <a:pt x="5478" y="81"/>
                  </a:lnTo>
                  <a:lnTo>
                    <a:pt x="5466" y="76"/>
                  </a:lnTo>
                  <a:lnTo>
                    <a:pt x="5454" y="76"/>
                  </a:lnTo>
                  <a:lnTo>
                    <a:pt x="5454" y="70"/>
                  </a:lnTo>
                  <a:lnTo>
                    <a:pt x="5448" y="70"/>
                  </a:lnTo>
                  <a:lnTo>
                    <a:pt x="5448" y="65"/>
                  </a:lnTo>
                  <a:lnTo>
                    <a:pt x="5448" y="60"/>
                  </a:lnTo>
                  <a:lnTo>
                    <a:pt x="5448" y="55"/>
                  </a:lnTo>
                  <a:lnTo>
                    <a:pt x="5442" y="50"/>
                  </a:lnTo>
                  <a:lnTo>
                    <a:pt x="5442" y="44"/>
                  </a:lnTo>
                  <a:lnTo>
                    <a:pt x="5436" y="39"/>
                  </a:lnTo>
                  <a:lnTo>
                    <a:pt x="5424" y="34"/>
                  </a:lnTo>
                  <a:lnTo>
                    <a:pt x="5418" y="29"/>
                  </a:lnTo>
                  <a:lnTo>
                    <a:pt x="5414" y="18"/>
                  </a:lnTo>
                  <a:lnTo>
                    <a:pt x="5401" y="16"/>
                  </a:lnTo>
                  <a:lnTo>
                    <a:pt x="5386" y="10"/>
                  </a:lnTo>
                  <a:lnTo>
                    <a:pt x="5368" y="7"/>
                  </a:lnTo>
                  <a:lnTo>
                    <a:pt x="5332" y="7"/>
                  </a:lnTo>
                  <a:lnTo>
                    <a:pt x="5246" y="10"/>
                  </a:lnTo>
                  <a:lnTo>
                    <a:pt x="5144" y="7"/>
                  </a:lnTo>
                  <a:lnTo>
                    <a:pt x="5090" y="16"/>
                  </a:lnTo>
                  <a:lnTo>
                    <a:pt x="5051" y="22"/>
                  </a:lnTo>
                  <a:lnTo>
                    <a:pt x="5036" y="30"/>
                  </a:lnTo>
                  <a:lnTo>
                    <a:pt x="5022" y="39"/>
                  </a:lnTo>
                  <a:lnTo>
                    <a:pt x="5010" y="44"/>
                  </a:lnTo>
                  <a:lnTo>
                    <a:pt x="4986" y="55"/>
                  </a:lnTo>
                  <a:lnTo>
                    <a:pt x="4950" y="70"/>
                  </a:lnTo>
                  <a:lnTo>
                    <a:pt x="4920" y="86"/>
                  </a:lnTo>
                  <a:lnTo>
                    <a:pt x="4884" y="96"/>
                  </a:lnTo>
                  <a:lnTo>
                    <a:pt x="4854" y="102"/>
                  </a:lnTo>
                  <a:lnTo>
                    <a:pt x="4824" y="107"/>
                  </a:lnTo>
                  <a:lnTo>
                    <a:pt x="4794" y="112"/>
                  </a:lnTo>
                  <a:lnTo>
                    <a:pt x="4764" y="112"/>
                  </a:lnTo>
                  <a:lnTo>
                    <a:pt x="4740" y="112"/>
                  </a:lnTo>
                  <a:lnTo>
                    <a:pt x="4716" y="107"/>
                  </a:lnTo>
                  <a:lnTo>
                    <a:pt x="4698" y="102"/>
                  </a:lnTo>
                  <a:lnTo>
                    <a:pt x="4674" y="96"/>
                  </a:lnTo>
                  <a:lnTo>
                    <a:pt x="4662" y="91"/>
                  </a:lnTo>
                  <a:lnTo>
                    <a:pt x="4644" y="86"/>
                  </a:lnTo>
                  <a:lnTo>
                    <a:pt x="4631" y="66"/>
                  </a:lnTo>
                  <a:lnTo>
                    <a:pt x="4617" y="42"/>
                  </a:lnTo>
                  <a:lnTo>
                    <a:pt x="4598" y="25"/>
                  </a:lnTo>
                  <a:lnTo>
                    <a:pt x="4584" y="13"/>
                  </a:lnTo>
                  <a:lnTo>
                    <a:pt x="4565" y="4"/>
                  </a:lnTo>
                  <a:lnTo>
                    <a:pt x="4535" y="3"/>
                  </a:lnTo>
                  <a:lnTo>
                    <a:pt x="4514" y="9"/>
                  </a:lnTo>
                  <a:lnTo>
                    <a:pt x="4494" y="18"/>
                  </a:lnTo>
                  <a:lnTo>
                    <a:pt x="4471" y="23"/>
                  </a:lnTo>
                  <a:lnTo>
                    <a:pt x="4440" y="29"/>
                  </a:lnTo>
                  <a:lnTo>
                    <a:pt x="4410" y="39"/>
                  </a:lnTo>
                  <a:lnTo>
                    <a:pt x="4374" y="50"/>
                  </a:lnTo>
                  <a:lnTo>
                    <a:pt x="4332" y="60"/>
                  </a:lnTo>
                  <a:lnTo>
                    <a:pt x="4284" y="76"/>
                  </a:lnTo>
                  <a:lnTo>
                    <a:pt x="4236" y="81"/>
                  </a:lnTo>
                  <a:lnTo>
                    <a:pt x="4183" y="91"/>
                  </a:lnTo>
                  <a:lnTo>
                    <a:pt x="4128" y="96"/>
                  </a:lnTo>
                  <a:lnTo>
                    <a:pt x="4074" y="102"/>
                  </a:lnTo>
                  <a:lnTo>
                    <a:pt x="4020" y="102"/>
                  </a:lnTo>
                  <a:lnTo>
                    <a:pt x="3966" y="102"/>
                  </a:lnTo>
                  <a:lnTo>
                    <a:pt x="3912" y="102"/>
                  </a:lnTo>
                  <a:lnTo>
                    <a:pt x="3858" y="102"/>
                  </a:lnTo>
                  <a:lnTo>
                    <a:pt x="3810" y="102"/>
                  </a:lnTo>
                  <a:lnTo>
                    <a:pt x="3762" y="96"/>
                  </a:lnTo>
                  <a:lnTo>
                    <a:pt x="3726" y="91"/>
                  </a:lnTo>
                  <a:lnTo>
                    <a:pt x="3684" y="81"/>
                  </a:lnTo>
                  <a:lnTo>
                    <a:pt x="3654" y="76"/>
                  </a:lnTo>
                  <a:lnTo>
                    <a:pt x="3642" y="70"/>
                  </a:lnTo>
                  <a:lnTo>
                    <a:pt x="3630" y="65"/>
                  </a:lnTo>
                  <a:lnTo>
                    <a:pt x="3612" y="60"/>
                  </a:lnTo>
                  <a:lnTo>
                    <a:pt x="3594" y="50"/>
                  </a:lnTo>
                  <a:lnTo>
                    <a:pt x="3576" y="50"/>
                  </a:lnTo>
                  <a:lnTo>
                    <a:pt x="3558" y="44"/>
                  </a:lnTo>
                  <a:lnTo>
                    <a:pt x="3540" y="44"/>
                  </a:lnTo>
                  <a:lnTo>
                    <a:pt x="3528" y="44"/>
                  </a:lnTo>
                  <a:lnTo>
                    <a:pt x="3516" y="50"/>
                  </a:lnTo>
                  <a:lnTo>
                    <a:pt x="3504" y="50"/>
                  </a:lnTo>
                  <a:lnTo>
                    <a:pt x="3492" y="55"/>
                  </a:lnTo>
                  <a:lnTo>
                    <a:pt x="3480" y="55"/>
                  </a:lnTo>
                  <a:lnTo>
                    <a:pt x="3468" y="65"/>
                  </a:lnTo>
                  <a:lnTo>
                    <a:pt x="3456" y="70"/>
                  </a:lnTo>
                  <a:lnTo>
                    <a:pt x="3450" y="70"/>
                  </a:lnTo>
                  <a:lnTo>
                    <a:pt x="3420" y="76"/>
                  </a:lnTo>
                  <a:lnTo>
                    <a:pt x="3330" y="81"/>
                  </a:lnTo>
                  <a:lnTo>
                    <a:pt x="3204" y="91"/>
                  </a:lnTo>
                  <a:lnTo>
                    <a:pt x="3126" y="102"/>
                  </a:lnTo>
                  <a:lnTo>
                    <a:pt x="3048" y="112"/>
                  </a:lnTo>
                  <a:lnTo>
                    <a:pt x="2970" y="123"/>
                  </a:lnTo>
                  <a:lnTo>
                    <a:pt x="2904" y="128"/>
                  </a:lnTo>
                  <a:lnTo>
                    <a:pt x="2868" y="128"/>
                  </a:lnTo>
                  <a:lnTo>
                    <a:pt x="2844" y="128"/>
                  </a:lnTo>
                  <a:lnTo>
                    <a:pt x="2814" y="128"/>
                  </a:lnTo>
                  <a:lnTo>
                    <a:pt x="2790" y="128"/>
                  </a:lnTo>
                  <a:lnTo>
                    <a:pt x="2766" y="123"/>
                  </a:lnTo>
                  <a:lnTo>
                    <a:pt x="2742" y="117"/>
                  </a:lnTo>
                  <a:lnTo>
                    <a:pt x="2724" y="112"/>
                  </a:lnTo>
                  <a:lnTo>
                    <a:pt x="2706" y="107"/>
                  </a:lnTo>
                  <a:lnTo>
                    <a:pt x="2704" y="83"/>
                  </a:lnTo>
                  <a:lnTo>
                    <a:pt x="2710" y="56"/>
                  </a:lnTo>
                  <a:lnTo>
                    <a:pt x="2710" y="36"/>
                  </a:lnTo>
                  <a:lnTo>
                    <a:pt x="2696" y="25"/>
                  </a:lnTo>
                  <a:lnTo>
                    <a:pt x="2672" y="36"/>
                  </a:lnTo>
                  <a:lnTo>
                    <a:pt x="2658" y="50"/>
                  </a:lnTo>
                  <a:lnTo>
                    <a:pt x="2638" y="60"/>
                  </a:lnTo>
                  <a:lnTo>
                    <a:pt x="2614" y="76"/>
                  </a:lnTo>
                  <a:lnTo>
                    <a:pt x="2590" y="84"/>
                  </a:lnTo>
                  <a:lnTo>
                    <a:pt x="2558" y="95"/>
                  </a:lnTo>
                  <a:lnTo>
                    <a:pt x="2536" y="98"/>
                  </a:lnTo>
                  <a:lnTo>
                    <a:pt x="2508" y="102"/>
                  </a:lnTo>
                  <a:lnTo>
                    <a:pt x="2478" y="105"/>
                  </a:lnTo>
                  <a:lnTo>
                    <a:pt x="2444" y="109"/>
                  </a:lnTo>
                  <a:lnTo>
                    <a:pt x="2410" y="110"/>
                  </a:lnTo>
                  <a:lnTo>
                    <a:pt x="2374" y="107"/>
                  </a:lnTo>
                  <a:lnTo>
                    <a:pt x="2348" y="103"/>
                  </a:lnTo>
                  <a:lnTo>
                    <a:pt x="2322" y="91"/>
                  </a:lnTo>
                  <a:lnTo>
                    <a:pt x="2304" y="86"/>
                  </a:lnTo>
                  <a:lnTo>
                    <a:pt x="2292" y="81"/>
                  </a:lnTo>
                  <a:lnTo>
                    <a:pt x="2286" y="76"/>
                  </a:lnTo>
                  <a:lnTo>
                    <a:pt x="2274" y="70"/>
                  </a:lnTo>
                  <a:lnTo>
                    <a:pt x="2268" y="65"/>
                  </a:lnTo>
                  <a:lnTo>
                    <a:pt x="2246" y="18"/>
                  </a:lnTo>
                  <a:lnTo>
                    <a:pt x="2224" y="0"/>
                  </a:lnTo>
                  <a:lnTo>
                    <a:pt x="2185" y="3"/>
                  </a:lnTo>
                  <a:lnTo>
                    <a:pt x="2156" y="16"/>
                  </a:lnTo>
                  <a:lnTo>
                    <a:pt x="2126" y="22"/>
                  </a:lnTo>
                  <a:lnTo>
                    <a:pt x="2081" y="49"/>
                  </a:lnTo>
                  <a:lnTo>
                    <a:pt x="2048" y="64"/>
                  </a:lnTo>
                  <a:lnTo>
                    <a:pt x="2018" y="76"/>
                  </a:lnTo>
                  <a:lnTo>
                    <a:pt x="1986" y="96"/>
                  </a:lnTo>
                  <a:lnTo>
                    <a:pt x="1896" y="102"/>
                  </a:lnTo>
                  <a:lnTo>
                    <a:pt x="1794" y="102"/>
                  </a:lnTo>
                  <a:lnTo>
                    <a:pt x="1692" y="102"/>
                  </a:lnTo>
                  <a:lnTo>
                    <a:pt x="1644" y="102"/>
                  </a:lnTo>
                  <a:lnTo>
                    <a:pt x="1602" y="96"/>
                  </a:lnTo>
                  <a:lnTo>
                    <a:pt x="1560" y="91"/>
                  </a:lnTo>
                  <a:lnTo>
                    <a:pt x="1524" y="86"/>
                  </a:lnTo>
                  <a:lnTo>
                    <a:pt x="1506" y="86"/>
                  </a:lnTo>
                  <a:lnTo>
                    <a:pt x="1494" y="81"/>
                  </a:lnTo>
                  <a:lnTo>
                    <a:pt x="1482" y="76"/>
                  </a:lnTo>
                  <a:lnTo>
                    <a:pt x="1476" y="70"/>
                  </a:lnTo>
                  <a:lnTo>
                    <a:pt x="1458" y="65"/>
                  </a:lnTo>
                  <a:lnTo>
                    <a:pt x="1440" y="55"/>
                  </a:lnTo>
                  <a:lnTo>
                    <a:pt x="1428" y="50"/>
                  </a:lnTo>
                  <a:lnTo>
                    <a:pt x="1410" y="50"/>
                  </a:lnTo>
                  <a:lnTo>
                    <a:pt x="1398" y="44"/>
                  </a:lnTo>
                  <a:lnTo>
                    <a:pt x="1386" y="44"/>
                  </a:lnTo>
                  <a:lnTo>
                    <a:pt x="1374" y="44"/>
                  </a:lnTo>
                  <a:lnTo>
                    <a:pt x="1356" y="44"/>
                  </a:lnTo>
                  <a:lnTo>
                    <a:pt x="1344" y="44"/>
                  </a:lnTo>
                  <a:lnTo>
                    <a:pt x="1332" y="50"/>
                  </a:lnTo>
                  <a:lnTo>
                    <a:pt x="1308" y="55"/>
                  </a:lnTo>
                  <a:lnTo>
                    <a:pt x="1260" y="70"/>
                  </a:lnTo>
                  <a:lnTo>
                    <a:pt x="1218" y="86"/>
                  </a:lnTo>
                  <a:lnTo>
                    <a:pt x="1176" y="96"/>
                  </a:lnTo>
                  <a:lnTo>
                    <a:pt x="1140" y="107"/>
                  </a:lnTo>
                  <a:lnTo>
                    <a:pt x="1098" y="117"/>
                  </a:lnTo>
                  <a:lnTo>
                    <a:pt x="1062" y="128"/>
                  </a:lnTo>
                  <a:lnTo>
                    <a:pt x="1020" y="133"/>
                  </a:lnTo>
                  <a:lnTo>
                    <a:pt x="948" y="143"/>
                  </a:lnTo>
                  <a:lnTo>
                    <a:pt x="882" y="149"/>
                  </a:lnTo>
                  <a:lnTo>
                    <a:pt x="822" y="149"/>
                  </a:lnTo>
                  <a:lnTo>
                    <a:pt x="762" y="143"/>
                  </a:lnTo>
                  <a:lnTo>
                    <a:pt x="708" y="138"/>
                  </a:lnTo>
                  <a:lnTo>
                    <a:pt x="654" y="128"/>
                  </a:lnTo>
                  <a:lnTo>
                    <a:pt x="612" y="117"/>
                  </a:lnTo>
                  <a:lnTo>
                    <a:pt x="570" y="107"/>
                  </a:lnTo>
                  <a:lnTo>
                    <a:pt x="534" y="96"/>
                  </a:lnTo>
                  <a:lnTo>
                    <a:pt x="504" y="86"/>
                  </a:lnTo>
                  <a:lnTo>
                    <a:pt x="480" y="76"/>
                  </a:lnTo>
                  <a:lnTo>
                    <a:pt x="462" y="65"/>
                  </a:lnTo>
                  <a:lnTo>
                    <a:pt x="444" y="55"/>
                  </a:lnTo>
                  <a:lnTo>
                    <a:pt x="426" y="44"/>
                  </a:lnTo>
                  <a:lnTo>
                    <a:pt x="408" y="34"/>
                  </a:lnTo>
                  <a:lnTo>
                    <a:pt x="402" y="34"/>
                  </a:lnTo>
                  <a:lnTo>
                    <a:pt x="396" y="34"/>
                  </a:lnTo>
                  <a:lnTo>
                    <a:pt x="390" y="34"/>
                  </a:lnTo>
                  <a:lnTo>
                    <a:pt x="384" y="34"/>
                  </a:lnTo>
                  <a:lnTo>
                    <a:pt x="378" y="39"/>
                  </a:lnTo>
                  <a:lnTo>
                    <a:pt x="372" y="44"/>
                  </a:lnTo>
                  <a:lnTo>
                    <a:pt x="360" y="55"/>
                  </a:lnTo>
                  <a:lnTo>
                    <a:pt x="348" y="65"/>
                  </a:lnTo>
                  <a:lnTo>
                    <a:pt x="342" y="70"/>
                  </a:lnTo>
                  <a:lnTo>
                    <a:pt x="336" y="76"/>
                  </a:lnTo>
                  <a:lnTo>
                    <a:pt x="324" y="86"/>
                  </a:lnTo>
                  <a:lnTo>
                    <a:pt x="306" y="91"/>
                  </a:lnTo>
                  <a:lnTo>
                    <a:pt x="288" y="96"/>
                  </a:lnTo>
                  <a:lnTo>
                    <a:pt x="264" y="102"/>
                  </a:lnTo>
                  <a:lnTo>
                    <a:pt x="240" y="107"/>
                  </a:lnTo>
                  <a:lnTo>
                    <a:pt x="216" y="112"/>
                  </a:lnTo>
                  <a:lnTo>
                    <a:pt x="192" y="112"/>
                  </a:lnTo>
                  <a:lnTo>
                    <a:pt x="168" y="117"/>
                  </a:lnTo>
                  <a:lnTo>
                    <a:pt x="145" y="117"/>
                  </a:lnTo>
                  <a:lnTo>
                    <a:pt x="120" y="117"/>
                  </a:lnTo>
                  <a:lnTo>
                    <a:pt x="90" y="112"/>
                  </a:lnTo>
                  <a:lnTo>
                    <a:pt x="66" y="112"/>
                  </a:lnTo>
                  <a:lnTo>
                    <a:pt x="42" y="107"/>
                  </a:lnTo>
                  <a:lnTo>
                    <a:pt x="24" y="102"/>
                  </a:lnTo>
                  <a:lnTo>
                    <a:pt x="0" y="96"/>
                  </a:lnTo>
                  <a:lnTo>
                    <a:pt x="0" y="445"/>
                  </a:lnTo>
                  <a:lnTo>
                    <a:pt x="5760" y="445"/>
                  </a:lnTo>
                </a:path>
              </a:pathLst>
            </a:custGeom>
            <a:solidFill>
              <a:schemeClr val="accent2">
                <a:alpha val="50195"/>
              </a:schemeClr>
            </a:solidFill>
            <a:ln>
              <a:noFill/>
            </a:ln>
            <a:extLst>
              <a:ext uri="{91240B29-F687-4F45-9708-019B960494DF}">
                <a14:hiddenLine xmlns:a14="http://schemas.microsoft.com/office/drawing/2010/main" w="9525">
                  <a:solidFill>
                    <a:srgbClr val="000000"/>
                  </a:solidFill>
                  <a:prstDash val="solid"/>
                  <a:round/>
                  <a:headEnd/>
                  <a:tailEnd/>
                </a14:hiddenLine>
              </a:ext>
            </a:extLst>
          </p:spPr>
          <p:txBody>
            <a:bodyPr/>
            <a:lstStyle/>
            <a:p>
              <a:endParaRPr lang="en-US"/>
            </a:p>
          </p:txBody>
        </p:sp>
        <p:sp>
          <p:nvSpPr>
            <p:cNvPr id="25" name="Freeform 23">
              <a:extLst>
                <a:ext uri="{FF2B5EF4-FFF2-40B4-BE49-F238E27FC236}">
                  <a16:creationId xmlns:a16="http://schemas.microsoft.com/office/drawing/2014/main" id="{691018BA-1BD3-8142-9B91-B5795BDC52F9}"/>
                </a:ext>
              </a:extLst>
            </p:cNvPr>
            <p:cNvSpPr>
              <a:spLocks/>
            </p:cNvSpPr>
            <p:nvPr userDrawn="1"/>
          </p:nvSpPr>
          <p:spPr bwMode="hidden">
            <a:xfrm>
              <a:off x="0" y="3867"/>
              <a:ext cx="5770" cy="174"/>
            </a:xfrm>
            <a:custGeom>
              <a:avLst/>
              <a:gdLst>
                <a:gd name="T0" fmla="*/ 4993 w 5770"/>
                <a:gd name="T1" fmla="*/ 66 h 174"/>
                <a:gd name="T2" fmla="*/ 4771 w 5770"/>
                <a:gd name="T3" fmla="*/ 132 h 174"/>
                <a:gd name="T4" fmla="*/ 4640 w 5770"/>
                <a:gd name="T5" fmla="*/ 96 h 174"/>
                <a:gd name="T6" fmla="*/ 4598 w 5770"/>
                <a:gd name="T7" fmla="*/ 36 h 174"/>
                <a:gd name="T8" fmla="*/ 4478 w 5770"/>
                <a:gd name="T9" fmla="*/ 30 h 174"/>
                <a:gd name="T10" fmla="*/ 4186 w 5770"/>
                <a:gd name="T11" fmla="*/ 108 h 174"/>
                <a:gd name="T12" fmla="*/ 3815 w 5770"/>
                <a:gd name="T13" fmla="*/ 120 h 174"/>
                <a:gd name="T14" fmla="*/ 3617 w 5770"/>
                <a:gd name="T15" fmla="*/ 72 h 174"/>
                <a:gd name="T16" fmla="*/ 3510 w 5770"/>
                <a:gd name="T17" fmla="*/ 60 h 174"/>
                <a:gd name="T18" fmla="*/ 3336 w 5770"/>
                <a:gd name="T19" fmla="*/ 96 h 174"/>
                <a:gd name="T20" fmla="*/ 2846 w 5770"/>
                <a:gd name="T21" fmla="*/ 150 h 174"/>
                <a:gd name="T22" fmla="*/ 2703 w 5770"/>
                <a:gd name="T23" fmla="*/ 96 h 174"/>
                <a:gd name="T24" fmla="*/ 2619 w 5770"/>
                <a:gd name="T25" fmla="*/ 90 h 174"/>
                <a:gd name="T26" fmla="*/ 2416 w 5770"/>
                <a:gd name="T27" fmla="*/ 132 h 174"/>
                <a:gd name="T28" fmla="*/ 2278 w 5770"/>
                <a:gd name="T29" fmla="*/ 84 h 174"/>
                <a:gd name="T30" fmla="*/ 2151 w 5770"/>
                <a:gd name="T31" fmla="*/ 36 h 174"/>
                <a:gd name="T32" fmla="*/ 1947 w 5770"/>
                <a:gd name="T33" fmla="*/ 120 h 174"/>
                <a:gd name="T34" fmla="*/ 1525 w 5770"/>
                <a:gd name="T35" fmla="*/ 102 h 174"/>
                <a:gd name="T36" fmla="*/ 1429 w 5770"/>
                <a:gd name="T37" fmla="*/ 60 h 174"/>
                <a:gd name="T38" fmla="*/ 1333 w 5770"/>
                <a:gd name="T39" fmla="*/ 60 h 174"/>
                <a:gd name="T40" fmla="*/ 1058 w 5770"/>
                <a:gd name="T41" fmla="*/ 150 h 174"/>
                <a:gd name="T42" fmla="*/ 652 w 5770"/>
                <a:gd name="T43" fmla="*/ 150 h 174"/>
                <a:gd name="T44" fmla="*/ 442 w 5770"/>
                <a:gd name="T45" fmla="*/ 66 h 174"/>
                <a:gd name="T46" fmla="*/ 377 w 5770"/>
                <a:gd name="T47" fmla="*/ 48 h 174"/>
                <a:gd name="T48" fmla="*/ 305 w 5770"/>
                <a:gd name="T49" fmla="*/ 108 h 174"/>
                <a:gd name="T50" fmla="*/ 144 w 5770"/>
                <a:gd name="T51" fmla="*/ 138 h 174"/>
                <a:gd name="T52" fmla="*/ 0 w 5770"/>
                <a:gd name="T53" fmla="*/ 96 h 174"/>
                <a:gd name="T54" fmla="*/ 167 w 5770"/>
                <a:gd name="T55" fmla="*/ 120 h 174"/>
                <a:gd name="T56" fmla="*/ 323 w 5770"/>
                <a:gd name="T57" fmla="*/ 84 h 174"/>
                <a:gd name="T58" fmla="*/ 383 w 5770"/>
                <a:gd name="T59" fmla="*/ 24 h 174"/>
                <a:gd name="T60" fmla="*/ 460 w 5770"/>
                <a:gd name="T61" fmla="*/ 60 h 174"/>
                <a:gd name="T62" fmla="*/ 706 w 5770"/>
                <a:gd name="T63" fmla="*/ 144 h 174"/>
                <a:gd name="T64" fmla="*/ 1100 w 5770"/>
                <a:gd name="T65" fmla="*/ 120 h 174"/>
                <a:gd name="T66" fmla="*/ 1345 w 5770"/>
                <a:gd name="T67" fmla="*/ 36 h 174"/>
                <a:gd name="T68" fmla="*/ 1441 w 5770"/>
                <a:gd name="T69" fmla="*/ 48 h 174"/>
                <a:gd name="T70" fmla="*/ 1561 w 5770"/>
                <a:gd name="T71" fmla="*/ 90 h 174"/>
                <a:gd name="T72" fmla="*/ 1971 w 5770"/>
                <a:gd name="T73" fmla="*/ 96 h 174"/>
                <a:gd name="T74" fmla="*/ 2235 w 5770"/>
                <a:gd name="T75" fmla="*/ 3 h 174"/>
                <a:gd name="T76" fmla="*/ 2350 w 5770"/>
                <a:gd name="T77" fmla="*/ 102 h 174"/>
                <a:gd name="T78" fmla="*/ 2559 w 5770"/>
                <a:gd name="T79" fmla="*/ 96 h 174"/>
                <a:gd name="T80" fmla="*/ 2715 w 5770"/>
                <a:gd name="T81" fmla="*/ 24 h 174"/>
                <a:gd name="T82" fmla="*/ 2792 w 5770"/>
                <a:gd name="T83" fmla="*/ 132 h 174"/>
                <a:gd name="T84" fmla="*/ 3127 w 5770"/>
                <a:gd name="T85" fmla="*/ 102 h 174"/>
                <a:gd name="T86" fmla="*/ 3486 w 5770"/>
                <a:gd name="T87" fmla="*/ 48 h 174"/>
                <a:gd name="T88" fmla="*/ 3582 w 5770"/>
                <a:gd name="T89" fmla="*/ 42 h 174"/>
                <a:gd name="T90" fmla="*/ 3731 w 5770"/>
                <a:gd name="T91" fmla="*/ 90 h 174"/>
                <a:gd name="T92" fmla="*/ 4078 w 5770"/>
                <a:gd name="T93" fmla="*/ 102 h 174"/>
                <a:gd name="T94" fmla="*/ 4419 w 5770"/>
                <a:gd name="T95" fmla="*/ 30 h 174"/>
                <a:gd name="T96" fmla="*/ 4574 w 5770"/>
                <a:gd name="T97" fmla="*/ 6 h 174"/>
                <a:gd name="T98" fmla="*/ 4628 w 5770"/>
                <a:gd name="T99" fmla="*/ 60 h 174"/>
                <a:gd name="T100" fmla="*/ 4724 w 5770"/>
                <a:gd name="T101" fmla="*/ 108 h 174"/>
                <a:gd name="T102" fmla="*/ 4927 w 5770"/>
                <a:gd name="T103" fmla="*/ 84 h 174"/>
                <a:gd name="T104" fmla="*/ 5118 w 5770"/>
                <a:gd name="T105" fmla="*/ 14 h 174"/>
                <a:gd name="T106" fmla="*/ 5280 w 5770"/>
                <a:gd name="T107" fmla="*/ 9 h 174"/>
                <a:gd name="T108" fmla="*/ 5453 w 5770"/>
                <a:gd name="T109" fmla="*/ 36 h 174"/>
                <a:gd name="T110" fmla="*/ 5465 w 5770"/>
                <a:gd name="T111" fmla="*/ 72 h 174"/>
                <a:gd name="T112" fmla="*/ 5656 w 5770"/>
                <a:gd name="T113" fmla="*/ 90 h 174"/>
                <a:gd name="T114" fmla="*/ 5710 w 5770"/>
                <a:gd name="T115" fmla="*/ 102 h 174"/>
                <a:gd name="T116" fmla="*/ 5477 w 5770"/>
                <a:gd name="T117" fmla="*/ 90 h 174"/>
                <a:gd name="T118" fmla="*/ 5453 w 5770"/>
                <a:gd name="T119" fmla="*/ 60 h 174"/>
                <a:gd name="T120" fmla="*/ 5393 w 5770"/>
                <a:gd name="T121" fmla="*/ 30 h 174"/>
                <a:gd name="T122" fmla="*/ 5219 w 5770"/>
                <a:gd name="T123" fmla="*/ 24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770" h="174">
                  <a:moveTo>
                    <a:pt x="5151" y="24"/>
                  </a:moveTo>
                  <a:lnTo>
                    <a:pt x="5127" y="26"/>
                  </a:lnTo>
                  <a:lnTo>
                    <a:pt x="5082" y="30"/>
                  </a:lnTo>
                  <a:lnTo>
                    <a:pt x="5049" y="38"/>
                  </a:lnTo>
                  <a:lnTo>
                    <a:pt x="5029" y="48"/>
                  </a:lnTo>
                  <a:lnTo>
                    <a:pt x="5017" y="54"/>
                  </a:lnTo>
                  <a:lnTo>
                    <a:pt x="4993" y="66"/>
                  </a:lnTo>
                  <a:lnTo>
                    <a:pt x="4957" y="84"/>
                  </a:lnTo>
                  <a:lnTo>
                    <a:pt x="4927" y="102"/>
                  </a:lnTo>
                  <a:lnTo>
                    <a:pt x="4891" y="114"/>
                  </a:lnTo>
                  <a:lnTo>
                    <a:pt x="4861" y="120"/>
                  </a:lnTo>
                  <a:lnTo>
                    <a:pt x="4831" y="126"/>
                  </a:lnTo>
                  <a:lnTo>
                    <a:pt x="4801" y="132"/>
                  </a:lnTo>
                  <a:lnTo>
                    <a:pt x="4771" y="132"/>
                  </a:lnTo>
                  <a:lnTo>
                    <a:pt x="4748" y="132"/>
                  </a:lnTo>
                  <a:lnTo>
                    <a:pt x="4724" y="126"/>
                  </a:lnTo>
                  <a:lnTo>
                    <a:pt x="4706" y="120"/>
                  </a:lnTo>
                  <a:lnTo>
                    <a:pt x="4682" y="114"/>
                  </a:lnTo>
                  <a:lnTo>
                    <a:pt x="4670" y="108"/>
                  </a:lnTo>
                  <a:lnTo>
                    <a:pt x="4652" y="102"/>
                  </a:lnTo>
                  <a:lnTo>
                    <a:pt x="4640" y="96"/>
                  </a:lnTo>
                  <a:lnTo>
                    <a:pt x="4634" y="84"/>
                  </a:lnTo>
                  <a:lnTo>
                    <a:pt x="4628" y="78"/>
                  </a:lnTo>
                  <a:lnTo>
                    <a:pt x="4622" y="66"/>
                  </a:lnTo>
                  <a:lnTo>
                    <a:pt x="4616" y="54"/>
                  </a:lnTo>
                  <a:lnTo>
                    <a:pt x="4610" y="48"/>
                  </a:lnTo>
                  <a:lnTo>
                    <a:pt x="4604" y="42"/>
                  </a:lnTo>
                  <a:lnTo>
                    <a:pt x="4598" y="36"/>
                  </a:lnTo>
                  <a:lnTo>
                    <a:pt x="4586" y="30"/>
                  </a:lnTo>
                  <a:lnTo>
                    <a:pt x="4574" y="24"/>
                  </a:lnTo>
                  <a:lnTo>
                    <a:pt x="4562" y="18"/>
                  </a:lnTo>
                  <a:lnTo>
                    <a:pt x="4544" y="18"/>
                  </a:lnTo>
                  <a:lnTo>
                    <a:pt x="4526" y="18"/>
                  </a:lnTo>
                  <a:lnTo>
                    <a:pt x="4502" y="24"/>
                  </a:lnTo>
                  <a:lnTo>
                    <a:pt x="4478" y="30"/>
                  </a:lnTo>
                  <a:lnTo>
                    <a:pt x="4449" y="36"/>
                  </a:lnTo>
                  <a:lnTo>
                    <a:pt x="4419" y="48"/>
                  </a:lnTo>
                  <a:lnTo>
                    <a:pt x="4383" y="60"/>
                  </a:lnTo>
                  <a:lnTo>
                    <a:pt x="4341" y="72"/>
                  </a:lnTo>
                  <a:lnTo>
                    <a:pt x="4287" y="90"/>
                  </a:lnTo>
                  <a:lnTo>
                    <a:pt x="4239" y="96"/>
                  </a:lnTo>
                  <a:lnTo>
                    <a:pt x="4186" y="108"/>
                  </a:lnTo>
                  <a:lnTo>
                    <a:pt x="4132" y="114"/>
                  </a:lnTo>
                  <a:lnTo>
                    <a:pt x="4078" y="120"/>
                  </a:lnTo>
                  <a:lnTo>
                    <a:pt x="4024" y="120"/>
                  </a:lnTo>
                  <a:lnTo>
                    <a:pt x="3970" y="120"/>
                  </a:lnTo>
                  <a:lnTo>
                    <a:pt x="3916" y="120"/>
                  </a:lnTo>
                  <a:lnTo>
                    <a:pt x="3863" y="120"/>
                  </a:lnTo>
                  <a:lnTo>
                    <a:pt x="3815" y="120"/>
                  </a:lnTo>
                  <a:lnTo>
                    <a:pt x="3767" y="114"/>
                  </a:lnTo>
                  <a:lnTo>
                    <a:pt x="3731" y="108"/>
                  </a:lnTo>
                  <a:lnTo>
                    <a:pt x="3689" y="96"/>
                  </a:lnTo>
                  <a:lnTo>
                    <a:pt x="3659" y="90"/>
                  </a:lnTo>
                  <a:lnTo>
                    <a:pt x="3647" y="84"/>
                  </a:lnTo>
                  <a:lnTo>
                    <a:pt x="3635" y="78"/>
                  </a:lnTo>
                  <a:lnTo>
                    <a:pt x="3617" y="72"/>
                  </a:lnTo>
                  <a:lnTo>
                    <a:pt x="3600" y="60"/>
                  </a:lnTo>
                  <a:lnTo>
                    <a:pt x="3582" y="60"/>
                  </a:lnTo>
                  <a:lnTo>
                    <a:pt x="3564" y="54"/>
                  </a:lnTo>
                  <a:lnTo>
                    <a:pt x="3546" y="54"/>
                  </a:lnTo>
                  <a:lnTo>
                    <a:pt x="3534" y="54"/>
                  </a:lnTo>
                  <a:lnTo>
                    <a:pt x="3522" y="60"/>
                  </a:lnTo>
                  <a:lnTo>
                    <a:pt x="3510" y="60"/>
                  </a:lnTo>
                  <a:lnTo>
                    <a:pt x="3498" y="66"/>
                  </a:lnTo>
                  <a:lnTo>
                    <a:pt x="3486" y="66"/>
                  </a:lnTo>
                  <a:lnTo>
                    <a:pt x="3474" y="78"/>
                  </a:lnTo>
                  <a:lnTo>
                    <a:pt x="3462" y="84"/>
                  </a:lnTo>
                  <a:lnTo>
                    <a:pt x="3456" y="84"/>
                  </a:lnTo>
                  <a:lnTo>
                    <a:pt x="3426" y="90"/>
                  </a:lnTo>
                  <a:lnTo>
                    <a:pt x="3336" y="96"/>
                  </a:lnTo>
                  <a:lnTo>
                    <a:pt x="3205" y="108"/>
                  </a:lnTo>
                  <a:lnTo>
                    <a:pt x="3127" y="120"/>
                  </a:lnTo>
                  <a:lnTo>
                    <a:pt x="3049" y="132"/>
                  </a:lnTo>
                  <a:lnTo>
                    <a:pt x="2972" y="144"/>
                  </a:lnTo>
                  <a:lnTo>
                    <a:pt x="2906" y="150"/>
                  </a:lnTo>
                  <a:lnTo>
                    <a:pt x="2870" y="150"/>
                  </a:lnTo>
                  <a:lnTo>
                    <a:pt x="2846" y="150"/>
                  </a:lnTo>
                  <a:lnTo>
                    <a:pt x="2816" y="150"/>
                  </a:lnTo>
                  <a:lnTo>
                    <a:pt x="2792" y="150"/>
                  </a:lnTo>
                  <a:lnTo>
                    <a:pt x="2768" y="144"/>
                  </a:lnTo>
                  <a:lnTo>
                    <a:pt x="2744" y="138"/>
                  </a:lnTo>
                  <a:lnTo>
                    <a:pt x="2727" y="132"/>
                  </a:lnTo>
                  <a:lnTo>
                    <a:pt x="2709" y="126"/>
                  </a:lnTo>
                  <a:lnTo>
                    <a:pt x="2703" y="96"/>
                  </a:lnTo>
                  <a:lnTo>
                    <a:pt x="2703" y="78"/>
                  </a:lnTo>
                  <a:lnTo>
                    <a:pt x="2709" y="42"/>
                  </a:lnTo>
                  <a:lnTo>
                    <a:pt x="2697" y="36"/>
                  </a:lnTo>
                  <a:lnTo>
                    <a:pt x="2673" y="42"/>
                  </a:lnTo>
                  <a:lnTo>
                    <a:pt x="2661" y="60"/>
                  </a:lnTo>
                  <a:lnTo>
                    <a:pt x="2643" y="72"/>
                  </a:lnTo>
                  <a:lnTo>
                    <a:pt x="2619" y="90"/>
                  </a:lnTo>
                  <a:lnTo>
                    <a:pt x="2595" y="102"/>
                  </a:lnTo>
                  <a:lnTo>
                    <a:pt x="2559" y="114"/>
                  </a:lnTo>
                  <a:lnTo>
                    <a:pt x="2541" y="114"/>
                  </a:lnTo>
                  <a:lnTo>
                    <a:pt x="2511" y="120"/>
                  </a:lnTo>
                  <a:lnTo>
                    <a:pt x="2481" y="126"/>
                  </a:lnTo>
                  <a:lnTo>
                    <a:pt x="2446" y="126"/>
                  </a:lnTo>
                  <a:lnTo>
                    <a:pt x="2416" y="132"/>
                  </a:lnTo>
                  <a:lnTo>
                    <a:pt x="2380" y="126"/>
                  </a:lnTo>
                  <a:lnTo>
                    <a:pt x="2350" y="120"/>
                  </a:lnTo>
                  <a:lnTo>
                    <a:pt x="2326" y="108"/>
                  </a:lnTo>
                  <a:lnTo>
                    <a:pt x="2308" y="102"/>
                  </a:lnTo>
                  <a:lnTo>
                    <a:pt x="2296" y="96"/>
                  </a:lnTo>
                  <a:lnTo>
                    <a:pt x="2290" y="90"/>
                  </a:lnTo>
                  <a:lnTo>
                    <a:pt x="2278" y="84"/>
                  </a:lnTo>
                  <a:lnTo>
                    <a:pt x="2272" y="78"/>
                  </a:lnTo>
                  <a:lnTo>
                    <a:pt x="2250" y="57"/>
                  </a:lnTo>
                  <a:lnTo>
                    <a:pt x="2243" y="35"/>
                  </a:lnTo>
                  <a:lnTo>
                    <a:pt x="2228" y="18"/>
                  </a:lnTo>
                  <a:lnTo>
                    <a:pt x="2208" y="18"/>
                  </a:lnTo>
                  <a:lnTo>
                    <a:pt x="2172" y="24"/>
                  </a:lnTo>
                  <a:lnTo>
                    <a:pt x="2151" y="36"/>
                  </a:lnTo>
                  <a:lnTo>
                    <a:pt x="2127" y="51"/>
                  </a:lnTo>
                  <a:lnTo>
                    <a:pt x="2097" y="60"/>
                  </a:lnTo>
                  <a:lnTo>
                    <a:pt x="2073" y="72"/>
                  </a:lnTo>
                  <a:lnTo>
                    <a:pt x="2046" y="87"/>
                  </a:lnTo>
                  <a:lnTo>
                    <a:pt x="2007" y="102"/>
                  </a:lnTo>
                  <a:lnTo>
                    <a:pt x="1977" y="114"/>
                  </a:lnTo>
                  <a:lnTo>
                    <a:pt x="1947" y="120"/>
                  </a:lnTo>
                  <a:lnTo>
                    <a:pt x="1895" y="120"/>
                  </a:lnTo>
                  <a:lnTo>
                    <a:pt x="1794" y="120"/>
                  </a:lnTo>
                  <a:lnTo>
                    <a:pt x="1692" y="120"/>
                  </a:lnTo>
                  <a:lnTo>
                    <a:pt x="1644" y="120"/>
                  </a:lnTo>
                  <a:lnTo>
                    <a:pt x="1602" y="114"/>
                  </a:lnTo>
                  <a:lnTo>
                    <a:pt x="1561" y="108"/>
                  </a:lnTo>
                  <a:lnTo>
                    <a:pt x="1525" y="102"/>
                  </a:lnTo>
                  <a:lnTo>
                    <a:pt x="1507" y="102"/>
                  </a:lnTo>
                  <a:lnTo>
                    <a:pt x="1495" y="96"/>
                  </a:lnTo>
                  <a:lnTo>
                    <a:pt x="1483" y="90"/>
                  </a:lnTo>
                  <a:lnTo>
                    <a:pt x="1477" y="84"/>
                  </a:lnTo>
                  <a:lnTo>
                    <a:pt x="1459" y="78"/>
                  </a:lnTo>
                  <a:lnTo>
                    <a:pt x="1441" y="66"/>
                  </a:lnTo>
                  <a:lnTo>
                    <a:pt x="1429" y="60"/>
                  </a:lnTo>
                  <a:lnTo>
                    <a:pt x="1411" y="60"/>
                  </a:lnTo>
                  <a:lnTo>
                    <a:pt x="1399" y="54"/>
                  </a:lnTo>
                  <a:lnTo>
                    <a:pt x="1387" y="54"/>
                  </a:lnTo>
                  <a:lnTo>
                    <a:pt x="1375" y="54"/>
                  </a:lnTo>
                  <a:lnTo>
                    <a:pt x="1357" y="54"/>
                  </a:lnTo>
                  <a:lnTo>
                    <a:pt x="1345" y="54"/>
                  </a:lnTo>
                  <a:lnTo>
                    <a:pt x="1333" y="60"/>
                  </a:lnTo>
                  <a:lnTo>
                    <a:pt x="1309" y="66"/>
                  </a:lnTo>
                  <a:lnTo>
                    <a:pt x="1262" y="84"/>
                  </a:lnTo>
                  <a:lnTo>
                    <a:pt x="1220" y="102"/>
                  </a:lnTo>
                  <a:lnTo>
                    <a:pt x="1178" y="114"/>
                  </a:lnTo>
                  <a:lnTo>
                    <a:pt x="1142" y="126"/>
                  </a:lnTo>
                  <a:lnTo>
                    <a:pt x="1100" y="138"/>
                  </a:lnTo>
                  <a:lnTo>
                    <a:pt x="1058" y="150"/>
                  </a:lnTo>
                  <a:lnTo>
                    <a:pt x="1016" y="156"/>
                  </a:lnTo>
                  <a:lnTo>
                    <a:pt x="945" y="168"/>
                  </a:lnTo>
                  <a:lnTo>
                    <a:pt x="879" y="174"/>
                  </a:lnTo>
                  <a:lnTo>
                    <a:pt x="819" y="174"/>
                  </a:lnTo>
                  <a:lnTo>
                    <a:pt x="759" y="168"/>
                  </a:lnTo>
                  <a:lnTo>
                    <a:pt x="706" y="162"/>
                  </a:lnTo>
                  <a:lnTo>
                    <a:pt x="652" y="150"/>
                  </a:lnTo>
                  <a:lnTo>
                    <a:pt x="610" y="138"/>
                  </a:lnTo>
                  <a:lnTo>
                    <a:pt x="568" y="126"/>
                  </a:lnTo>
                  <a:lnTo>
                    <a:pt x="532" y="114"/>
                  </a:lnTo>
                  <a:lnTo>
                    <a:pt x="502" y="102"/>
                  </a:lnTo>
                  <a:lnTo>
                    <a:pt x="478" y="90"/>
                  </a:lnTo>
                  <a:lnTo>
                    <a:pt x="460" y="78"/>
                  </a:lnTo>
                  <a:lnTo>
                    <a:pt x="442" y="66"/>
                  </a:lnTo>
                  <a:lnTo>
                    <a:pt x="425" y="54"/>
                  </a:lnTo>
                  <a:lnTo>
                    <a:pt x="407" y="42"/>
                  </a:lnTo>
                  <a:lnTo>
                    <a:pt x="401" y="42"/>
                  </a:lnTo>
                  <a:lnTo>
                    <a:pt x="395" y="42"/>
                  </a:lnTo>
                  <a:lnTo>
                    <a:pt x="389" y="42"/>
                  </a:lnTo>
                  <a:lnTo>
                    <a:pt x="383" y="42"/>
                  </a:lnTo>
                  <a:lnTo>
                    <a:pt x="377" y="48"/>
                  </a:lnTo>
                  <a:lnTo>
                    <a:pt x="371" y="54"/>
                  </a:lnTo>
                  <a:lnTo>
                    <a:pt x="359" y="66"/>
                  </a:lnTo>
                  <a:lnTo>
                    <a:pt x="347" y="78"/>
                  </a:lnTo>
                  <a:lnTo>
                    <a:pt x="341" y="84"/>
                  </a:lnTo>
                  <a:lnTo>
                    <a:pt x="335" y="90"/>
                  </a:lnTo>
                  <a:lnTo>
                    <a:pt x="323" y="102"/>
                  </a:lnTo>
                  <a:lnTo>
                    <a:pt x="305" y="108"/>
                  </a:lnTo>
                  <a:lnTo>
                    <a:pt x="287" y="114"/>
                  </a:lnTo>
                  <a:lnTo>
                    <a:pt x="263" y="120"/>
                  </a:lnTo>
                  <a:lnTo>
                    <a:pt x="239" y="126"/>
                  </a:lnTo>
                  <a:lnTo>
                    <a:pt x="215" y="132"/>
                  </a:lnTo>
                  <a:lnTo>
                    <a:pt x="191" y="132"/>
                  </a:lnTo>
                  <a:lnTo>
                    <a:pt x="167" y="138"/>
                  </a:lnTo>
                  <a:lnTo>
                    <a:pt x="144" y="138"/>
                  </a:lnTo>
                  <a:lnTo>
                    <a:pt x="120" y="138"/>
                  </a:lnTo>
                  <a:lnTo>
                    <a:pt x="90" y="132"/>
                  </a:lnTo>
                  <a:lnTo>
                    <a:pt x="66" y="132"/>
                  </a:lnTo>
                  <a:lnTo>
                    <a:pt x="42" y="126"/>
                  </a:lnTo>
                  <a:lnTo>
                    <a:pt x="24" y="120"/>
                  </a:lnTo>
                  <a:lnTo>
                    <a:pt x="0" y="114"/>
                  </a:lnTo>
                  <a:lnTo>
                    <a:pt x="0" y="96"/>
                  </a:lnTo>
                  <a:lnTo>
                    <a:pt x="24" y="102"/>
                  </a:lnTo>
                  <a:lnTo>
                    <a:pt x="42" y="108"/>
                  </a:lnTo>
                  <a:lnTo>
                    <a:pt x="66" y="114"/>
                  </a:lnTo>
                  <a:lnTo>
                    <a:pt x="90" y="114"/>
                  </a:lnTo>
                  <a:lnTo>
                    <a:pt x="120" y="120"/>
                  </a:lnTo>
                  <a:lnTo>
                    <a:pt x="144" y="120"/>
                  </a:lnTo>
                  <a:lnTo>
                    <a:pt x="167" y="120"/>
                  </a:lnTo>
                  <a:lnTo>
                    <a:pt x="191" y="114"/>
                  </a:lnTo>
                  <a:lnTo>
                    <a:pt x="215" y="114"/>
                  </a:lnTo>
                  <a:lnTo>
                    <a:pt x="239" y="108"/>
                  </a:lnTo>
                  <a:lnTo>
                    <a:pt x="263" y="102"/>
                  </a:lnTo>
                  <a:lnTo>
                    <a:pt x="287" y="96"/>
                  </a:lnTo>
                  <a:lnTo>
                    <a:pt x="305" y="90"/>
                  </a:lnTo>
                  <a:lnTo>
                    <a:pt x="323" y="84"/>
                  </a:lnTo>
                  <a:lnTo>
                    <a:pt x="335" y="72"/>
                  </a:lnTo>
                  <a:lnTo>
                    <a:pt x="341" y="66"/>
                  </a:lnTo>
                  <a:lnTo>
                    <a:pt x="347" y="60"/>
                  </a:lnTo>
                  <a:lnTo>
                    <a:pt x="359" y="48"/>
                  </a:lnTo>
                  <a:lnTo>
                    <a:pt x="371" y="36"/>
                  </a:lnTo>
                  <a:lnTo>
                    <a:pt x="377" y="30"/>
                  </a:lnTo>
                  <a:lnTo>
                    <a:pt x="383" y="24"/>
                  </a:lnTo>
                  <a:lnTo>
                    <a:pt x="389" y="24"/>
                  </a:lnTo>
                  <a:lnTo>
                    <a:pt x="395" y="24"/>
                  </a:lnTo>
                  <a:lnTo>
                    <a:pt x="401" y="24"/>
                  </a:lnTo>
                  <a:lnTo>
                    <a:pt x="407" y="24"/>
                  </a:lnTo>
                  <a:lnTo>
                    <a:pt x="425" y="36"/>
                  </a:lnTo>
                  <a:lnTo>
                    <a:pt x="442" y="48"/>
                  </a:lnTo>
                  <a:lnTo>
                    <a:pt x="460" y="60"/>
                  </a:lnTo>
                  <a:lnTo>
                    <a:pt x="478" y="72"/>
                  </a:lnTo>
                  <a:lnTo>
                    <a:pt x="502" y="84"/>
                  </a:lnTo>
                  <a:lnTo>
                    <a:pt x="532" y="96"/>
                  </a:lnTo>
                  <a:lnTo>
                    <a:pt x="568" y="108"/>
                  </a:lnTo>
                  <a:lnTo>
                    <a:pt x="610" y="120"/>
                  </a:lnTo>
                  <a:lnTo>
                    <a:pt x="652" y="132"/>
                  </a:lnTo>
                  <a:lnTo>
                    <a:pt x="706" y="144"/>
                  </a:lnTo>
                  <a:lnTo>
                    <a:pt x="759" y="150"/>
                  </a:lnTo>
                  <a:lnTo>
                    <a:pt x="819" y="156"/>
                  </a:lnTo>
                  <a:lnTo>
                    <a:pt x="879" y="156"/>
                  </a:lnTo>
                  <a:lnTo>
                    <a:pt x="945" y="150"/>
                  </a:lnTo>
                  <a:lnTo>
                    <a:pt x="1016" y="138"/>
                  </a:lnTo>
                  <a:lnTo>
                    <a:pt x="1058" y="132"/>
                  </a:lnTo>
                  <a:lnTo>
                    <a:pt x="1100" y="120"/>
                  </a:lnTo>
                  <a:lnTo>
                    <a:pt x="1142" y="108"/>
                  </a:lnTo>
                  <a:lnTo>
                    <a:pt x="1178" y="96"/>
                  </a:lnTo>
                  <a:lnTo>
                    <a:pt x="1220" y="84"/>
                  </a:lnTo>
                  <a:lnTo>
                    <a:pt x="1262" y="66"/>
                  </a:lnTo>
                  <a:lnTo>
                    <a:pt x="1309" y="48"/>
                  </a:lnTo>
                  <a:lnTo>
                    <a:pt x="1333" y="42"/>
                  </a:lnTo>
                  <a:lnTo>
                    <a:pt x="1345" y="36"/>
                  </a:lnTo>
                  <a:lnTo>
                    <a:pt x="1357" y="36"/>
                  </a:lnTo>
                  <a:lnTo>
                    <a:pt x="1375" y="36"/>
                  </a:lnTo>
                  <a:lnTo>
                    <a:pt x="1387" y="36"/>
                  </a:lnTo>
                  <a:lnTo>
                    <a:pt x="1399" y="36"/>
                  </a:lnTo>
                  <a:lnTo>
                    <a:pt x="1411" y="42"/>
                  </a:lnTo>
                  <a:lnTo>
                    <a:pt x="1429" y="42"/>
                  </a:lnTo>
                  <a:lnTo>
                    <a:pt x="1441" y="48"/>
                  </a:lnTo>
                  <a:lnTo>
                    <a:pt x="1459" y="60"/>
                  </a:lnTo>
                  <a:lnTo>
                    <a:pt x="1477" y="66"/>
                  </a:lnTo>
                  <a:lnTo>
                    <a:pt x="1483" y="72"/>
                  </a:lnTo>
                  <a:lnTo>
                    <a:pt x="1495" y="78"/>
                  </a:lnTo>
                  <a:lnTo>
                    <a:pt x="1507" y="84"/>
                  </a:lnTo>
                  <a:lnTo>
                    <a:pt x="1525" y="84"/>
                  </a:lnTo>
                  <a:lnTo>
                    <a:pt x="1561" y="90"/>
                  </a:lnTo>
                  <a:lnTo>
                    <a:pt x="1602" y="96"/>
                  </a:lnTo>
                  <a:lnTo>
                    <a:pt x="1644" y="102"/>
                  </a:lnTo>
                  <a:lnTo>
                    <a:pt x="1692" y="102"/>
                  </a:lnTo>
                  <a:lnTo>
                    <a:pt x="1794" y="102"/>
                  </a:lnTo>
                  <a:lnTo>
                    <a:pt x="1895" y="102"/>
                  </a:lnTo>
                  <a:lnTo>
                    <a:pt x="1938" y="102"/>
                  </a:lnTo>
                  <a:lnTo>
                    <a:pt x="1971" y="96"/>
                  </a:lnTo>
                  <a:lnTo>
                    <a:pt x="2019" y="77"/>
                  </a:lnTo>
                  <a:lnTo>
                    <a:pt x="2063" y="57"/>
                  </a:lnTo>
                  <a:lnTo>
                    <a:pt x="2111" y="38"/>
                  </a:lnTo>
                  <a:lnTo>
                    <a:pt x="2145" y="18"/>
                  </a:lnTo>
                  <a:lnTo>
                    <a:pt x="2172" y="9"/>
                  </a:lnTo>
                  <a:lnTo>
                    <a:pt x="2202" y="0"/>
                  </a:lnTo>
                  <a:lnTo>
                    <a:pt x="2235" y="3"/>
                  </a:lnTo>
                  <a:lnTo>
                    <a:pt x="2250" y="24"/>
                  </a:lnTo>
                  <a:lnTo>
                    <a:pt x="2262" y="51"/>
                  </a:lnTo>
                  <a:lnTo>
                    <a:pt x="2290" y="72"/>
                  </a:lnTo>
                  <a:lnTo>
                    <a:pt x="2296" y="78"/>
                  </a:lnTo>
                  <a:lnTo>
                    <a:pt x="2308" y="84"/>
                  </a:lnTo>
                  <a:lnTo>
                    <a:pt x="2326" y="90"/>
                  </a:lnTo>
                  <a:lnTo>
                    <a:pt x="2350" y="102"/>
                  </a:lnTo>
                  <a:lnTo>
                    <a:pt x="2380" y="108"/>
                  </a:lnTo>
                  <a:lnTo>
                    <a:pt x="2416" y="114"/>
                  </a:lnTo>
                  <a:lnTo>
                    <a:pt x="2446" y="108"/>
                  </a:lnTo>
                  <a:lnTo>
                    <a:pt x="2481" y="108"/>
                  </a:lnTo>
                  <a:lnTo>
                    <a:pt x="2511" y="102"/>
                  </a:lnTo>
                  <a:lnTo>
                    <a:pt x="2541" y="96"/>
                  </a:lnTo>
                  <a:lnTo>
                    <a:pt x="2559" y="96"/>
                  </a:lnTo>
                  <a:lnTo>
                    <a:pt x="2595" y="84"/>
                  </a:lnTo>
                  <a:lnTo>
                    <a:pt x="2619" y="72"/>
                  </a:lnTo>
                  <a:lnTo>
                    <a:pt x="2643" y="54"/>
                  </a:lnTo>
                  <a:lnTo>
                    <a:pt x="2661" y="42"/>
                  </a:lnTo>
                  <a:lnTo>
                    <a:pt x="2673" y="24"/>
                  </a:lnTo>
                  <a:lnTo>
                    <a:pt x="2697" y="18"/>
                  </a:lnTo>
                  <a:lnTo>
                    <a:pt x="2715" y="24"/>
                  </a:lnTo>
                  <a:lnTo>
                    <a:pt x="2715" y="48"/>
                  </a:lnTo>
                  <a:lnTo>
                    <a:pt x="2709" y="78"/>
                  </a:lnTo>
                  <a:lnTo>
                    <a:pt x="2709" y="108"/>
                  </a:lnTo>
                  <a:lnTo>
                    <a:pt x="2727" y="114"/>
                  </a:lnTo>
                  <a:lnTo>
                    <a:pt x="2744" y="120"/>
                  </a:lnTo>
                  <a:lnTo>
                    <a:pt x="2768" y="126"/>
                  </a:lnTo>
                  <a:lnTo>
                    <a:pt x="2792" y="132"/>
                  </a:lnTo>
                  <a:lnTo>
                    <a:pt x="2816" y="132"/>
                  </a:lnTo>
                  <a:lnTo>
                    <a:pt x="2846" y="132"/>
                  </a:lnTo>
                  <a:lnTo>
                    <a:pt x="2870" y="132"/>
                  </a:lnTo>
                  <a:lnTo>
                    <a:pt x="2906" y="132"/>
                  </a:lnTo>
                  <a:lnTo>
                    <a:pt x="2972" y="126"/>
                  </a:lnTo>
                  <a:lnTo>
                    <a:pt x="3049" y="114"/>
                  </a:lnTo>
                  <a:lnTo>
                    <a:pt x="3127" y="102"/>
                  </a:lnTo>
                  <a:lnTo>
                    <a:pt x="3205" y="90"/>
                  </a:lnTo>
                  <a:lnTo>
                    <a:pt x="3336" y="78"/>
                  </a:lnTo>
                  <a:lnTo>
                    <a:pt x="3426" y="72"/>
                  </a:lnTo>
                  <a:lnTo>
                    <a:pt x="3456" y="66"/>
                  </a:lnTo>
                  <a:lnTo>
                    <a:pt x="3462" y="66"/>
                  </a:lnTo>
                  <a:lnTo>
                    <a:pt x="3474" y="60"/>
                  </a:lnTo>
                  <a:lnTo>
                    <a:pt x="3486" y="48"/>
                  </a:lnTo>
                  <a:lnTo>
                    <a:pt x="3498" y="48"/>
                  </a:lnTo>
                  <a:lnTo>
                    <a:pt x="3510" y="42"/>
                  </a:lnTo>
                  <a:lnTo>
                    <a:pt x="3522" y="42"/>
                  </a:lnTo>
                  <a:lnTo>
                    <a:pt x="3534" y="36"/>
                  </a:lnTo>
                  <a:lnTo>
                    <a:pt x="3546" y="36"/>
                  </a:lnTo>
                  <a:lnTo>
                    <a:pt x="3564" y="36"/>
                  </a:lnTo>
                  <a:lnTo>
                    <a:pt x="3582" y="42"/>
                  </a:lnTo>
                  <a:lnTo>
                    <a:pt x="3600" y="42"/>
                  </a:lnTo>
                  <a:lnTo>
                    <a:pt x="3617" y="54"/>
                  </a:lnTo>
                  <a:lnTo>
                    <a:pt x="3635" y="60"/>
                  </a:lnTo>
                  <a:lnTo>
                    <a:pt x="3647" y="66"/>
                  </a:lnTo>
                  <a:lnTo>
                    <a:pt x="3659" y="72"/>
                  </a:lnTo>
                  <a:lnTo>
                    <a:pt x="3689" y="78"/>
                  </a:lnTo>
                  <a:lnTo>
                    <a:pt x="3731" y="90"/>
                  </a:lnTo>
                  <a:lnTo>
                    <a:pt x="3767" y="96"/>
                  </a:lnTo>
                  <a:lnTo>
                    <a:pt x="3815" y="102"/>
                  </a:lnTo>
                  <a:lnTo>
                    <a:pt x="3863" y="102"/>
                  </a:lnTo>
                  <a:lnTo>
                    <a:pt x="3916" y="102"/>
                  </a:lnTo>
                  <a:lnTo>
                    <a:pt x="3970" y="102"/>
                  </a:lnTo>
                  <a:lnTo>
                    <a:pt x="4024" y="102"/>
                  </a:lnTo>
                  <a:lnTo>
                    <a:pt x="4078" y="102"/>
                  </a:lnTo>
                  <a:lnTo>
                    <a:pt x="4132" y="96"/>
                  </a:lnTo>
                  <a:lnTo>
                    <a:pt x="4186" y="90"/>
                  </a:lnTo>
                  <a:lnTo>
                    <a:pt x="4239" y="78"/>
                  </a:lnTo>
                  <a:lnTo>
                    <a:pt x="4287" y="72"/>
                  </a:lnTo>
                  <a:lnTo>
                    <a:pt x="4341" y="54"/>
                  </a:lnTo>
                  <a:lnTo>
                    <a:pt x="4383" y="42"/>
                  </a:lnTo>
                  <a:lnTo>
                    <a:pt x="4419" y="30"/>
                  </a:lnTo>
                  <a:lnTo>
                    <a:pt x="4449" y="18"/>
                  </a:lnTo>
                  <a:lnTo>
                    <a:pt x="4478" y="12"/>
                  </a:lnTo>
                  <a:lnTo>
                    <a:pt x="4502" y="6"/>
                  </a:lnTo>
                  <a:lnTo>
                    <a:pt x="4526" y="0"/>
                  </a:lnTo>
                  <a:lnTo>
                    <a:pt x="4544" y="0"/>
                  </a:lnTo>
                  <a:lnTo>
                    <a:pt x="4562" y="0"/>
                  </a:lnTo>
                  <a:lnTo>
                    <a:pt x="4574" y="6"/>
                  </a:lnTo>
                  <a:lnTo>
                    <a:pt x="4586" y="12"/>
                  </a:lnTo>
                  <a:lnTo>
                    <a:pt x="4598" y="18"/>
                  </a:lnTo>
                  <a:lnTo>
                    <a:pt x="4604" y="24"/>
                  </a:lnTo>
                  <a:lnTo>
                    <a:pt x="4610" y="30"/>
                  </a:lnTo>
                  <a:lnTo>
                    <a:pt x="4616" y="36"/>
                  </a:lnTo>
                  <a:lnTo>
                    <a:pt x="4622" y="48"/>
                  </a:lnTo>
                  <a:lnTo>
                    <a:pt x="4628" y="60"/>
                  </a:lnTo>
                  <a:lnTo>
                    <a:pt x="4634" y="66"/>
                  </a:lnTo>
                  <a:lnTo>
                    <a:pt x="4640" y="78"/>
                  </a:lnTo>
                  <a:lnTo>
                    <a:pt x="4652" y="84"/>
                  </a:lnTo>
                  <a:lnTo>
                    <a:pt x="4670" y="90"/>
                  </a:lnTo>
                  <a:lnTo>
                    <a:pt x="4682" y="96"/>
                  </a:lnTo>
                  <a:lnTo>
                    <a:pt x="4706" y="102"/>
                  </a:lnTo>
                  <a:lnTo>
                    <a:pt x="4724" y="108"/>
                  </a:lnTo>
                  <a:lnTo>
                    <a:pt x="4748" y="114"/>
                  </a:lnTo>
                  <a:lnTo>
                    <a:pt x="4771" y="114"/>
                  </a:lnTo>
                  <a:lnTo>
                    <a:pt x="4801" y="114"/>
                  </a:lnTo>
                  <a:lnTo>
                    <a:pt x="4831" y="108"/>
                  </a:lnTo>
                  <a:lnTo>
                    <a:pt x="4861" y="102"/>
                  </a:lnTo>
                  <a:lnTo>
                    <a:pt x="4891" y="96"/>
                  </a:lnTo>
                  <a:lnTo>
                    <a:pt x="4927" y="84"/>
                  </a:lnTo>
                  <a:lnTo>
                    <a:pt x="4957" y="66"/>
                  </a:lnTo>
                  <a:lnTo>
                    <a:pt x="4993" y="48"/>
                  </a:lnTo>
                  <a:lnTo>
                    <a:pt x="5017" y="36"/>
                  </a:lnTo>
                  <a:lnTo>
                    <a:pt x="5029" y="30"/>
                  </a:lnTo>
                  <a:lnTo>
                    <a:pt x="5061" y="24"/>
                  </a:lnTo>
                  <a:lnTo>
                    <a:pt x="5091" y="17"/>
                  </a:lnTo>
                  <a:lnTo>
                    <a:pt x="5118" y="14"/>
                  </a:lnTo>
                  <a:lnTo>
                    <a:pt x="5145" y="9"/>
                  </a:lnTo>
                  <a:lnTo>
                    <a:pt x="5175" y="9"/>
                  </a:lnTo>
                  <a:lnTo>
                    <a:pt x="5199" y="8"/>
                  </a:lnTo>
                  <a:lnTo>
                    <a:pt x="5219" y="9"/>
                  </a:lnTo>
                  <a:lnTo>
                    <a:pt x="5238" y="9"/>
                  </a:lnTo>
                  <a:lnTo>
                    <a:pt x="5258" y="11"/>
                  </a:lnTo>
                  <a:lnTo>
                    <a:pt x="5280" y="9"/>
                  </a:lnTo>
                  <a:lnTo>
                    <a:pt x="5304" y="11"/>
                  </a:lnTo>
                  <a:lnTo>
                    <a:pt x="5327" y="8"/>
                  </a:lnTo>
                  <a:lnTo>
                    <a:pt x="5351" y="8"/>
                  </a:lnTo>
                  <a:lnTo>
                    <a:pt x="5390" y="9"/>
                  </a:lnTo>
                  <a:lnTo>
                    <a:pt x="5435" y="24"/>
                  </a:lnTo>
                  <a:lnTo>
                    <a:pt x="5447" y="30"/>
                  </a:lnTo>
                  <a:lnTo>
                    <a:pt x="5453" y="36"/>
                  </a:lnTo>
                  <a:lnTo>
                    <a:pt x="5453" y="42"/>
                  </a:lnTo>
                  <a:lnTo>
                    <a:pt x="5459" y="48"/>
                  </a:lnTo>
                  <a:lnTo>
                    <a:pt x="5459" y="54"/>
                  </a:lnTo>
                  <a:lnTo>
                    <a:pt x="5459" y="60"/>
                  </a:lnTo>
                  <a:lnTo>
                    <a:pt x="5459" y="66"/>
                  </a:lnTo>
                  <a:lnTo>
                    <a:pt x="5465" y="66"/>
                  </a:lnTo>
                  <a:lnTo>
                    <a:pt x="5465" y="72"/>
                  </a:lnTo>
                  <a:lnTo>
                    <a:pt x="5477" y="72"/>
                  </a:lnTo>
                  <a:lnTo>
                    <a:pt x="5489" y="78"/>
                  </a:lnTo>
                  <a:lnTo>
                    <a:pt x="5501" y="84"/>
                  </a:lnTo>
                  <a:lnTo>
                    <a:pt x="5519" y="84"/>
                  </a:lnTo>
                  <a:lnTo>
                    <a:pt x="5555" y="90"/>
                  </a:lnTo>
                  <a:lnTo>
                    <a:pt x="5603" y="90"/>
                  </a:lnTo>
                  <a:lnTo>
                    <a:pt x="5656" y="90"/>
                  </a:lnTo>
                  <a:lnTo>
                    <a:pt x="5710" y="84"/>
                  </a:lnTo>
                  <a:lnTo>
                    <a:pt x="5740" y="78"/>
                  </a:lnTo>
                  <a:lnTo>
                    <a:pt x="5770" y="72"/>
                  </a:lnTo>
                  <a:lnTo>
                    <a:pt x="5770" y="90"/>
                  </a:lnTo>
                  <a:lnTo>
                    <a:pt x="5770" y="90"/>
                  </a:lnTo>
                  <a:lnTo>
                    <a:pt x="5740" y="96"/>
                  </a:lnTo>
                  <a:lnTo>
                    <a:pt x="5710" y="102"/>
                  </a:lnTo>
                  <a:lnTo>
                    <a:pt x="5656" y="108"/>
                  </a:lnTo>
                  <a:lnTo>
                    <a:pt x="5603" y="108"/>
                  </a:lnTo>
                  <a:lnTo>
                    <a:pt x="5555" y="108"/>
                  </a:lnTo>
                  <a:lnTo>
                    <a:pt x="5519" y="102"/>
                  </a:lnTo>
                  <a:lnTo>
                    <a:pt x="5501" y="102"/>
                  </a:lnTo>
                  <a:lnTo>
                    <a:pt x="5489" y="96"/>
                  </a:lnTo>
                  <a:lnTo>
                    <a:pt x="5477" y="90"/>
                  </a:lnTo>
                  <a:lnTo>
                    <a:pt x="5465" y="90"/>
                  </a:lnTo>
                  <a:lnTo>
                    <a:pt x="5465" y="84"/>
                  </a:lnTo>
                  <a:lnTo>
                    <a:pt x="5459" y="84"/>
                  </a:lnTo>
                  <a:lnTo>
                    <a:pt x="5459" y="78"/>
                  </a:lnTo>
                  <a:lnTo>
                    <a:pt x="5459" y="72"/>
                  </a:lnTo>
                  <a:lnTo>
                    <a:pt x="5459" y="66"/>
                  </a:lnTo>
                  <a:lnTo>
                    <a:pt x="5453" y="60"/>
                  </a:lnTo>
                  <a:lnTo>
                    <a:pt x="5453" y="54"/>
                  </a:lnTo>
                  <a:lnTo>
                    <a:pt x="5447" y="48"/>
                  </a:lnTo>
                  <a:lnTo>
                    <a:pt x="5435" y="42"/>
                  </a:lnTo>
                  <a:lnTo>
                    <a:pt x="5429" y="36"/>
                  </a:lnTo>
                  <a:lnTo>
                    <a:pt x="5423" y="36"/>
                  </a:lnTo>
                  <a:lnTo>
                    <a:pt x="5405" y="30"/>
                  </a:lnTo>
                  <a:lnTo>
                    <a:pt x="5393" y="30"/>
                  </a:lnTo>
                  <a:lnTo>
                    <a:pt x="5370" y="23"/>
                  </a:lnTo>
                  <a:lnTo>
                    <a:pt x="5346" y="24"/>
                  </a:lnTo>
                  <a:lnTo>
                    <a:pt x="5325" y="27"/>
                  </a:lnTo>
                  <a:lnTo>
                    <a:pt x="5298" y="29"/>
                  </a:lnTo>
                  <a:lnTo>
                    <a:pt x="5270" y="29"/>
                  </a:lnTo>
                  <a:lnTo>
                    <a:pt x="5247" y="26"/>
                  </a:lnTo>
                  <a:lnTo>
                    <a:pt x="5219" y="24"/>
                  </a:lnTo>
                  <a:lnTo>
                    <a:pt x="5199" y="21"/>
                  </a:lnTo>
                  <a:lnTo>
                    <a:pt x="5174" y="24"/>
                  </a:lnTo>
                </a:path>
              </a:pathLst>
            </a:custGeom>
            <a:gradFill rotWithShape="0">
              <a:gsLst>
                <a:gs pos="0">
                  <a:schemeClr val="accent2"/>
                </a:gs>
                <a:gs pos="50000">
                  <a:schemeClr val="accent2">
                    <a:gamma/>
                    <a:tint val="96863"/>
                    <a:invGamma/>
                  </a:schemeClr>
                </a:gs>
                <a:gs pos="100000">
                  <a:schemeClr val="accent2"/>
                </a:gs>
              </a:gsLst>
              <a:lin ang="0" scaled="1"/>
            </a:gradFill>
            <a:ln>
              <a:noFill/>
            </a:ln>
          </p:spPr>
          <p:txBody>
            <a:bodyPr/>
            <a:lstStyle/>
            <a:p>
              <a:pPr eaLnBrk="1" hangingPunct="1">
                <a:defRPr/>
              </a:pPr>
              <a:endParaRPr lang="en-US">
                <a:latin typeface="Arial" charset="0"/>
                <a:ea typeface="ＭＳ Ｐゴシック" charset="0"/>
              </a:endParaRPr>
            </a:p>
          </p:txBody>
        </p:sp>
      </p:grpSp>
      <p:sp>
        <p:nvSpPr>
          <p:cNvPr id="155672" name="Rectangle 24"/>
          <p:cNvSpPr>
            <a:spLocks noGrp="1" noChangeArrowheads="1"/>
          </p:cNvSpPr>
          <p:nvPr>
            <p:ph type="ctrTitle" sz="quarter"/>
          </p:nvPr>
        </p:nvSpPr>
        <p:spPr>
          <a:xfrm>
            <a:off x="685800" y="1600200"/>
            <a:ext cx="7772400" cy="1828800"/>
          </a:xfrm>
        </p:spPr>
        <p:txBody>
          <a:bodyPr/>
          <a:lstStyle>
            <a:lvl1pPr>
              <a:defRPr sz="4800"/>
            </a:lvl1pPr>
          </a:lstStyle>
          <a:p>
            <a:pPr lvl="0"/>
            <a:r>
              <a:rPr lang="en-GB" noProof="0"/>
              <a:t>Click to edit Master title style</a:t>
            </a:r>
          </a:p>
        </p:txBody>
      </p:sp>
      <p:sp>
        <p:nvSpPr>
          <p:cNvPr id="155673" name="Rectangle 25"/>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GB" noProof="0"/>
              <a:t>Click to edit Master subtitle style</a:t>
            </a:r>
          </a:p>
        </p:txBody>
      </p:sp>
      <p:sp>
        <p:nvSpPr>
          <p:cNvPr id="26" name="Rectangle 26">
            <a:extLst>
              <a:ext uri="{FF2B5EF4-FFF2-40B4-BE49-F238E27FC236}">
                <a16:creationId xmlns:a16="http://schemas.microsoft.com/office/drawing/2014/main" id="{1F47C53B-29B9-0B4D-A02F-3EB5DBDE8AA2}"/>
              </a:ext>
            </a:extLst>
          </p:cNvPr>
          <p:cNvSpPr>
            <a:spLocks noGrp="1" noChangeArrowheads="1"/>
          </p:cNvSpPr>
          <p:nvPr>
            <p:ph type="dt" sz="quarter" idx="10"/>
          </p:nvPr>
        </p:nvSpPr>
        <p:spPr>
          <a:xfrm>
            <a:off x="457200" y="6243638"/>
            <a:ext cx="2133600" cy="457200"/>
          </a:xfrm>
        </p:spPr>
        <p:txBody>
          <a:bodyPr/>
          <a:lstStyle>
            <a:lvl1pPr>
              <a:defRPr/>
            </a:lvl1pPr>
          </a:lstStyle>
          <a:p>
            <a:pPr>
              <a:defRPr/>
            </a:pPr>
            <a:endParaRPr lang="en-GB"/>
          </a:p>
        </p:txBody>
      </p:sp>
      <p:sp>
        <p:nvSpPr>
          <p:cNvPr id="27" name="Rectangle 27">
            <a:extLst>
              <a:ext uri="{FF2B5EF4-FFF2-40B4-BE49-F238E27FC236}">
                <a16:creationId xmlns:a16="http://schemas.microsoft.com/office/drawing/2014/main" id="{D2F1F1A1-E176-1E46-ABC4-5D7494F3EA87}"/>
              </a:ext>
            </a:extLst>
          </p:cNvPr>
          <p:cNvSpPr>
            <a:spLocks noGrp="1" noChangeArrowheads="1"/>
          </p:cNvSpPr>
          <p:nvPr>
            <p:ph type="ftr" sz="quarter" idx="11"/>
          </p:nvPr>
        </p:nvSpPr>
        <p:spPr/>
        <p:txBody>
          <a:bodyPr/>
          <a:lstStyle>
            <a:lvl1pPr>
              <a:defRPr/>
            </a:lvl1pPr>
          </a:lstStyle>
          <a:p>
            <a:pPr>
              <a:defRPr/>
            </a:pPr>
            <a:endParaRPr lang="en-GB"/>
          </a:p>
        </p:txBody>
      </p:sp>
      <p:sp>
        <p:nvSpPr>
          <p:cNvPr id="28" name="Rectangle 28">
            <a:extLst>
              <a:ext uri="{FF2B5EF4-FFF2-40B4-BE49-F238E27FC236}">
                <a16:creationId xmlns:a16="http://schemas.microsoft.com/office/drawing/2014/main" id="{C1B3C925-33BC-7D4C-A05D-97A706116FAA}"/>
              </a:ext>
            </a:extLst>
          </p:cNvPr>
          <p:cNvSpPr>
            <a:spLocks noGrp="1" noChangeArrowheads="1"/>
          </p:cNvSpPr>
          <p:nvPr>
            <p:ph type="sldNum" sz="quarter" idx="12"/>
          </p:nvPr>
        </p:nvSpPr>
        <p:spPr/>
        <p:txBody>
          <a:bodyPr/>
          <a:lstStyle>
            <a:lvl1pPr>
              <a:defRPr smtClean="0"/>
            </a:lvl1pPr>
          </a:lstStyle>
          <a:p>
            <a:pPr>
              <a:defRPr/>
            </a:pPr>
            <a:fld id="{329C803F-ED6E-1340-9C0B-16BF8E6EE307}" type="slidenum">
              <a:rPr lang="en-GB" altLang="en-US"/>
              <a:pPr>
                <a:defRPr/>
              </a:pPr>
              <a:t>‹#›</a:t>
            </a:fld>
            <a:endParaRPr lang="en-GB" altLang="en-US"/>
          </a:p>
        </p:txBody>
      </p:sp>
    </p:spTree>
    <p:extLst>
      <p:ext uri="{BB962C8B-B14F-4D97-AF65-F5344CB8AC3E}">
        <p14:creationId xmlns:p14="http://schemas.microsoft.com/office/powerpoint/2010/main" val="251719528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6">
            <a:extLst>
              <a:ext uri="{FF2B5EF4-FFF2-40B4-BE49-F238E27FC236}">
                <a16:creationId xmlns:a16="http://schemas.microsoft.com/office/drawing/2014/main" id="{633A9BCC-3CC5-F647-B93F-884759E38234}"/>
              </a:ext>
            </a:extLst>
          </p:cNvPr>
          <p:cNvSpPr>
            <a:spLocks noGrp="1" noChangeArrowheads="1"/>
          </p:cNvSpPr>
          <p:nvPr>
            <p:ph type="ftr" sz="quarter" idx="10"/>
          </p:nvPr>
        </p:nvSpPr>
        <p:spPr>
          <a:ln/>
        </p:spPr>
        <p:txBody>
          <a:bodyPr/>
          <a:lstStyle>
            <a:lvl1pPr>
              <a:defRPr/>
            </a:lvl1pPr>
          </a:lstStyle>
          <a:p>
            <a:pPr>
              <a:defRPr/>
            </a:pPr>
            <a:endParaRPr lang="en-GB"/>
          </a:p>
        </p:txBody>
      </p:sp>
      <p:sp>
        <p:nvSpPr>
          <p:cNvPr id="5" name="Rectangle 27">
            <a:extLst>
              <a:ext uri="{FF2B5EF4-FFF2-40B4-BE49-F238E27FC236}">
                <a16:creationId xmlns:a16="http://schemas.microsoft.com/office/drawing/2014/main" id="{F4F5A958-A18C-4141-981D-59F59E6BF805}"/>
              </a:ext>
            </a:extLst>
          </p:cNvPr>
          <p:cNvSpPr>
            <a:spLocks noGrp="1" noChangeArrowheads="1"/>
          </p:cNvSpPr>
          <p:nvPr>
            <p:ph type="sldNum" sz="quarter" idx="11"/>
          </p:nvPr>
        </p:nvSpPr>
        <p:spPr>
          <a:ln/>
        </p:spPr>
        <p:txBody>
          <a:bodyPr/>
          <a:lstStyle>
            <a:lvl1pPr>
              <a:defRPr/>
            </a:lvl1pPr>
          </a:lstStyle>
          <a:p>
            <a:pPr>
              <a:defRPr/>
            </a:pPr>
            <a:fld id="{92A8C214-8CFF-C542-ACDB-28EE420F007F}" type="slidenum">
              <a:rPr lang="en-GB" altLang="en-US"/>
              <a:pPr>
                <a:defRPr/>
              </a:pPr>
              <a:t>‹#›</a:t>
            </a:fld>
            <a:endParaRPr lang="en-GB" altLang="en-US"/>
          </a:p>
        </p:txBody>
      </p:sp>
      <p:sp>
        <p:nvSpPr>
          <p:cNvPr id="6" name="Rectangle 28">
            <a:extLst>
              <a:ext uri="{FF2B5EF4-FFF2-40B4-BE49-F238E27FC236}">
                <a16:creationId xmlns:a16="http://schemas.microsoft.com/office/drawing/2014/main" id="{23B532F9-EAA2-0F46-A976-0A6E0929878F}"/>
              </a:ext>
            </a:extLst>
          </p:cNvPr>
          <p:cNvSpPr>
            <a:spLocks noGrp="1" noChangeArrowheads="1"/>
          </p:cNvSpPr>
          <p:nvPr>
            <p:ph type="dt" sz="half" idx="12"/>
          </p:nvPr>
        </p:nvSpPr>
        <p:spPr>
          <a:ln/>
        </p:spPr>
        <p:txBody>
          <a:bodyPr/>
          <a:lstStyle>
            <a:lvl1pPr>
              <a:defRPr/>
            </a:lvl1pPr>
          </a:lstStyle>
          <a:p>
            <a:pPr>
              <a:defRPr/>
            </a:pPr>
            <a:endParaRPr lang="en-GB"/>
          </a:p>
        </p:txBody>
      </p:sp>
    </p:spTree>
    <p:extLst>
      <p:ext uri="{BB962C8B-B14F-4D97-AF65-F5344CB8AC3E}">
        <p14:creationId xmlns:p14="http://schemas.microsoft.com/office/powerpoint/2010/main" val="209137627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6">
            <a:extLst>
              <a:ext uri="{FF2B5EF4-FFF2-40B4-BE49-F238E27FC236}">
                <a16:creationId xmlns:a16="http://schemas.microsoft.com/office/drawing/2014/main" id="{C7DD81D6-CA3A-2949-9BE3-B7B2BD99B021}"/>
              </a:ext>
            </a:extLst>
          </p:cNvPr>
          <p:cNvSpPr>
            <a:spLocks noGrp="1" noChangeArrowheads="1"/>
          </p:cNvSpPr>
          <p:nvPr>
            <p:ph type="ftr" sz="quarter" idx="10"/>
          </p:nvPr>
        </p:nvSpPr>
        <p:spPr>
          <a:ln/>
        </p:spPr>
        <p:txBody>
          <a:bodyPr/>
          <a:lstStyle>
            <a:lvl1pPr>
              <a:defRPr/>
            </a:lvl1pPr>
          </a:lstStyle>
          <a:p>
            <a:pPr>
              <a:defRPr/>
            </a:pPr>
            <a:endParaRPr lang="en-GB"/>
          </a:p>
        </p:txBody>
      </p:sp>
      <p:sp>
        <p:nvSpPr>
          <p:cNvPr id="5" name="Rectangle 27">
            <a:extLst>
              <a:ext uri="{FF2B5EF4-FFF2-40B4-BE49-F238E27FC236}">
                <a16:creationId xmlns:a16="http://schemas.microsoft.com/office/drawing/2014/main" id="{2C4D64C7-4DF2-7B48-A365-25509005B738}"/>
              </a:ext>
            </a:extLst>
          </p:cNvPr>
          <p:cNvSpPr>
            <a:spLocks noGrp="1" noChangeArrowheads="1"/>
          </p:cNvSpPr>
          <p:nvPr>
            <p:ph type="sldNum" sz="quarter" idx="11"/>
          </p:nvPr>
        </p:nvSpPr>
        <p:spPr>
          <a:ln/>
        </p:spPr>
        <p:txBody>
          <a:bodyPr/>
          <a:lstStyle>
            <a:lvl1pPr>
              <a:defRPr/>
            </a:lvl1pPr>
          </a:lstStyle>
          <a:p>
            <a:pPr>
              <a:defRPr/>
            </a:pPr>
            <a:fld id="{B3518685-799D-0845-8868-957ED34F9A90}" type="slidenum">
              <a:rPr lang="en-GB" altLang="en-US"/>
              <a:pPr>
                <a:defRPr/>
              </a:pPr>
              <a:t>‹#›</a:t>
            </a:fld>
            <a:endParaRPr lang="en-GB" altLang="en-US"/>
          </a:p>
        </p:txBody>
      </p:sp>
      <p:sp>
        <p:nvSpPr>
          <p:cNvPr id="6" name="Rectangle 28">
            <a:extLst>
              <a:ext uri="{FF2B5EF4-FFF2-40B4-BE49-F238E27FC236}">
                <a16:creationId xmlns:a16="http://schemas.microsoft.com/office/drawing/2014/main" id="{2752323C-4F29-CE4A-9BA1-2CAF3AB8A099}"/>
              </a:ext>
            </a:extLst>
          </p:cNvPr>
          <p:cNvSpPr>
            <a:spLocks noGrp="1" noChangeArrowheads="1"/>
          </p:cNvSpPr>
          <p:nvPr>
            <p:ph type="dt" sz="half" idx="12"/>
          </p:nvPr>
        </p:nvSpPr>
        <p:spPr>
          <a:ln/>
        </p:spPr>
        <p:txBody>
          <a:bodyPr/>
          <a:lstStyle>
            <a:lvl1pPr>
              <a:defRPr/>
            </a:lvl1pPr>
          </a:lstStyle>
          <a:p>
            <a:pPr>
              <a:defRPr/>
            </a:pPr>
            <a:endParaRPr lang="en-GB"/>
          </a:p>
        </p:txBody>
      </p:sp>
    </p:spTree>
    <p:extLst>
      <p:ext uri="{BB962C8B-B14F-4D97-AF65-F5344CB8AC3E}">
        <p14:creationId xmlns:p14="http://schemas.microsoft.com/office/powerpoint/2010/main" val="256699798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6">
            <a:extLst>
              <a:ext uri="{FF2B5EF4-FFF2-40B4-BE49-F238E27FC236}">
                <a16:creationId xmlns:a16="http://schemas.microsoft.com/office/drawing/2014/main" id="{A075DE57-A537-5B41-B870-3A3F6F2E1086}"/>
              </a:ext>
            </a:extLst>
          </p:cNvPr>
          <p:cNvSpPr>
            <a:spLocks noGrp="1" noChangeArrowheads="1"/>
          </p:cNvSpPr>
          <p:nvPr>
            <p:ph type="ftr" sz="quarter" idx="10"/>
          </p:nvPr>
        </p:nvSpPr>
        <p:spPr>
          <a:ln/>
        </p:spPr>
        <p:txBody>
          <a:bodyPr/>
          <a:lstStyle>
            <a:lvl1pPr>
              <a:defRPr/>
            </a:lvl1pPr>
          </a:lstStyle>
          <a:p>
            <a:pPr>
              <a:defRPr/>
            </a:pPr>
            <a:endParaRPr lang="en-GB"/>
          </a:p>
        </p:txBody>
      </p:sp>
      <p:sp>
        <p:nvSpPr>
          <p:cNvPr id="6" name="Rectangle 27">
            <a:extLst>
              <a:ext uri="{FF2B5EF4-FFF2-40B4-BE49-F238E27FC236}">
                <a16:creationId xmlns:a16="http://schemas.microsoft.com/office/drawing/2014/main" id="{3A39E44C-4E55-E94F-BF25-A9E8913ABB5F}"/>
              </a:ext>
            </a:extLst>
          </p:cNvPr>
          <p:cNvSpPr>
            <a:spLocks noGrp="1" noChangeArrowheads="1"/>
          </p:cNvSpPr>
          <p:nvPr>
            <p:ph type="sldNum" sz="quarter" idx="11"/>
          </p:nvPr>
        </p:nvSpPr>
        <p:spPr>
          <a:ln/>
        </p:spPr>
        <p:txBody>
          <a:bodyPr/>
          <a:lstStyle>
            <a:lvl1pPr>
              <a:defRPr/>
            </a:lvl1pPr>
          </a:lstStyle>
          <a:p>
            <a:pPr>
              <a:defRPr/>
            </a:pPr>
            <a:fld id="{D500B7A6-E6E6-2A4D-9CC0-781545EFC45E}" type="slidenum">
              <a:rPr lang="en-GB" altLang="en-US"/>
              <a:pPr>
                <a:defRPr/>
              </a:pPr>
              <a:t>‹#›</a:t>
            </a:fld>
            <a:endParaRPr lang="en-GB" altLang="en-US"/>
          </a:p>
        </p:txBody>
      </p:sp>
      <p:sp>
        <p:nvSpPr>
          <p:cNvPr id="7" name="Rectangle 28">
            <a:extLst>
              <a:ext uri="{FF2B5EF4-FFF2-40B4-BE49-F238E27FC236}">
                <a16:creationId xmlns:a16="http://schemas.microsoft.com/office/drawing/2014/main" id="{1FD1BC71-8340-4647-8727-2BC9A89D5EB3}"/>
              </a:ext>
            </a:extLst>
          </p:cNvPr>
          <p:cNvSpPr>
            <a:spLocks noGrp="1" noChangeArrowheads="1"/>
          </p:cNvSpPr>
          <p:nvPr>
            <p:ph type="dt" sz="half" idx="12"/>
          </p:nvPr>
        </p:nvSpPr>
        <p:spPr>
          <a:ln/>
        </p:spPr>
        <p:txBody>
          <a:bodyPr/>
          <a:lstStyle>
            <a:lvl1pPr>
              <a:defRPr/>
            </a:lvl1pPr>
          </a:lstStyle>
          <a:p>
            <a:pPr>
              <a:defRPr/>
            </a:pPr>
            <a:endParaRPr lang="en-GB"/>
          </a:p>
        </p:txBody>
      </p:sp>
    </p:spTree>
    <p:extLst>
      <p:ext uri="{BB962C8B-B14F-4D97-AF65-F5344CB8AC3E}">
        <p14:creationId xmlns:p14="http://schemas.microsoft.com/office/powerpoint/2010/main" val="246958371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6">
            <a:extLst>
              <a:ext uri="{FF2B5EF4-FFF2-40B4-BE49-F238E27FC236}">
                <a16:creationId xmlns:a16="http://schemas.microsoft.com/office/drawing/2014/main" id="{64145D74-4CA3-CE45-B6BA-624854F8ADD2}"/>
              </a:ext>
            </a:extLst>
          </p:cNvPr>
          <p:cNvSpPr>
            <a:spLocks noGrp="1" noChangeArrowheads="1"/>
          </p:cNvSpPr>
          <p:nvPr>
            <p:ph type="ftr" sz="quarter" idx="10"/>
          </p:nvPr>
        </p:nvSpPr>
        <p:spPr>
          <a:ln/>
        </p:spPr>
        <p:txBody>
          <a:bodyPr/>
          <a:lstStyle>
            <a:lvl1pPr>
              <a:defRPr/>
            </a:lvl1pPr>
          </a:lstStyle>
          <a:p>
            <a:pPr>
              <a:defRPr/>
            </a:pPr>
            <a:endParaRPr lang="en-GB"/>
          </a:p>
        </p:txBody>
      </p:sp>
      <p:sp>
        <p:nvSpPr>
          <p:cNvPr id="8" name="Rectangle 27">
            <a:extLst>
              <a:ext uri="{FF2B5EF4-FFF2-40B4-BE49-F238E27FC236}">
                <a16:creationId xmlns:a16="http://schemas.microsoft.com/office/drawing/2014/main" id="{49C9E8F5-27B7-254E-ADCC-041C90176CA6}"/>
              </a:ext>
            </a:extLst>
          </p:cNvPr>
          <p:cNvSpPr>
            <a:spLocks noGrp="1" noChangeArrowheads="1"/>
          </p:cNvSpPr>
          <p:nvPr>
            <p:ph type="sldNum" sz="quarter" idx="11"/>
          </p:nvPr>
        </p:nvSpPr>
        <p:spPr>
          <a:ln/>
        </p:spPr>
        <p:txBody>
          <a:bodyPr/>
          <a:lstStyle>
            <a:lvl1pPr>
              <a:defRPr/>
            </a:lvl1pPr>
          </a:lstStyle>
          <a:p>
            <a:pPr>
              <a:defRPr/>
            </a:pPr>
            <a:fld id="{50D99420-40EE-5446-B33E-3EAC8C608B85}" type="slidenum">
              <a:rPr lang="en-GB" altLang="en-US"/>
              <a:pPr>
                <a:defRPr/>
              </a:pPr>
              <a:t>‹#›</a:t>
            </a:fld>
            <a:endParaRPr lang="en-GB" altLang="en-US"/>
          </a:p>
        </p:txBody>
      </p:sp>
      <p:sp>
        <p:nvSpPr>
          <p:cNvPr id="9" name="Rectangle 28">
            <a:extLst>
              <a:ext uri="{FF2B5EF4-FFF2-40B4-BE49-F238E27FC236}">
                <a16:creationId xmlns:a16="http://schemas.microsoft.com/office/drawing/2014/main" id="{024B6F33-211A-3A4A-A039-5F12EE4FCD5A}"/>
              </a:ext>
            </a:extLst>
          </p:cNvPr>
          <p:cNvSpPr>
            <a:spLocks noGrp="1" noChangeArrowheads="1"/>
          </p:cNvSpPr>
          <p:nvPr>
            <p:ph type="dt" sz="half" idx="12"/>
          </p:nvPr>
        </p:nvSpPr>
        <p:spPr>
          <a:ln/>
        </p:spPr>
        <p:txBody>
          <a:bodyPr/>
          <a:lstStyle>
            <a:lvl1pPr>
              <a:defRPr/>
            </a:lvl1pPr>
          </a:lstStyle>
          <a:p>
            <a:pPr>
              <a:defRPr/>
            </a:pPr>
            <a:endParaRPr lang="en-GB"/>
          </a:p>
        </p:txBody>
      </p:sp>
    </p:spTree>
    <p:extLst>
      <p:ext uri="{BB962C8B-B14F-4D97-AF65-F5344CB8AC3E}">
        <p14:creationId xmlns:p14="http://schemas.microsoft.com/office/powerpoint/2010/main" val="18708224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6">
            <a:extLst>
              <a:ext uri="{FF2B5EF4-FFF2-40B4-BE49-F238E27FC236}">
                <a16:creationId xmlns:a16="http://schemas.microsoft.com/office/drawing/2014/main" id="{9CB2AA46-5FC0-4E46-8441-898613AA5478}"/>
              </a:ext>
            </a:extLst>
          </p:cNvPr>
          <p:cNvSpPr>
            <a:spLocks noGrp="1" noChangeArrowheads="1"/>
          </p:cNvSpPr>
          <p:nvPr>
            <p:ph type="ftr" sz="quarter" idx="10"/>
          </p:nvPr>
        </p:nvSpPr>
        <p:spPr>
          <a:ln/>
        </p:spPr>
        <p:txBody>
          <a:bodyPr/>
          <a:lstStyle>
            <a:lvl1pPr>
              <a:defRPr/>
            </a:lvl1pPr>
          </a:lstStyle>
          <a:p>
            <a:pPr>
              <a:defRPr/>
            </a:pPr>
            <a:endParaRPr lang="en-GB"/>
          </a:p>
        </p:txBody>
      </p:sp>
      <p:sp>
        <p:nvSpPr>
          <p:cNvPr id="4" name="Rectangle 27">
            <a:extLst>
              <a:ext uri="{FF2B5EF4-FFF2-40B4-BE49-F238E27FC236}">
                <a16:creationId xmlns:a16="http://schemas.microsoft.com/office/drawing/2014/main" id="{74C2A7A1-3D34-3C43-94FE-934D5E864EED}"/>
              </a:ext>
            </a:extLst>
          </p:cNvPr>
          <p:cNvSpPr>
            <a:spLocks noGrp="1" noChangeArrowheads="1"/>
          </p:cNvSpPr>
          <p:nvPr>
            <p:ph type="sldNum" sz="quarter" idx="11"/>
          </p:nvPr>
        </p:nvSpPr>
        <p:spPr>
          <a:ln/>
        </p:spPr>
        <p:txBody>
          <a:bodyPr/>
          <a:lstStyle>
            <a:lvl1pPr>
              <a:defRPr/>
            </a:lvl1pPr>
          </a:lstStyle>
          <a:p>
            <a:pPr>
              <a:defRPr/>
            </a:pPr>
            <a:fld id="{602F2435-F964-ED46-ADFE-265588E3616A}" type="slidenum">
              <a:rPr lang="en-GB" altLang="en-US"/>
              <a:pPr>
                <a:defRPr/>
              </a:pPr>
              <a:t>‹#›</a:t>
            </a:fld>
            <a:endParaRPr lang="en-GB" altLang="en-US"/>
          </a:p>
        </p:txBody>
      </p:sp>
      <p:sp>
        <p:nvSpPr>
          <p:cNvPr id="5" name="Rectangle 28">
            <a:extLst>
              <a:ext uri="{FF2B5EF4-FFF2-40B4-BE49-F238E27FC236}">
                <a16:creationId xmlns:a16="http://schemas.microsoft.com/office/drawing/2014/main" id="{20200BCB-2A2D-7847-8AB6-9315A584EE70}"/>
              </a:ext>
            </a:extLst>
          </p:cNvPr>
          <p:cNvSpPr>
            <a:spLocks noGrp="1" noChangeArrowheads="1"/>
          </p:cNvSpPr>
          <p:nvPr>
            <p:ph type="dt" sz="half" idx="12"/>
          </p:nvPr>
        </p:nvSpPr>
        <p:spPr>
          <a:ln/>
        </p:spPr>
        <p:txBody>
          <a:bodyPr/>
          <a:lstStyle>
            <a:lvl1pPr>
              <a:defRPr/>
            </a:lvl1pPr>
          </a:lstStyle>
          <a:p>
            <a:pPr>
              <a:defRPr/>
            </a:pPr>
            <a:endParaRPr lang="en-GB"/>
          </a:p>
        </p:txBody>
      </p:sp>
    </p:spTree>
    <p:extLst>
      <p:ext uri="{BB962C8B-B14F-4D97-AF65-F5344CB8AC3E}">
        <p14:creationId xmlns:p14="http://schemas.microsoft.com/office/powerpoint/2010/main" val="64170914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6">
            <a:extLst>
              <a:ext uri="{FF2B5EF4-FFF2-40B4-BE49-F238E27FC236}">
                <a16:creationId xmlns:a16="http://schemas.microsoft.com/office/drawing/2014/main" id="{248EC30C-1A43-E949-A957-7F76EBA74F74}"/>
              </a:ext>
            </a:extLst>
          </p:cNvPr>
          <p:cNvSpPr>
            <a:spLocks noGrp="1" noChangeArrowheads="1"/>
          </p:cNvSpPr>
          <p:nvPr>
            <p:ph type="ftr" sz="quarter" idx="10"/>
          </p:nvPr>
        </p:nvSpPr>
        <p:spPr>
          <a:ln/>
        </p:spPr>
        <p:txBody>
          <a:bodyPr/>
          <a:lstStyle>
            <a:lvl1pPr>
              <a:defRPr/>
            </a:lvl1pPr>
          </a:lstStyle>
          <a:p>
            <a:pPr>
              <a:defRPr/>
            </a:pPr>
            <a:endParaRPr lang="en-GB"/>
          </a:p>
        </p:txBody>
      </p:sp>
      <p:sp>
        <p:nvSpPr>
          <p:cNvPr id="3" name="Rectangle 27">
            <a:extLst>
              <a:ext uri="{FF2B5EF4-FFF2-40B4-BE49-F238E27FC236}">
                <a16:creationId xmlns:a16="http://schemas.microsoft.com/office/drawing/2014/main" id="{77267E87-D1F8-1541-84B2-89E6C7EF3BBC}"/>
              </a:ext>
            </a:extLst>
          </p:cNvPr>
          <p:cNvSpPr>
            <a:spLocks noGrp="1" noChangeArrowheads="1"/>
          </p:cNvSpPr>
          <p:nvPr>
            <p:ph type="sldNum" sz="quarter" idx="11"/>
          </p:nvPr>
        </p:nvSpPr>
        <p:spPr>
          <a:ln/>
        </p:spPr>
        <p:txBody>
          <a:bodyPr/>
          <a:lstStyle>
            <a:lvl1pPr>
              <a:defRPr/>
            </a:lvl1pPr>
          </a:lstStyle>
          <a:p>
            <a:pPr>
              <a:defRPr/>
            </a:pPr>
            <a:fld id="{8DE70FF1-C8FC-6E46-AF74-70AA3C0C58BF}" type="slidenum">
              <a:rPr lang="en-GB" altLang="en-US"/>
              <a:pPr>
                <a:defRPr/>
              </a:pPr>
              <a:t>‹#›</a:t>
            </a:fld>
            <a:endParaRPr lang="en-GB" altLang="en-US"/>
          </a:p>
        </p:txBody>
      </p:sp>
      <p:sp>
        <p:nvSpPr>
          <p:cNvPr id="4" name="Rectangle 28">
            <a:extLst>
              <a:ext uri="{FF2B5EF4-FFF2-40B4-BE49-F238E27FC236}">
                <a16:creationId xmlns:a16="http://schemas.microsoft.com/office/drawing/2014/main" id="{0EF3BDF3-93B5-FE4C-A756-E8ACB5C71D00}"/>
              </a:ext>
            </a:extLst>
          </p:cNvPr>
          <p:cNvSpPr>
            <a:spLocks noGrp="1" noChangeArrowheads="1"/>
          </p:cNvSpPr>
          <p:nvPr>
            <p:ph type="dt" sz="half" idx="12"/>
          </p:nvPr>
        </p:nvSpPr>
        <p:spPr>
          <a:ln/>
        </p:spPr>
        <p:txBody>
          <a:bodyPr/>
          <a:lstStyle>
            <a:lvl1pPr>
              <a:defRPr/>
            </a:lvl1pPr>
          </a:lstStyle>
          <a:p>
            <a:pPr>
              <a:defRPr/>
            </a:pPr>
            <a:endParaRPr lang="en-GB"/>
          </a:p>
        </p:txBody>
      </p:sp>
    </p:spTree>
    <p:extLst>
      <p:ext uri="{BB962C8B-B14F-4D97-AF65-F5344CB8AC3E}">
        <p14:creationId xmlns:p14="http://schemas.microsoft.com/office/powerpoint/2010/main" val="258932743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6">
            <a:extLst>
              <a:ext uri="{FF2B5EF4-FFF2-40B4-BE49-F238E27FC236}">
                <a16:creationId xmlns:a16="http://schemas.microsoft.com/office/drawing/2014/main" id="{F968E3CE-CA0D-FE4A-986C-3C410E3FF340}"/>
              </a:ext>
            </a:extLst>
          </p:cNvPr>
          <p:cNvSpPr>
            <a:spLocks noGrp="1" noChangeArrowheads="1"/>
          </p:cNvSpPr>
          <p:nvPr>
            <p:ph type="ftr" sz="quarter" idx="10"/>
          </p:nvPr>
        </p:nvSpPr>
        <p:spPr>
          <a:ln/>
        </p:spPr>
        <p:txBody>
          <a:bodyPr/>
          <a:lstStyle>
            <a:lvl1pPr>
              <a:defRPr/>
            </a:lvl1pPr>
          </a:lstStyle>
          <a:p>
            <a:pPr>
              <a:defRPr/>
            </a:pPr>
            <a:endParaRPr lang="en-GB"/>
          </a:p>
        </p:txBody>
      </p:sp>
      <p:sp>
        <p:nvSpPr>
          <p:cNvPr id="6" name="Rectangle 27">
            <a:extLst>
              <a:ext uri="{FF2B5EF4-FFF2-40B4-BE49-F238E27FC236}">
                <a16:creationId xmlns:a16="http://schemas.microsoft.com/office/drawing/2014/main" id="{D54AFC4A-587C-4A42-94BD-4E0337323A34}"/>
              </a:ext>
            </a:extLst>
          </p:cNvPr>
          <p:cNvSpPr>
            <a:spLocks noGrp="1" noChangeArrowheads="1"/>
          </p:cNvSpPr>
          <p:nvPr>
            <p:ph type="sldNum" sz="quarter" idx="11"/>
          </p:nvPr>
        </p:nvSpPr>
        <p:spPr>
          <a:ln/>
        </p:spPr>
        <p:txBody>
          <a:bodyPr/>
          <a:lstStyle>
            <a:lvl1pPr>
              <a:defRPr/>
            </a:lvl1pPr>
          </a:lstStyle>
          <a:p>
            <a:pPr>
              <a:defRPr/>
            </a:pPr>
            <a:fld id="{E2827C2B-D353-864F-A399-78CA296B6488}" type="slidenum">
              <a:rPr lang="en-GB" altLang="en-US"/>
              <a:pPr>
                <a:defRPr/>
              </a:pPr>
              <a:t>‹#›</a:t>
            </a:fld>
            <a:endParaRPr lang="en-GB" altLang="en-US"/>
          </a:p>
        </p:txBody>
      </p:sp>
      <p:sp>
        <p:nvSpPr>
          <p:cNvPr id="7" name="Rectangle 28">
            <a:extLst>
              <a:ext uri="{FF2B5EF4-FFF2-40B4-BE49-F238E27FC236}">
                <a16:creationId xmlns:a16="http://schemas.microsoft.com/office/drawing/2014/main" id="{17E46E9F-66AD-5247-9618-64D580FF8545}"/>
              </a:ext>
            </a:extLst>
          </p:cNvPr>
          <p:cNvSpPr>
            <a:spLocks noGrp="1" noChangeArrowheads="1"/>
          </p:cNvSpPr>
          <p:nvPr>
            <p:ph type="dt" sz="half" idx="12"/>
          </p:nvPr>
        </p:nvSpPr>
        <p:spPr>
          <a:ln/>
        </p:spPr>
        <p:txBody>
          <a:bodyPr/>
          <a:lstStyle>
            <a:lvl1pPr>
              <a:defRPr/>
            </a:lvl1pPr>
          </a:lstStyle>
          <a:p>
            <a:pPr>
              <a:defRPr/>
            </a:pPr>
            <a:endParaRPr lang="en-GB"/>
          </a:p>
        </p:txBody>
      </p:sp>
    </p:spTree>
    <p:extLst>
      <p:ext uri="{BB962C8B-B14F-4D97-AF65-F5344CB8AC3E}">
        <p14:creationId xmlns:p14="http://schemas.microsoft.com/office/powerpoint/2010/main" val="11312008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6">
            <a:extLst>
              <a:ext uri="{FF2B5EF4-FFF2-40B4-BE49-F238E27FC236}">
                <a16:creationId xmlns:a16="http://schemas.microsoft.com/office/drawing/2014/main" id="{C63426CA-552D-FD41-809D-248B1C5A3481}"/>
              </a:ext>
            </a:extLst>
          </p:cNvPr>
          <p:cNvSpPr>
            <a:spLocks noGrp="1" noChangeArrowheads="1"/>
          </p:cNvSpPr>
          <p:nvPr>
            <p:ph type="ftr" sz="quarter" idx="10"/>
          </p:nvPr>
        </p:nvSpPr>
        <p:spPr>
          <a:ln/>
        </p:spPr>
        <p:txBody>
          <a:bodyPr/>
          <a:lstStyle>
            <a:lvl1pPr>
              <a:defRPr/>
            </a:lvl1pPr>
          </a:lstStyle>
          <a:p>
            <a:pPr>
              <a:defRPr/>
            </a:pPr>
            <a:endParaRPr lang="en-GB"/>
          </a:p>
        </p:txBody>
      </p:sp>
      <p:sp>
        <p:nvSpPr>
          <p:cNvPr id="6" name="Rectangle 27">
            <a:extLst>
              <a:ext uri="{FF2B5EF4-FFF2-40B4-BE49-F238E27FC236}">
                <a16:creationId xmlns:a16="http://schemas.microsoft.com/office/drawing/2014/main" id="{90087D37-B41D-B74C-AA9B-00166BBE3D67}"/>
              </a:ext>
            </a:extLst>
          </p:cNvPr>
          <p:cNvSpPr>
            <a:spLocks noGrp="1" noChangeArrowheads="1"/>
          </p:cNvSpPr>
          <p:nvPr>
            <p:ph type="sldNum" sz="quarter" idx="11"/>
          </p:nvPr>
        </p:nvSpPr>
        <p:spPr>
          <a:ln/>
        </p:spPr>
        <p:txBody>
          <a:bodyPr/>
          <a:lstStyle>
            <a:lvl1pPr>
              <a:defRPr/>
            </a:lvl1pPr>
          </a:lstStyle>
          <a:p>
            <a:pPr>
              <a:defRPr/>
            </a:pPr>
            <a:fld id="{A15DDCD4-EEC3-754D-AD7B-1AF34458FC6D}" type="slidenum">
              <a:rPr lang="en-GB" altLang="en-US"/>
              <a:pPr>
                <a:defRPr/>
              </a:pPr>
              <a:t>‹#›</a:t>
            </a:fld>
            <a:endParaRPr lang="en-GB" altLang="en-US"/>
          </a:p>
        </p:txBody>
      </p:sp>
      <p:sp>
        <p:nvSpPr>
          <p:cNvPr id="7" name="Rectangle 28">
            <a:extLst>
              <a:ext uri="{FF2B5EF4-FFF2-40B4-BE49-F238E27FC236}">
                <a16:creationId xmlns:a16="http://schemas.microsoft.com/office/drawing/2014/main" id="{8D829D10-5A50-EC46-A1A3-D208F62513EF}"/>
              </a:ext>
            </a:extLst>
          </p:cNvPr>
          <p:cNvSpPr>
            <a:spLocks noGrp="1" noChangeArrowheads="1"/>
          </p:cNvSpPr>
          <p:nvPr>
            <p:ph type="dt" sz="half" idx="12"/>
          </p:nvPr>
        </p:nvSpPr>
        <p:spPr>
          <a:ln/>
        </p:spPr>
        <p:txBody>
          <a:bodyPr/>
          <a:lstStyle>
            <a:lvl1pPr>
              <a:defRPr/>
            </a:lvl1pPr>
          </a:lstStyle>
          <a:p>
            <a:pPr>
              <a:defRPr/>
            </a:pPr>
            <a:endParaRPr lang="en-GB"/>
          </a:p>
        </p:txBody>
      </p:sp>
    </p:spTree>
    <p:extLst>
      <p:ext uri="{BB962C8B-B14F-4D97-AF65-F5344CB8AC3E}">
        <p14:creationId xmlns:p14="http://schemas.microsoft.com/office/powerpoint/2010/main" val="347164603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6">
            <a:extLst>
              <a:ext uri="{FF2B5EF4-FFF2-40B4-BE49-F238E27FC236}">
                <a16:creationId xmlns:a16="http://schemas.microsoft.com/office/drawing/2014/main" id="{7E3FDC66-C540-E949-877E-51BE01E932BA}"/>
              </a:ext>
            </a:extLst>
          </p:cNvPr>
          <p:cNvSpPr>
            <a:spLocks noGrp="1" noChangeArrowheads="1"/>
          </p:cNvSpPr>
          <p:nvPr>
            <p:ph type="ftr" sz="quarter" idx="10"/>
          </p:nvPr>
        </p:nvSpPr>
        <p:spPr>
          <a:ln/>
        </p:spPr>
        <p:txBody>
          <a:bodyPr/>
          <a:lstStyle>
            <a:lvl1pPr>
              <a:defRPr/>
            </a:lvl1pPr>
          </a:lstStyle>
          <a:p>
            <a:pPr>
              <a:defRPr/>
            </a:pPr>
            <a:endParaRPr lang="en-GB"/>
          </a:p>
        </p:txBody>
      </p:sp>
      <p:sp>
        <p:nvSpPr>
          <p:cNvPr id="5" name="Rectangle 27">
            <a:extLst>
              <a:ext uri="{FF2B5EF4-FFF2-40B4-BE49-F238E27FC236}">
                <a16:creationId xmlns:a16="http://schemas.microsoft.com/office/drawing/2014/main" id="{5CD65EAA-BFAA-AC46-8BEC-5322200EA66D}"/>
              </a:ext>
            </a:extLst>
          </p:cNvPr>
          <p:cNvSpPr>
            <a:spLocks noGrp="1" noChangeArrowheads="1"/>
          </p:cNvSpPr>
          <p:nvPr>
            <p:ph type="sldNum" sz="quarter" idx="11"/>
          </p:nvPr>
        </p:nvSpPr>
        <p:spPr>
          <a:ln/>
        </p:spPr>
        <p:txBody>
          <a:bodyPr/>
          <a:lstStyle>
            <a:lvl1pPr>
              <a:defRPr/>
            </a:lvl1pPr>
          </a:lstStyle>
          <a:p>
            <a:pPr>
              <a:defRPr/>
            </a:pPr>
            <a:fld id="{3FF83EFF-372A-6C4B-96D6-489E81C05C13}" type="slidenum">
              <a:rPr lang="en-GB" altLang="en-US"/>
              <a:pPr>
                <a:defRPr/>
              </a:pPr>
              <a:t>‹#›</a:t>
            </a:fld>
            <a:endParaRPr lang="en-GB" altLang="en-US"/>
          </a:p>
        </p:txBody>
      </p:sp>
      <p:sp>
        <p:nvSpPr>
          <p:cNvPr id="6" name="Rectangle 28">
            <a:extLst>
              <a:ext uri="{FF2B5EF4-FFF2-40B4-BE49-F238E27FC236}">
                <a16:creationId xmlns:a16="http://schemas.microsoft.com/office/drawing/2014/main" id="{4C281FDE-C9B6-BF41-8A9A-5F9B0ED02BA2}"/>
              </a:ext>
            </a:extLst>
          </p:cNvPr>
          <p:cNvSpPr>
            <a:spLocks noGrp="1" noChangeArrowheads="1"/>
          </p:cNvSpPr>
          <p:nvPr>
            <p:ph type="dt" sz="half" idx="12"/>
          </p:nvPr>
        </p:nvSpPr>
        <p:spPr>
          <a:ln/>
        </p:spPr>
        <p:txBody>
          <a:bodyPr/>
          <a:lstStyle>
            <a:lvl1pPr>
              <a:defRPr/>
            </a:lvl1pPr>
          </a:lstStyle>
          <a:p>
            <a:pPr>
              <a:defRPr/>
            </a:pPr>
            <a:endParaRPr lang="en-GB"/>
          </a:p>
        </p:txBody>
      </p:sp>
    </p:spTree>
    <p:extLst>
      <p:ext uri="{BB962C8B-B14F-4D97-AF65-F5344CB8AC3E}">
        <p14:creationId xmlns:p14="http://schemas.microsoft.com/office/powerpoint/2010/main" val="15712441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0AA9642-DF57-C744-BA20-97CB11B0717D}"/>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5">
            <a:extLst>
              <a:ext uri="{FF2B5EF4-FFF2-40B4-BE49-F238E27FC236}">
                <a16:creationId xmlns:a16="http://schemas.microsoft.com/office/drawing/2014/main" id="{52C2EA6B-B03C-464C-A366-8E73E9843DAB}"/>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6">
            <a:extLst>
              <a:ext uri="{FF2B5EF4-FFF2-40B4-BE49-F238E27FC236}">
                <a16:creationId xmlns:a16="http://schemas.microsoft.com/office/drawing/2014/main" id="{CAB9540F-E270-2B45-B357-8D17298BBC6B}"/>
              </a:ext>
            </a:extLst>
          </p:cNvPr>
          <p:cNvSpPr>
            <a:spLocks noGrp="1" noChangeArrowheads="1"/>
          </p:cNvSpPr>
          <p:nvPr>
            <p:ph type="sldNum" sz="quarter" idx="12"/>
          </p:nvPr>
        </p:nvSpPr>
        <p:spPr>
          <a:ln/>
        </p:spPr>
        <p:txBody>
          <a:bodyPr/>
          <a:lstStyle>
            <a:lvl1pPr>
              <a:defRPr/>
            </a:lvl1pPr>
          </a:lstStyle>
          <a:p>
            <a:pPr>
              <a:defRPr/>
            </a:pPr>
            <a:fld id="{6F188E0C-E23A-7944-BD01-A50BE4CF676F}" type="slidenum">
              <a:rPr lang="en-GB" altLang="en-US"/>
              <a:pPr>
                <a:defRPr/>
              </a:pPr>
              <a:t>‹#›</a:t>
            </a:fld>
            <a:endParaRPr lang="en-GB" altLang="en-US"/>
          </a:p>
        </p:txBody>
      </p:sp>
    </p:spTree>
    <p:extLst>
      <p:ext uri="{BB962C8B-B14F-4D97-AF65-F5344CB8AC3E}">
        <p14:creationId xmlns:p14="http://schemas.microsoft.com/office/powerpoint/2010/main" val="320120563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6">
            <a:extLst>
              <a:ext uri="{FF2B5EF4-FFF2-40B4-BE49-F238E27FC236}">
                <a16:creationId xmlns:a16="http://schemas.microsoft.com/office/drawing/2014/main" id="{62FEA9E7-9A7E-2B4D-8B10-41B53D4BDE96}"/>
              </a:ext>
            </a:extLst>
          </p:cNvPr>
          <p:cNvSpPr>
            <a:spLocks noGrp="1" noChangeArrowheads="1"/>
          </p:cNvSpPr>
          <p:nvPr>
            <p:ph type="ftr" sz="quarter" idx="10"/>
          </p:nvPr>
        </p:nvSpPr>
        <p:spPr>
          <a:ln/>
        </p:spPr>
        <p:txBody>
          <a:bodyPr/>
          <a:lstStyle>
            <a:lvl1pPr>
              <a:defRPr/>
            </a:lvl1pPr>
          </a:lstStyle>
          <a:p>
            <a:pPr>
              <a:defRPr/>
            </a:pPr>
            <a:endParaRPr lang="en-GB"/>
          </a:p>
        </p:txBody>
      </p:sp>
      <p:sp>
        <p:nvSpPr>
          <p:cNvPr id="5" name="Rectangle 27">
            <a:extLst>
              <a:ext uri="{FF2B5EF4-FFF2-40B4-BE49-F238E27FC236}">
                <a16:creationId xmlns:a16="http://schemas.microsoft.com/office/drawing/2014/main" id="{D5B7F36A-CC86-324A-BE91-61F9DE1FFD2B}"/>
              </a:ext>
            </a:extLst>
          </p:cNvPr>
          <p:cNvSpPr>
            <a:spLocks noGrp="1" noChangeArrowheads="1"/>
          </p:cNvSpPr>
          <p:nvPr>
            <p:ph type="sldNum" sz="quarter" idx="11"/>
          </p:nvPr>
        </p:nvSpPr>
        <p:spPr>
          <a:ln/>
        </p:spPr>
        <p:txBody>
          <a:bodyPr/>
          <a:lstStyle>
            <a:lvl1pPr>
              <a:defRPr/>
            </a:lvl1pPr>
          </a:lstStyle>
          <a:p>
            <a:pPr>
              <a:defRPr/>
            </a:pPr>
            <a:fld id="{38492F1F-6600-5F41-B33F-61E227DF6046}" type="slidenum">
              <a:rPr lang="en-GB" altLang="en-US"/>
              <a:pPr>
                <a:defRPr/>
              </a:pPr>
              <a:t>‹#›</a:t>
            </a:fld>
            <a:endParaRPr lang="en-GB" altLang="en-US"/>
          </a:p>
        </p:txBody>
      </p:sp>
      <p:sp>
        <p:nvSpPr>
          <p:cNvPr id="6" name="Rectangle 28">
            <a:extLst>
              <a:ext uri="{FF2B5EF4-FFF2-40B4-BE49-F238E27FC236}">
                <a16:creationId xmlns:a16="http://schemas.microsoft.com/office/drawing/2014/main" id="{87BA2EAF-6B06-D140-8CCC-49F9C2392279}"/>
              </a:ext>
            </a:extLst>
          </p:cNvPr>
          <p:cNvSpPr>
            <a:spLocks noGrp="1" noChangeArrowheads="1"/>
          </p:cNvSpPr>
          <p:nvPr>
            <p:ph type="dt" sz="half" idx="12"/>
          </p:nvPr>
        </p:nvSpPr>
        <p:spPr>
          <a:ln/>
        </p:spPr>
        <p:txBody>
          <a:bodyPr/>
          <a:lstStyle>
            <a:lvl1pPr>
              <a:defRPr/>
            </a:lvl1pPr>
          </a:lstStyle>
          <a:p>
            <a:pPr>
              <a:defRPr/>
            </a:pPr>
            <a:endParaRPr lang="en-GB"/>
          </a:p>
        </p:txBody>
      </p:sp>
    </p:spTree>
    <p:extLst>
      <p:ext uri="{BB962C8B-B14F-4D97-AF65-F5344CB8AC3E}">
        <p14:creationId xmlns:p14="http://schemas.microsoft.com/office/powerpoint/2010/main" val="326536701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83412139-ADE3-7C49-96EC-C6DD9911F041}"/>
              </a:ext>
            </a:extLst>
          </p:cNvPr>
          <p:cNvSpPr>
            <a:spLocks noGrp="1" noChangeArrowheads="1"/>
          </p:cNvSpPr>
          <p:nvPr>
            <p:ph type="dt" sz="half" idx="10"/>
          </p:nvPr>
        </p:nvSpPr>
        <p:spPr>
          <a:xfrm>
            <a:off x="685800" y="6248400"/>
            <a:ext cx="1905000" cy="457200"/>
          </a:xfrm>
          <a:prstGeom prst="rect">
            <a:avLst/>
          </a:prstGeom>
        </p:spPr>
        <p:txBody>
          <a:bodyPr/>
          <a:lstStyle>
            <a:lvl1pPr eaLnBrk="0" hangingPunct="0">
              <a:defRPr sz="2400">
                <a:solidFill>
                  <a:srgbClr val="000000"/>
                </a:solidFill>
                <a:latin typeface="Arial" charset="0"/>
                <a:ea typeface="ＭＳ Ｐゴシック" charset="-128"/>
                <a:cs typeface="ＭＳ Ｐゴシック" charset="-128"/>
              </a:defRPr>
            </a:lvl1pPr>
          </a:lstStyle>
          <a:p>
            <a:pPr>
              <a:defRPr/>
            </a:pPr>
            <a:endParaRPr lang="en-US"/>
          </a:p>
        </p:txBody>
      </p:sp>
      <p:sp>
        <p:nvSpPr>
          <p:cNvPr id="5" name="Rectangle 5">
            <a:extLst>
              <a:ext uri="{FF2B5EF4-FFF2-40B4-BE49-F238E27FC236}">
                <a16:creationId xmlns:a16="http://schemas.microsoft.com/office/drawing/2014/main" id="{BAD6ABCC-D76D-924B-B8B0-3660487FC7BD}"/>
              </a:ext>
            </a:extLst>
          </p:cNvPr>
          <p:cNvSpPr>
            <a:spLocks noGrp="1" noChangeArrowheads="1"/>
          </p:cNvSpPr>
          <p:nvPr>
            <p:ph type="ftr" sz="quarter" idx="11"/>
          </p:nvPr>
        </p:nvSpPr>
        <p:spPr>
          <a:xfrm>
            <a:off x="3124200" y="6248400"/>
            <a:ext cx="2895600" cy="457200"/>
          </a:xfrm>
          <a:prstGeom prst="rect">
            <a:avLst/>
          </a:prstGeom>
        </p:spPr>
        <p:txBody>
          <a:bodyPr/>
          <a:lstStyle>
            <a:lvl1pPr eaLnBrk="0" hangingPunct="0">
              <a:defRPr sz="2400">
                <a:solidFill>
                  <a:srgbClr val="000000"/>
                </a:solidFill>
                <a:latin typeface="Arial" charset="0"/>
                <a:ea typeface="ＭＳ Ｐゴシック" charset="-128"/>
                <a:cs typeface="ＭＳ Ｐゴシック" charset="-128"/>
              </a:defRPr>
            </a:lvl1pPr>
          </a:lstStyle>
          <a:p>
            <a:pPr>
              <a:defRPr/>
            </a:pPr>
            <a:endParaRPr lang="en-US"/>
          </a:p>
        </p:txBody>
      </p:sp>
      <p:sp>
        <p:nvSpPr>
          <p:cNvPr id="6" name="Rectangle 6">
            <a:extLst>
              <a:ext uri="{FF2B5EF4-FFF2-40B4-BE49-F238E27FC236}">
                <a16:creationId xmlns:a16="http://schemas.microsoft.com/office/drawing/2014/main" id="{FB1D1419-AB8D-5F4E-9E42-19DB3FDA364D}"/>
              </a:ext>
            </a:extLst>
          </p:cNvPr>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eaLnBrk="0" hangingPunct="0">
              <a:defRPr sz="2400" smtClean="0">
                <a:solidFill>
                  <a:srgbClr val="000000"/>
                </a:solidFill>
              </a:defRPr>
            </a:lvl1pPr>
          </a:lstStyle>
          <a:p>
            <a:pPr>
              <a:defRPr/>
            </a:pPr>
            <a:fld id="{5B0594C8-D056-BB40-ABFC-D022733B9D2E}" type="slidenum">
              <a:rPr lang="en-US" altLang="en-US"/>
              <a:pPr>
                <a:defRPr/>
              </a:pPr>
              <a:t>‹#›</a:t>
            </a:fld>
            <a:endParaRPr lang="en-US" altLang="en-US"/>
          </a:p>
        </p:txBody>
      </p:sp>
    </p:spTree>
    <p:extLst>
      <p:ext uri="{BB962C8B-B14F-4D97-AF65-F5344CB8AC3E}">
        <p14:creationId xmlns:p14="http://schemas.microsoft.com/office/powerpoint/2010/main" val="219536681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6DD62D48-8CDD-484D-90CB-33D6F6F12EB2}"/>
              </a:ext>
            </a:extLst>
          </p:cNvPr>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a:extLst>
              <a:ext uri="{FF2B5EF4-FFF2-40B4-BE49-F238E27FC236}">
                <a16:creationId xmlns:a16="http://schemas.microsoft.com/office/drawing/2014/main" id="{DD437C2C-70EF-B744-A64D-FAE02E299684}"/>
              </a:ext>
            </a:extLst>
          </p:cNvPr>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a:extLst>
              <a:ext uri="{FF2B5EF4-FFF2-40B4-BE49-F238E27FC236}">
                <a16:creationId xmlns:a16="http://schemas.microsoft.com/office/drawing/2014/main" id="{DDACB3FD-842A-CC42-AD6F-401BA67AFFB9}"/>
              </a:ext>
            </a:extLst>
          </p:cNvPr>
          <p:cNvSpPr>
            <a:spLocks noGrp="1" noChangeArrowheads="1"/>
          </p:cNvSpPr>
          <p:nvPr>
            <p:ph type="sldNum" sz="quarter" idx="12"/>
          </p:nvPr>
        </p:nvSpPr>
        <p:spPr/>
        <p:txBody>
          <a:bodyPr/>
          <a:lstStyle>
            <a:lvl1pPr eaLnBrk="1" hangingPunct="1">
              <a:defRPr smtClean="0"/>
            </a:lvl1pPr>
          </a:lstStyle>
          <a:p>
            <a:pPr>
              <a:defRPr/>
            </a:pPr>
            <a:fld id="{7C9C2760-B54F-5546-9F85-9EB4B01E2742}" type="slidenum">
              <a:rPr lang="en-US" altLang="en-US"/>
              <a:pPr>
                <a:defRPr/>
              </a:pPr>
              <a:t>‹#›</a:t>
            </a:fld>
            <a:endParaRPr lang="en-US" altLang="en-US"/>
          </a:p>
        </p:txBody>
      </p:sp>
    </p:spTree>
    <p:extLst>
      <p:ext uri="{BB962C8B-B14F-4D97-AF65-F5344CB8AC3E}">
        <p14:creationId xmlns:p14="http://schemas.microsoft.com/office/powerpoint/2010/main" val="263879567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4F8031D-8667-4345-8356-8CF6807A023B}"/>
              </a:ext>
            </a:extLst>
          </p:cNvPr>
          <p:cNvSpPr>
            <a:spLocks noGrp="1"/>
          </p:cNvSpPr>
          <p:nvPr>
            <p:ph type="dt" sz="half" idx="10"/>
          </p:nvPr>
        </p:nvSpPr>
        <p:spPr>
          <a:xfrm>
            <a:off x="685800" y="6248400"/>
            <a:ext cx="1905000" cy="457200"/>
          </a:xfrm>
          <a:prstGeom prst="rect">
            <a:avLst/>
          </a:prstGeom>
        </p:spPr>
        <p:txBody>
          <a:bodyPr/>
          <a:lstStyle>
            <a:lvl1pPr eaLnBrk="0" hangingPunct="0">
              <a:defRPr sz="2400">
                <a:solidFill>
                  <a:srgbClr val="000000"/>
                </a:solidFill>
                <a:latin typeface="Arial" charset="0"/>
                <a:ea typeface="ＭＳ Ｐゴシック" charset="-128"/>
                <a:cs typeface="ＭＳ Ｐゴシック" charset="-128"/>
              </a:defRPr>
            </a:lvl1pPr>
          </a:lstStyle>
          <a:p>
            <a:pPr>
              <a:defRPr/>
            </a:pPr>
            <a:endParaRPr lang="en-US"/>
          </a:p>
        </p:txBody>
      </p:sp>
      <p:sp>
        <p:nvSpPr>
          <p:cNvPr id="3" name="Footer Placeholder 2">
            <a:extLst>
              <a:ext uri="{FF2B5EF4-FFF2-40B4-BE49-F238E27FC236}">
                <a16:creationId xmlns:a16="http://schemas.microsoft.com/office/drawing/2014/main" id="{17F0A274-AF86-1F42-8A8C-5B5F7CA215CA}"/>
              </a:ext>
            </a:extLst>
          </p:cNvPr>
          <p:cNvSpPr>
            <a:spLocks noGrp="1"/>
          </p:cNvSpPr>
          <p:nvPr>
            <p:ph type="ftr" sz="quarter" idx="11"/>
          </p:nvPr>
        </p:nvSpPr>
        <p:spPr>
          <a:xfrm>
            <a:off x="3124200" y="6248400"/>
            <a:ext cx="2895600" cy="457200"/>
          </a:xfrm>
          <a:prstGeom prst="rect">
            <a:avLst/>
          </a:prstGeom>
        </p:spPr>
        <p:txBody>
          <a:bodyPr/>
          <a:lstStyle>
            <a:lvl1pPr eaLnBrk="0" hangingPunct="0">
              <a:defRPr sz="2400">
                <a:solidFill>
                  <a:srgbClr val="000000"/>
                </a:solidFill>
                <a:latin typeface="Arial" charset="0"/>
                <a:ea typeface="ＭＳ Ｐゴシック" charset="-128"/>
                <a:cs typeface="ＭＳ Ｐゴシック" charset="-128"/>
              </a:defRPr>
            </a:lvl1pPr>
          </a:lstStyle>
          <a:p>
            <a:pPr>
              <a:defRPr/>
            </a:pPr>
            <a:endParaRPr lang="en-US"/>
          </a:p>
        </p:txBody>
      </p:sp>
      <p:sp>
        <p:nvSpPr>
          <p:cNvPr id="4" name="Slide Number Placeholder 3">
            <a:extLst>
              <a:ext uri="{FF2B5EF4-FFF2-40B4-BE49-F238E27FC236}">
                <a16:creationId xmlns:a16="http://schemas.microsoft.com/office/drawing/2014/main" id="{355198E7-5AC6-0C44-B20B-970A8CB0DCDC}"/>
              </a:ext>
            </a:extLst>
          </p:cNvPr>
          <p:cNvSpPr>
            <a:spLocks noGrp="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eaLnBrk="0" hangingPunct="0">
              <a:defRPr sz="2400" smtClean="0">
                <a:solidFill>
                  <a:srgbClr val="000000"/>
                </a:solidFill>
              </a:defRPr>
            </a:lvl1pPr>
          </a:lstStyle>
          <a:p>
            <a:pPr>
              <a:defRPr/>
            </a:pPr>
            <a:fld id="{8B268B5A-A935-D548-A817-0EFE743D0E09}" type="slidenum">
              <a:rPr lang="en-US" altLang="en-US"/>
              <a:pPr>
                <a:defRPr/>
              </a:pPr>
              <a:t>‹#›</a:t>
            </a:fld>
            <a:endParaRPr lang="en-US" altLang="en-US"/>
          </a:p>
        </p:txBody>
      </p:sp>
    </p:spTree>
    <p:extLst>
      <p:ext uri="{BB962C8B-B14F-4D97-AF65-F5344CB8AC3E}">
        <p14:creationId xmlns:p14="http://schemas.microsoft.com/office/powerpoint/2010/main" val="189791014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99380DA-2050-BF42-983A-32703431E824}" type="slidenum">
              <a:rPr lang="en-US"/>
              <a:pPr>
                <a:defRPr/>
              </a:pPr>
              <a:t>‹#›</a:t>
            </a:fld>
            <a:endParaRPr lang="en-US"/>
          </a:p>
        </p:txBody>
      </p:sp>
    </p:spTree>
    <p:extLst>
      <p:ext uri="{BB962C8B-B14F-4D97-AF65-F5344CB8AC3E}">
        <p14:creationId xmlns:p14="http://schemas.microsoft.com/office/powerpoint/2010/main" val="411260689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1026">
            <a:extLst>
              <a:ext uri="{FF2B5EF4-FFF2-40B4-BE49-F238E27FC236}">
                <a16:creationId xmlns:a16="http://schemas.microsoft.com/office/drawing/2014/main" id="{2BF0E32F-5100-1A4D-B32C-61BEBE9B8D15}"/>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1027">
            <a:extLst>
              <a:ext uri="{FF2B5EF4-FFF2-40B4-BE49-F238E27FC236}">
                <a16:creationId xmlns:a16="http://schemas.microsoft.com/office/drawing/2014/main" id="{B3BC4F6B-50A1-1048-A263-9E9E720E76BA}"/>
              </a:ext>
            </a:extLst>
          </p:cNvPr>
          <p:cNvSpPr>
            <a:spLocks noGrp="1" noChangeArrowheads="1"/>
          </p:cNvSpPr>
          <p:nvPr>
            <p:ph type="sldNum" sz="quarter" idx="11"/>
          </p:nvPr>
        </p:nvSpPr>
        <p:spPr>
          <a:ln/>
        </p:spPr>
        <p:txBody>
          <a:bodyPr/>
          <a:lstStyle>
            <a:lvl1pPr>
              <a:defRPr/>
            </a:lvl1pPr>
          </a:lstStyle>
          <a:p>
            <a:pPr>
              <a:defRPr/>
            </a:pPr>
            <a:fld id="{46AEE5AE-42D4-9443-B90A-EA068DA0582F}" type="slidenum">
              <a:rPr lang="en-US" altLang="en-US"/>
              <a:pPr>
                <a:defRPr/>
              </a:pPr>
              <a:t>‹#›</a:t>
            </a:fld>
            <a:endParaRPr lang="en-US" altLang="en-US"/>
          </a:p>
        </p:txBody>
      </p:sp>
      <p:sp>
        <p:nvSpPr>
          <p:cNvPr id="5" name="Rectangle 1038">
            <a:extLst>
              <a:ext uri="{FF2B5EF4-FFF2-40B4-BE49-F238E27FC236}">
                <a16:creationId xmlns:a16="http://schemas.microsoft.com/office/drawing/2014/main" id="{1551D226-CD5D-754E-B7E2-919A79AEE907}"/>
              </a:ext>
            </a:extLst>
          </p:cNvPr>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87999481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16556EF-A2E6-9544-857F-92E2A7E517E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829AC9C-5728-BC4F-97AC-50087D5C1DC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8AA8C0A-F428-1A40-A777-DA58662E593C}"/>
              </a:ext>
            </a:extLst>
          </p:cNvPr>
          <p:cNvSpPr>
            <a:spLocks noGrp="1" noChangeArrowheads="1"/>
          </p:cNvSpPr>
          <p:nvPr>
            <p:ph type="sldNum" sz="quarter" idx="12"/>
          </p:nvPr>
        </p:nvSpPr>
        <p:spPr>
          <a:ln/>
        </p:spPr>
        <p:txBody>
          <a:bodyPr/>
          <a:lstStyle>
            <a:lvl1pPr>
              <a:defRPr/>
            </a:lvl1pPr>
          </a:lstStyle>
          <a:p>
            <a:pPr>
              <a:defRPr/>
            </a:pPr>
            <a:fld id="{B4A6260F-1C56-AF45-B792-1CB6CDB5F0AC}" type="slidenum">
              <a:rPr lang="en-US" altLang="en-US"/>
              <a:pPr>
                <a:defRPr/>
              </a:pPr>
              <a:t>‹#›</a:t>
            </a:fld>
            <a:endParaRPr lang="en-US" altLang="en-US"/>
          </a:p>
        </p:txBody>
      </p:sp>
    </p:spTree>
    <p:extLst>
      <p:ext uri="{BB962C8B-B14F-4D97-AF65-F5344CB8AC3E}">
        <p14:creationId xmlns:p14="http://schemas.microsoft.com/office/powerpoint/2010/main" val="312232846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
            <a:extLst>
              <a:ext uri="{FF2B5EF4-FFF2-40B4-BE49-F238E27FC236}">
                <a16:creationId xmlns:a16="http://schemas.microsoft.com/office/drawing/2014/main" id="{FA9AF1EE-2B89-1347-96EA-7E327DA692A2}"/>
              </a:ext>
            </a:extLst>
          </p:cNvPr>
          <p:cNvSpPr>
            <a:spLocks noGrp="1"/>
          </p:cNvSpPr>
          <p:nvPr>
            <p:ph type="sldNum" sz="quarter" idx="10"/>
          </p:nvPr>
        </p:nvSpPr>
        <p:spPr/>
        <p:txBody>
          <a:bodyPr/>
          <a:lstStyle>
            <a:lvl1pPr hangingPunct="1">
              <a:defRPr sz="2000">
                <a:solidFill>
                  <a:schemeClr val="tx1"/>
                </a:solidFill>
                <a:ea typeface="ＭＳ Ｐゴシック" panose="020B0600070205080204" pitchFamily="34" charset="-128"/>
              </a:defRPr>
            </a:lvl1pPr>
          </a:lstStyle>
          <a:p>
            <a:pPr>
              <a:defRPr/>
            </a:pPr>
            <a:fld id="{E9BFA43C-B5DE-0740-B1C8-1D73507FA882}" type="slidenum">
              <a:rPr lang="en-US" altLang="en-US"/>
              <a:pPr>
                <a:defRPr/>
              </a:pPr>
              <a:t>‹#›</a:t>
            </a:fld>
            <a:endParaRPr lang="en-US" altLang="en-US" sz="1400"/>
          </a:p>
        </p:txBody>
      </p:sp>
    </p:spTree>
    <p:extLst>
      <p:ext uri="{BB962C8B-B14F-4D97-AF65-F5344CB8AC3E}">
        <p14:creationId xmlns:p14="http://schemas.microsoft.com/office/powerpoint/2010/main" val="136102533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
            <a:extLst>
              <a:ext uri="{FF2B5EF4-FFF2-40B4-BE49-F238E27FC236}">
                <a16:creationId xmlns:a16="http://schemas.microsoft.com/office/drawing/2014/main" id="{A9AEC30F-C4BB-9F40-B9DE-64956512700B}"/>
              </a:ext>
            </a:extLst>
          </p:cNvPr>
          <p:cNvSpPr>
            <a:spLocks noGrp="1"/>
          </p:cNvSpPr>
          <p:nvPr>
            <p:ph type="sldNum" sz="quarter" idx="10"/>
          </p:nvPr>
        </p:nvSpPr>
        <p:spPr/>
        <p:txBody>
          <a:bodyPr/>
          <a:lstStyle>
            <a:lvl1pPr hangingPunct="1">
              <a:defRPr sz="2000">
                <a:solidFill>
                  <a:schemeClr val="tx1"/>
                </a:solidFill>
                <a:ea typeface="ＭＳ Ｐゴシック" panose="020B0600070205080204" pitchFamily="34" charset="-128"/>
              </a:defRPr>
            </a:lvl1pPr>
          </a:lstStyle>
          <a:p>
            <a:pPr>
              <a:defRPr/>
            </a:pPr>
            <a:fld id="{1D909C4F-20D9-CE41-BA54-D6728852B609}" type="slidenum">
              <a:rPr lang="en-US" altLang="en-US"/>
              <a:pPr>
                <a:defRPr/>
              </a:pPr>
              <a:t>‹#›</a:t>
            </a:fld>
            <a:endParaRPr lang="en-US" altLang="en-US" sz="1400"/>
          </a:p>
        </p:txBody>
      </p:sp>
    </p:spTree>
    <p:extLst>
      <p:ext uri="{BB962C8B-B14F-4D97-AF65-F5344CB8AC3E}">
        <p14:creationId xmlns:p14="http://schemas.microsoft.com/office/powerpoint/2010/main" val="233464064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
            <a:extLst>
              <a:ext uri="{FF2B5EF4-FFF2-40B4-BE49-F238E27FC236}">
                <a16:creationId xmlns:a16="http://schemas.microsoft.com/office/drawing/2014/main" id="{7F19A046-0572-9943-B2C9-B25AB7FC8952}"/>
              </a:ext>
            </a:extLst>
          </p:cNvPr>
          <p:cNvSpPr>
            <a:spLocks noGrp="1"/>
          </p:cNvSpPr>
          <p:nvPr>
            <p:ph type="sldNum" sz="quarter" idx="10"/>
          </p:nvPr>
        </p:nvSpPr>
        <p:spPr/>
        <p:txBody>
          <a:bodyPr/>
          <a:lstStyle>
            <a:lvl1pPr hangingPunct="1">
              <a:defRPr sz="2000">
                <a:solidFill>
                  <a:schemeClr val="tx1"/>
                </a:solidFill>
                <a:ea typeface="ＭＳ Ｐゴシック" panose="020B0600070205080204" pitchFamily="34" charset="-128"/>
              </a:defRPr>
            </a:lvl1pPr>
          </a:lstStyle>
          <a:p>
            <a:pPr>
              <a:defRPr/>
            </a:pPr>
            <a:fld id="{D982F727-63B9-B943-A93B-FCE2339C6714}" type="slidenum">
              <a:rPr lang="en-US" altLang="en-US"/>
              <a:pPr>
                <a:defRPr/>
              </a:pPr>
              <a:t>‹#›</a:t>
            </a:fld>
            <a:endParaRPr lang="en-US" altLang="en-US" sz="1400"/>
          </a:p>
        </p:txBody>
      </p:sp>
    </p:spTree>
    <p:extLst>
      <p:ext uri="{BB962C8B-B14F-4D97-AF65-F5344CB8AC3E}">
        <p14:creationId xmlns:p14="http://schemas.microsoft.com/office/powerpoint/2010/main" val="11807958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D80B91F5-6F40-3D41-9AA3-8D26295161CA}"/>
              </a:ext>
            </a:extLst>
          </p:cNvPr>
          <p:cNvGrpSpPr>
            <a:grpSpLocks/>
          </p:cNvGrpSpPr>
          <p:nvPr/>
        </p:nvGrpSpPr>
        <p:grpSpPr bwMode="auto">
          <a:xfrm>
            <a:off x="0" y="0"/>
            <a:ext cx="1828800" cy="6856413"/>
            <a:chOff x="0" y="0"/>
            <a:chExt cx="1152" cy="4319"/>
          </a:xfrm>
        </p:grpSpPr>
        <p:sp>
          <p:nvSpPr>
            <p:cNvPr id="5" name="Rectangle 3">
              <a:extLst>
                <a:ext uri="{FF2B5EF4-FFF2-40B4-BE49-F238E27FC236}">
                  <a16:creationId xmlns:a16="http://schemas.microsoft.com/office/drawing/2014/main" id="{5A2E7F74-DDFC-2E48-8A75-811432C848D5}"/>
                </a:ext>
              </a:extLst>
            </p:cNvPr>
            <p:cNvSpPr>
              <a:spLocks noChangeArrowheads="1"/>
            </p:cNvSpPr>
            <p:nvPr/>
          </p:nvSpPr>
          <p:spPr bwMode="auto">
            <a:xfrm>
              <a:off x="0" y="0"/>
              <a:ext cx="1152" cy="1026"/>
            </a:xfrm>
            <a:prstGeom prst="rect">
              <a:avLst/>
            </a:prstGeom>
            <a:gradFill rotWithShape="0">
              <a:gsLst>
                <a:gs pos="0">
                  <a:schemeClr val="bg2"/>
                </a:gs>
                <a:gs pos="100000">
                  <a:schemeClr val="accent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spcBef>
                  <a:spcPct val="50000"/>
                </a:spcBef>
                <a:defRPr/>
              </a:pPr>
              <a:endParaRPr lang="en-US" altLang="en-US" sz="2400">
                <a:latin typeface="Times New Roman" panose="02020603050405020304" pitchFamily="18" charset="0"/>
              </a:endParaRPr>
            </a:p>
          </p:txBody>
        </p:sp>
        <p:sp>
          <p:nvSpPr>
            <p:cNvPr id="6" name="Rectangle 4">
              <a:extLst>
                <a:ext uri="{FF2B5EF4-FFF2-40B4-BE49-F238E27FC236}">
                  <a16:creationId xmlns:a16="http://schemas.microsoft.com/office/drawing/2014/main" id="{D08C3CED-45E5-7847-BD7C-483B15DEB7F7}"/>
                </a:ext>
              </a:extLst>
            </p:cNvPr>
            <p:cNvSpPr>
              <a:spLocks noChangeArrowheads="1"/>
            </p:cNvSpPr>
            <p:nvPr/>
          </p:nvSpPr>
          <p:spPr bwMode="auto">
            <a:xfrm>
              <a:off x="0" y="2400"/>
              <a:ext cx="1152" cy="1919"/>
            </a:xfrm>
            <a:prstGeom prst="rect">
              <a:avLst/>
            </a:prstGeom>
            <a:gradFill rotWithShape="0">
              <a:gsLst>
                <a:gs pos="0">
                  <a:schemeClr val="accent1"/>
                </a:gs>
                <a:gs pos="100000">
                  <a:schemeClr val="bg2"/>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spcBef>
                  <a:spcPct val="50000"/>
                </a:spcBef>
                <a:defRPr/>
              </a:pPr>
              <a:endParaRPr lang="en-US" altLang="en-US" sz="2400">
                <a:latin typeface="Times New Roman" panose="02020603050405020304" pitchFamily="18" charset="0"/>
              </a:endParaRPr>
            </a:p>
          </p:txBody>
        </p:sp>
        <p:pic>
          <p:nvPicPr>
            <p:cNvPr id="7" name="Picture 5">
              <a:extLst>
                <a:ext uri="{FF2B5EF4-FFF2-40B4-BE49-F238E27FC236}">
                  <a16:creationId xmlns:a16="http://schemas.microsoft.com/office/drawing/2014/main" id="{C05F9D53-A884-CD40-B75E-FCC8FD834774}"/>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28"/>
              <a:ext cx="1152" cy="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3494" name="Rectangle 6"/>
          <p:cNvSpPr>
            <a:spLocks noGrp="1" noChangeArrowheads="1"/>
          </p:cNvSpPr>
          <p:nvPr>
            <p:ph type="ctrTitle" sz="quarter"/>
          </p:nvPr>
        </p:nvSpPr>
        <p:spPr>
          <a:xfrm>
            <a:off x="1981200" y="1828800"/>
            <a:ext cx="7085013" cy="1981200"/>
          </a:xfrm>
        </p:spPr>
        <p:txBody>
          <a:bodyPr/>
          <a:lstStyle>
            <a:lvl1pPr>
              <a:defRPr/>
            </a:lvl1pPr>
          </a:lstStyle>
          <a:p>
            <a:pPr lvl="0"/>
            <a:r>
              <a:rPr lang="en-GB" noProof="0"/>
              <a:t>Click to edit Master title style</a:t>
            </a:r>
          </a:p>
        </p:txBody>
      </p:sp>
      <p:sp>
        <p:nvSpPr>
          <p:cNvPr id="63495" name="Rectangle 7"/>
          <p:cNvSpPr>
            <a:spLocks noGrp="1" noChangeArrowheads="1"/>
          </p:cNvSpPr>
          <p:nvPr>
            <p:ph type="subTitle" sz="quarter" idx="1"/>
          </p:nvPr>
        </p:nvSpPr>
        <p:spPr>
          <a:xfrm>
            <a:off x="1981200" y="4038600"/>
            <a:ext cx="6400800" cy="1752600"/>
          </a:xfrm>
        </p:spPr>
        <p:txBody>
          <a:bodyPr/>
          <a:lstStyle>
            <a:lvl1pPr marL="0" indent="0" algn="ctr">
              <a:buFontTx/>
              <a:buNone/>
              <a:defRPr/>
            </a:lvl1pPr>
          </a:lstStyle>
          <a:p>
            <a:pPr lvl="0"/>
            <a:r>
              <a:rPr lang="en-GB" noProof="0"/>
              <a:t>Click to edit Master subtitle style</a:t>
            </a:r>
          </a:p>
        </p:txBody>
      </p:sp>
      <p:sp>
        <p:nvSpPr>
          <p:cNvPr id="8" name="Rectangle 8">
            <a:extLst>
              <a:ext uri="{FF2B5EF4-FFF2-40B4-BE49-F238E27FC236}">
                <a16:creationId xmlns:a16="http://schemas.microsoft.com/office/drawing/2014/main" id="{D034A45E-7354-9840-8D6A-2695D65F024A}"/>
              </a:ext>
            </a:extLst>
          </p:cNvPr>
          <p:cNvSpPr>
            <a:spLocks noGrp="1" noChangeArrowheads="1"/>
          </p:cNvSpPr>
          <p:nvPr>
            <p:ph type="dt" sz="quarter" idx="10"/>
          </p:nvPr>
        </p:nvSpPr>
        <p:spPr/>
        <p:txBody>
          <a:bodyPr/>
          <a:lstStyle>
            <a:lvl1pPr>
              <a:defRPr>
                <a:solidFill>
                  <a:srgbClr val="EAEAEA"/>
                </a:solidFill>
              </a:defRPr>
            </a:lvl1pPr>
          </a:lstStyle>
          <a:p>
            <a:pPr>
              <a:defRPr/>
            </a:pPr>
            <a:endParaRPr lang="en-GB"/>
          </a:p>
        </p:txBody>
      </p:sp>
      <p:sp>
        <p:nvSpPr>
          <p:cNvPr id="9" name="Rectangle 9">
            <a:extLst>
              <a:ext uri="{FF2B5EF4-FFF2-40B4-BE49-F238E27FC236}">
                <a16:creationId xmlns:a16="http://schemas.microsoft.com/office/drawing/2014/main" id="{5B339F61-D36A-1B47-B7B4-522FD72706BD}"/>
              </a:ext>
            </a:extLst>
          </p:cNvPr>
          <p:cNvSpPr>
            <a:spLocks noGrp="1" noChangeArrowheads="1"/>
          </p:cNvSpPr>
          <p:nvPr>
            <p:ph type="ftr" sz="quarter" idx="11"/>
          </p:nvPr>
        </p:nvSpPr>
        <p:spPr/>
        <p:txBody>
          <a:bodyPr/>
          <a:lstStyle>
            <a:lvl1pPr>
              <a:defRPr>
                <a:solidFill>
                  <a:srgbClr val="EAEAEA"/>
                </a:solidFill>
              </a:defRPr>
            </a:lvl1pPr>
          </a:lstStyle>
          <a:p>
            <a:pPr>
              <a:defRPr/>
            </a:pPr>
            <a:endParaRPr lang="en-GB"/>
          </a:p>
        </p:txBody>
      </p:sp>
      <p:sp>
        <p:nvSpPr>
          <p:cNvPr id="10" name="Rectangle 10">
            <a:extLst>
              <a:ext uri="{FF2B5EF4-FFF2-40B4-BE49-F238E27FC236}">
                <a16:creationId xmlns:a16="http://schemas.microsoft.com/office/drawing/2014/main" id="{6C858B36-AA48-7745-97B3-8B768EEC17FC}"/>
              </a:ext>
            </a:extLst>
          </p:cNvPr>
          <p:cNvSpPr>
            <a:spLocks noGrp="1" noChangeArrowheads="1"/>
          </p:cNvSpPr>
          <p:nvPr>
            <p:ph type="sldNum" sz="quarter" idx="12"/>
          </p:nvPr>
        </p:nvSpPr>
        <p:spPr/>
        <p:txBody>
          <a:bodyPr/>
          <a:lstStyle>
            <a:lvl1pPr>
              <a:defRPr smtClean="0">
                <a:solidFill>
                  <a:srgbClr val="EAEAEA"/>
                </a:solidFill>
              </a:defRPr>
            </a:lvl1pPr>
          </a:lstStyle>
          <a:p>
            <a:pPr>
              <a:defRPr/>
            </a:pPr>
            <a:fld id="{718459C9-2199-DE4D-8376-C5E4DF2F1DAA}" type="slidenum">
              <a:rPr lang="en-GB" altLang="en-US"/>
              <a:pPr>
                <a:defRPr/>
              </a:pPr>
              <a:t>‹#›</a:t>
            </a:fld>
            <a:endParaRPr lang="en-GB" altLang="en-US"/>
          </a:p>
        </p:txBody>
      </p:sp>
    </p:spTree>
    <p:extLst>
      <p:ext uri="{BB962C8B-B14F-4D97-AF65-F5344CB8AC3E}">
        <p14:creationId xmlns:p14="http://schemas.microsoft.com/office/powerpoint/2010/main" val="4027559443"/>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3886200"/>
            <a:ext cx="3124200" cy="2970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3886200"/>
            <a:ext cx="3124200" cy="2970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
            <a:extLst>
              <a:ext uri="{FF2B5EF4-FFF2-40B4-BE49-F238E27FC236}">
                <a16:creationId xmlns:a16="http://schemas.microsoft.com/office/drawing/2014/main" id="{D869004B-8B6A-454B-BE20-14476143C69A}"/>
              </a:ext>
            </a:extLst>
          </p:cNvPr>
          <p:cNvSpPr>
            <a:spLocks noGrp="1"/>
          </p:cNvSpPr>
          <p:nvPr>
            <p:ph type="sldNum" sz="quarter" idx="10"/>
          </p:nvPr>
        </p:nvSpPr>
        <p:spPr/>
        <p:txBody>
          <a:bodyPr/>
          <a:lstStyle>
            <a:lvl1pPr hangingPunct="1">
              <a:defRPr sz="2000">
                <a:solidFill>
                  <a:schemeClr val="tx1"/>
                </a:solidFill>
                <a:ea typeface="ＭＳ Ｐゴシック" panose="020B0600070205080204" pitchFamily="34" charset="-128"/>
              </a:defRPr>
            </a:lvl1pPr>
          </a:lstStyle>
          <a:p>
            <a:pPr>
              <a:defRPr/>
            </a:pPr>
            <a:fld id="{4381CCB5-C595-8C40-A34F-42A5E1134517}" type="slidenum">
              <a:rPr lang="en-US" altLang="en-US"/>
              <a:pPr>
                <a:defRPr/>
              </a:pPr>
              <a:t>‹#›</a:t>
            </a:fld>
            <a:endParaRPr lang="en-US" altLang="en-US" sz="1400"/>
          </a:p>
        </p:txBody>
      </p:sp>
    </p:spTree>
    <p:extLst>
      <p:ext uri="{BB962C8B-B14F-4D97-AF65-F5344CB8AC3E}">
        <p14:creationId xmlns:p14="http://schemas.microsoft.com/office/powerpoint/2010/main" val="97180737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
            <a:extLst>
              <a:ext uri="{FF2B5EF4-FFF2-40B4-BE49-F238E27FC236}">
                <a16:creationId xmlns:a16="http://schemas.microsoft.com/office/drawing/2014/main" id="{BA48E9C3-35E2-B847-8730-C521CBCF555B}"/>
              </a:ext>
            </a:extLst>
          </p:cNvPr>
          <p:cNvSpPr>
            <a:spLocks noGrp="1"/>
          </p:cNvSpPr>
          <p:nvPr>
            <p:ph type="sldNum" sz="quarter" idx="10"/>
          </p:nvPr>
        </p:nvSpPr>
        <p:spPr/>
        <p:txBody>
          <a:bodyPr/>
          <a:lstStyle>
            <a:lvl1pPr hangingPunct="1">
              <a:defRPr sz="2000">
                <a:solidFill>
                  <a:schemeClr val="tx1"/>
                </a:solidFill>
                <a:ea typeface="ＭＳ Ｐゴシック" panose="020B0600070205080204" pitchFamily="34" charset="-128"/>
              </a:defRPr>
            </a:lvl1pPr>
          </a:lstStyle>
          <a:p>
            <a:pPr>
              <a:defRPr/>
            </a:pPr>
            <a:fld id="{7A198805-0043-E641-8CB7-05328AC49B61}" type="slidenum">
              <a:rPr lang="en-US" altLang="en-US"/>
              <a:pPr>
                <a:defRPr/>
              </a:pPr>
              <a:t>‹#›</a:t>
            </a:fld>
            <a:endParaRPr lang="en-US" altLang="en-US" sz="1400"/>
          </a:p>
        </p:txBody>
      </p:sp>
    </p:spTree>
    <p:extLst>
      <p:ext uri="{BB962C8B-B14F-4D97-AF65-F5344CB8AC3E}">
        <p14:creationId xmlns:p14="http://schemas.microsoft.com/office/powerpoint/2010/main" val="333512445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
            <a:extLst>
              <a:ext uri="{FF2B5EF4-FFF2-40B4-BE49-F238E27FC236}">
                <a16:creationId xmlns:a16="http://schemas.microsoft.com/office/drawing/2014/main" id="{B01CD6F1-5B93-1943-AA21-878749A6AD28}"/>
              </a:ext>
            </a:extLst>
          </p:cNvPr>
          <p:cNvSpPr>
            <a:spLocks noGrp="1"/>
          </p:cNvSpPr>
          <p:nvPr>
            <p:ph type="sldNum" sz="quarter" idx="10"/>
          </p:nvPr>
        </p:nvSpPr>
        <p:spPr/>
        <p:txBody>
          <a:bodyPr/>
          <a:lstStyle>
            <a:lvl1pPr hangingPunct="1">
              <a:defRPr sz="2000">
                <a:solidFill>
                  <a:schemeClr val="tx1"/>
                </a:solidFill>
                <a:ea typeface="ＭＳ Ｐゴシック" panose="020B0600070205080204" pitchFamily="34" charset="-128"/>
              </a:defRPr>
            </a:lvl1pPr>
          </a:lstStyle>
          <a:p>
            <a:pPr>
              <a:defRPr/>
            </a:pPr>
            <a:fld id="{C96C9FB2-60D1-434E-99C7-7F34E8C31B8E}" type="slidenum">
              <a:rPr lang="en-US" altLang="en-US"/>
              <a:pPr>
                <a:defRPr/>
              </a:pPr>
              <a:t>‹#›</a:t>
            </a:fld>
            <a:endParaRPr lang="en-US" altLang="en-US" sz="1400"/>
          </a:p>
        </p:txBody>
      </p:sp>
    </p:spTree>
    <p:extLst>
      <p:ext uri="{BB962C8B-B14F-4D97-AF65-F5344CB8AC3E}">
        <p14:creationId xmlns:p14="http://schemas.microsoft.com/office/powerpoint/2010/main" val="187611583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4">
            <a:extLst>
              <a:ext uri="{FF2B5EF4-FFF2-40B4-BE49-F238E27FC236}">
                <a16:creationId xmlns:a16="http://schemas.microsoft.com/office/drawing/2014/main" id="{EC5D2690-4BCA-D04C-B559-40997D9B6EBC}"/>
              </a:ext>
            </a:extLst>
          </p:cNvPr>
          <p:cNvSpPr>
            <a:spLocks noGrp="1"/>
          </p:cNvSpPr>
          <p:nvPr>
            <p:ph type="sldNum" sz="quarter" idx="10"/>
          </p:nvPr>
        </p:nvSpPr>
        <p:spPr/>
        <p:txBody>
          <a:bodyPr/>
          <a:lstStyle>
            <a:lvl1pPr hangingPunct="1">
              <a:defRPr sz="2000">
                <a:solidFill>
                  <a:schemeClr val="tx1"/>
                </a:solidFill>
                <a:ea typeface="ＭＳ Ｐゴシック" panose="020B0600070205080204" pitchFamily="34" charset="-128"/>
              </a:defRPr>
            </a:lvl1pPr>
          </a:lstStyle>
          <a:p>
            <a:pPr>
              <a:defRPr/>
            </a:pPr>
            <a:fld id="{7DFF841F-916B-FE42-B797-31DEA37A5DD3}" type="slidenum">
              <a:rPr lang="en-US" altLang="en-US"/>
              <a:pPr>
                <a:defRPr/>
              </a:pPr>
              <a:t>‹#›</a:t>
            </a:fld>
            <a:endParaRPr lang="en-US" altLang="en-US" sz="1400"/>
          </a:p>
        </p:txBody>
      </p:sp>
    </p:spTree>
    <p:extLst>
      <p:ext uri="{BB962C8B-B14F-4D97-AF65-F5344CB8AC3E}">
        <p14:creationId xmlns:p14="http://schemas.microsoft.com/office/powerpoint/2010/main" val="373089527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
            <a:extLst>
              <a:ext uri="{FF2B5EF4-FFF2-40B4-BE49-F238E27FC236}">
                <a16:creationId xmlns:a16="http://schemas.microsoft.com/office/drawing/2014/main" id="{B6D34818-9B25-6242-AEEA-330704C22D9C}"/>
              </a:ext>
            </a:extLst>
          </p:cNvPr>
          <p:cNvSpPr>
            <a:spLocks noGrp="1"/>
          </p:cNvSpPr>
          <p:nvPr>
            <p:ph type="sldNum" sz="quarter" idx="10"/>
          </p:nvPr>
        </p:nvSpPr>
        <p:spPr/>
        <p:txBody>
          <a:bodyPr/>
          <a:lstStyle>
            <a:lvl1pPr hangingPunct="1">
              <a:defRPr sz="2000">
                <a:solidFill>
                  <a:schemeClr val="tx1"/>
                </a:solidFill>
                <a:ea typeface="ＭＳ Ｐゴシック" panose="020B0600070205080204" pitchFamily="34" charset="-128"/>
              </a:defRPr>
            </a:lvl1pPr>
          </a:lstStyle>
          <a:p>
            <a:pPr>
              <a:defRPr/>
            </a:pPr>
            <a:fld id="{9C636D6C-B12A-6246-8E3D-9362C11F9D52}" type="slidenum">
              <a:rPr lang="en-US" altLang="en-US"/>
              <a:pPr>
                <a:defRPr/>
              </a:pPr>
              <a:t>‹#›</a:t>
            </a:fld>
            <a:endParaRPr lang="en-US" altLang="en-US" sz="1400"/>
          </a:p>
        </p:txBody>
      </p:sp>
    </p:spTree>
    <p:extLst>
      <p:ext uri="{BB962C8B-B14F-4D97-AF65-F5344CB8AC3E}">
        <p14:creationId xmlns:p14="http://schemas.microsoft.com/office/powerpoint/2010/main" val="144531456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Helvetica" charset="0"/>
            </a:endParaRP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
            <a:extLst>
              <a:ext uri="{FF2B5EF4-FFF2-40B4-BE49-F238E27FC236}">
                <a16:creationId xmlns:a16="http://schemas.microsoft.com/office/drawing/2014/main" id="{CC6F012D-30BF-3C4D-86FE-30C4355F5693}"/>
              </a:ext>
            </a:extLst>
          </p:cNvPr>
          <p:cNvSpPr>
            <a:spLocks noGrp="1"/>
          </p:cNvSpPr>
          <p:nvPr>
            <p:ph type="sldNum" sz="quarter" idx="10"/>
          </p:nvPr>
        </p:nvSpPr>
        <p:spPr/>
        <p:txBody>
          <a:bodyPr/>
          <a:lstStyle>
            <a:lvl1pPr hangingPunct="1">
              <a:defRPr sz="2000">
                <a:solidFill>
                  <a:schemeClr val="tx1"/>
                </a:solidFill>
                <a:ea typeface="ＭＳ Ｐゴシック" panose="020B0600070205080204" pitchFamily="34" charset="-128"/>
              </a:defRPr>
            </a:lvl1pPr>
          </a:lstStyle>
          <a:p>
            <a:pPr>
              <a:defRPr/>
            </a:pPr>
            <a:fld id="{EB495E2E-3BC5-684C-B80D-9FFB328A036C}" type="slidenum">
              <a:rPr lang="en-US" altLang="en-US"/>
              <a:pPr>
                <a:defRPr/>
              </a:pPr>
              <a:t>‹#›</a:t>
            </a:fld>
            <a:endParaRPr lang="en-US" altLang="en-US" sz="1400"/>
          </a:p>
        </p:txBody>
      </p:sp>
    </p:spTree>
    <p:extLst>
      <p:ext uri="{BB962C8B-B14F-4D97-AF65-F5344CB8AC3E}">
        <p14:creationId xmlns:p14="http://schemas.microsoft.com/office/powerpoint/2010/main" val="97105375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
            <a:extLst>
              <a:ext uri="{FF2B5EF4-FFF2-40B4-BE49-F238E27FC236}">
                <a16:creationId xmlns:a16="http://schemas.microsoft.com/office/drawing/2014/main" id="{24DDD6CB-6391-2D4A-AA76-6613D50766A5}"/>
              </a:ext>
            </a:extLst>
          </p:cNvPr>
          <p:cNvSpPr>
            <a:spLocks noGrp="1"/>
          </p:cNvSpPr>
          <p:nvPr>
            <p:ph type="sldNum" sz="quarter" idx="10"/>
          </p:nvPr>
        </p:nvSpPr>
        <p:spPr/>
        <p:txBody>
          <a:bodyPr/>
          <a:lstStyle>
            <a:lvl1pPr hangingPunct="1">
              <a:defRPr sz="2000">
                <a:solidFill>
                  <a:schemeClr val="tx1"/>
                </a:solidFill>
                <a:ea typeface="ＭＳ Ｐゴシック" panose="020B0600070205080204" pitchFamily="34" charset="-128"/>
              </a:defRPr>
            </a:lvl1pPr>
          </a:lstStyle>
          <a:p>
            <a:pPr>
              <a:defRPr/>
            </a:pPr>
            <a:fld id="{993D2DE4-BB9D-2844-8B35-1535772DDE9C}" type="slidenum">
              <a:rPr lang="en-US" altLang="en-US"/>
              <a:pPr>
                <a:defRPr/>
              </a:pPr>
              <a:t>‹#›</a:t>
            </a:fld>
            <a:endParaRPr lang="en-US" altLang="en-US" sz="1400"/>
          </a:p>
        </p:txBody>
      </p:sp>
    </p:spTree>
    <p:extLst>
      <p:ext uri="{BB962C8B-B14F-4D97-AF65-F5344CB8AC3E}">
        <p14:creationId xmlns:p14="http://schemas.microsoft.com/office/powerpoint/2010/main" val="52754193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1844675"/>
            <a:ext cx="1943100" cy="50117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1844675"/>
            <a:ext cx="5676900" cy="50117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
            <a:extLst>
              <a:ext uri="{FF2B5EF4-FFF2-40B4-BE49-F238E27FC236}">
                <a16:creationId xmlns:a16="http://schemas.microsoft.com/office/drawing/2014/main" id="{27CCF0E3-A8A1-1740-95C5-0B05446B5CCA}"/>
              </a:ext>
            </a:extLst>
          </p:cNvPr>
          <p:cNvSpPr>
            <a:spLocks noGrp="1"/>
          </p:cNvSpPr>
          <p:nvPr>
            <p:ph type="sldNum" sz="quarter" idx="10"/>
          </p:nvPr>
        </p:nvSpPr>
        <p:spPr/>
        <p:txBody>
          <a:bodyPr/>
          <a:lstStyle>
            <a:lvl1pPr hangingPunct="1">
              <a:defRPr sz="2000">
                <a:solidFill>
                  <a:schemeClr val="tx1"/>
                </a:solidFill>
                <a:ea typeface="ＭＳ Ｐゴシック" panose="020B0600070205080204" pitchFamily="34" charset="-128"/>
              </a:defRPr>
            </a:lvl1pPr>
          </a:lstStyle>
          <a:p>
            <a:pPr>
              <a:defRPr/>
            </a:pPr>
            <a:fld id="{A88A03E7-E20F-E146-92EB-C42ACA20B161}" type="slidenum">
              <a:rPr lang="en-US" altLang="en-US"/>
              <a:pPr>
                <a:defRPr/>
              </a:pPr>
              <a:t>‹#›</a:t>
            </a:fld>
            <a:endParaRPr lang="en-US" altLang="en-US" sz="1400"/>
          </a:p>
        </p:txBody>
      </p:sp>
    </p:spTree>
    <p:extLst>
      <p:ext uri="{BB962C8B-B14F-4D97-AF65-F5344CB8AC3E}">
        <p14:creationId xmlns:p14="http://schemas.microsoft.com/office/powerpoint/2010/main" val="81203575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31527823-145D-8541-A1B3-8C008B7C4A0D}"/>
              </a:ext>
            </a:extLst>
          </p:cNvPr>
          <p:cNvSpPr>
            <a:spLocks noGrp="1" noChangeArrowheads="1"/>
          </p:cNvSpPr>
          <p:nvPr>
            <p:ph type="dt" sz="half" idx="10"/>
          </p:nvPr>
        </p:nvSpPr>
        <p:spPr/>
        <p:txBody>
          <a:bodyPr/>
          <a:lstStyle>
            <a:lvl1pPr hangingPunct="0">
              <a:defRPr b="1">
                <a:solidFill>
                  <a:schemeClr val="tx1"/>
                </a:solidFill>
                <a:latin typeface="Engravers MT" pitchFamily="18" charset="0"/>
                <a:ea typeface="ＭＳ Ｐゴシック" panose="020B0600070205080204" pitchFamily="34" charset="-128"/>
              </a:defRPr>
            </a:lvl1pPr>
          </a:lstStyle>
          <a:p>
            <a:pPr>
              <a:defRPr/>
            </a:pPr>
            <a:endParaRPr lang="en-GB" altLang="en-US"/>
          </a:p>
        </p:txBody>
      </p:sp>
      <p:sp>
        <p:nvSpPr>
          <p:cNvPr id="5" name="Rectangle 5">
            <a:extLst>
              <a:ext uri="{FF2B5EF4-FFF2-40B4-BE49-F238E27FC236}">
                <a16:creationId xmlns:a16="http://schemas.microsoft.com/office/drawing/2014/main" id="{BA9A7736-684D-834C-94D4-A6E3876B84B2}"/>
              </a:ext>
            </a:extLst>
          </p:cNvPr>
          <p:cNvSpPr>
            <a:spLocks noGrp="1" noChangeArrowheads="1"/>
          </p:cNvSpPr>
          <p:nvPr>
            <p:ph type="ftr" sz="quarter" idx="11"/>
          </p:nvPr>
        </p:nvSpPr>
        <p:spPr/>
        <p:txBody>
          <a:bodyPr/>
          <a:lstStyle>
            <a:lvl1pPr hangingPunct="0">
              <a:defRPr b="1">
                <a:solidFill>
                  <a:schemeClr val="tx1"/>
                </a:solidFill>
                <a:latin typeface="Engravers MT" pitchFamily="18" charset="0"/>
                <a:ea typeface="ＭＳ Ｐゴシック" panose="020B0600070205080204" pitchFamily="34" charset="-128"/>
              </a:defRPr>
            </a:lvl1pPr>
          </a:lstStyle>
          <a:p>
            <a:pPr>
              <a:defRPr/>
            </a:pPr>
            <a:endParaRPr lang="en-GB" altLang="en-US"/>
          </a:p>
        </p:txBody>
      </p:sp>
      <p:sp>
        <p:nvSpPr>
          <p:cNvPr id="6" name="Rectangle 6">
            <a:extLst>
              <a:ext uri="{FF2B5EF4-FFF2-40B4-BE49-F238E27FC236}">
                <a16:creationId xmlns:a16="http://schemas.microsoft.com/office/drawing/2014/main" id="{C17E5BF9-30AC-D242-BB01-1E3F3FF87427}"/>
              </a:ext>
            </a:extLst>
          </p:cNvPr>
          <p:cNvSpPr>
            <a:spLocks noGrp="1" noChangeArrowheads="1"/>
          </p:cNvSpPr>
          <p:nvPr>
            <p:ph type="sldNum" sz="quarter" idx="12"/>
          </p:nvPr>
        </p:nvSpPr>
        <p:spPr/>
        <p:txBody>
          <a:bodyPr/>
          <a:lstStyle>
            <a:lvl1pPr hangingPunct="0">
              <a:defRPr b="1">
                <a:solidFill>
                  <a:schemeClr val="tx1"/>
                </a:solidFill>
                <a:latin typeface="Engravers MT" pitchFamily="18" charset="0"/>
                <a:ea typeface="ＭＳ Ｐゴシック" panose="020B0600070205080204" pitchFamily="34" charset="-128"/>
              </a:defRPr>
            </a:lvl1pPr>
          </a:lstStyle>
          <a:p>
            <a:pPr>
              <a:defRPr/>
            </a:pPr>
            <a:fld id="{2A0570BC-6EDF-374E-B966-7A8A098F390A}" type="slidenum">
              <a:rPr lang="en-GB" altLang="en-US"/>
              <a:pPr>
                <a:defRPr/>
              </a:pPr>
              <a:t>‹#›</a:t>
            </a:fld>
            <a:endParaRPr lang="en-GB" altLang="en-US"/>
          </a:p>
        </p:txBody>
      </p:sp>
    </p:spTree>
    <p:extLst>
      <p:ext uri="{BB962C8B-B14F-4D97-AF65-F5344CB8AC3E}">
        <p14:creationId xmlns:p14="http://schemas.microsoft.com/office/powerpoint/2010/main" val="123893435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14CA82D-40D9-EA43-931D-C87563636723}"/>
              </a:ext>
            </a:extLst>
          </p:cNvPr>
          <p:cNvSpPr>
            <a:spLocks noGrp="1" noChangeArrowheads="1"/>
          </p:cNvSpPr>
          <p:nvPr>
            <p:ph type="dt" sz="half" idx="10"/>
          </p:nvPr>
        </p:nvSpPr>
        <p:spPr/>
        <p:txBody>
          <a:bodyPr/>
          <a:lstStyle>
            <a:lvl1pPr hangingPunct="0">
              <a:defRPr b="1">
                <a:solidFill>
                  <a:schemeClr val="tx1"/>
                </a:solidFill>
                <a:latin typeface="Engravers MT" pitchFamily="18" charset="0"/>
                <a:ea typeface="ＭＳ Ｐゴシック" panose="020B0600070205080204" pitchFamily="34" charset="-128"/>
              </a:defRPr>
            </a:lvl1pPr>
          </a:lstStyle>
          <a:p>
            <a:pPr>
              <a:defRPr/>
            </a:pPr>
            <a:endParaRPr lang="en-GB" altLang="en-US"/>
          </a:p>
        </p:txBody>
      </p:sp>
      <p:sp>
        <p:nvSpPr>
          <p:cNvPr id="5" name="Rectangle 5">
            <a:extLst>
              <a:ext uri="{FF2B5EF4-FFF2-40B4-BE49-F238E27FC236}">
                <a16:creationId xmlns:a16="http://schemas.microsoft.com/office/drawing/2014/main" id="{569A61F7-0181-B848-BD4A-1C20AB253657}"/>
              </a:ext>
            </a:extLst>
          </p:cNvPr>
          <p:cNvSpPr>
            <a:spLocks noGrp="1" noChangeArrowheads="1"/>
          </p:cNvSpPr>
          <p:nvPr>
            <p:ph type="ftr" sz="quarter" idx="11"/>
          </p:nvPr>
        </p:nvSpPr>
        <p:spPr/>
        <p:txBody>
          <a:bodyPr/>
          <a:lstStyle>
            <a:lvl1pPr hangingPunct="0">
              <a:defRPr b="1">
                <a:solidFill>
                  <a:schemeClr val="tx1"/>
                </a:solidFill>
                <a:latin typeface="Engravers MT" pitchFamily="18" charset="0"/>
                <a:ea typeface="ＭＳ Ｐゴシック" panose="020B0600070205080204" pitchFamily="34" charset="-128"/>
              </a:defRPr>
            </a:lvl1pPr>
          </a:lstStyle>
          <a:p>
            <a:pPr>
              <a:defRPr/>
            </a:pPr>
            <a:endParaRPr lang="en-GB" altLang="en-US"/>
          </a:p>
        </p:txBody>
      </p:sp>
      <p:sp>
        <p:nvSpPr>
          <p:cNvPr id="6" name="Rectangle 6">
            <a:extLst>
              <a:ext uri="{FF2B5EF4-FFF2-40B4-BE49-F238E27FC236}">
                <a16:creationId xmlns:a16="http://schemas.microsoft.com/office/drawing/2014/main" id="{CBFD94C6-BFD0-204D-A4B1-AD8210E11213}"/>
              </a:ext>
            </a:extLst>
          </p:cNvPr>
          <p:cNvSpPr>
            <a:spLocks noGrp="1" noChangeArrowheads="1"/>
          </p:cNvSpPr>
          <p:nvPr>
            <p:ph type="sldNum" sz="quarter" idx="12"/>
          </p:nvPr>
        </p:nvSpPr>
        <p:spPr/>
        <p:txBody>
          <a:bodyPr/>
          <a:lstStyle>
            <a:lvl1pPr hangingPunct="0">
              <a:defRPr b="1">
                <a:solidFill>
                  <a:schemeClr val="tx1"/>
                </a:solidFill>
                <a:latin typeface="Engravers MT" pitchFamily="18" charset="0"/>
                <a:ea typeface="ＭＳ Ｐゴシック" panose="020B0600070205080204" pitchFamily="34" charset="-128"/>
              </a:defRPr>
            </a:lvl1pPr>
          </a:lstStyle>
          <a:p>
            <a:pPr>
              <a:defRPr/>
            </a:pPr>
            <a:fld id="{718E20EC-1470-2448-B12F-DA37326D5A49}" type="slidenum">
              <a:rPr lang="en-GB" altLang="en-US"/>
              <a:pPr>
                <a:defRPr/>
              </a:pPr>
              <a:t>‹#›</a:t>
            </a:fld>
            <a:endParaRPr lang="en-GB" altLang="en-US"/>
          </a:p>
        </p:txBody>
      </p:sp>
    </p:spTree>
    <p:extLst>
      <p:ext uri="{BB962C8B-B14F-4D97-AF65-F5344CB8AC3E}">
        <p14:creationId xmlns:p14="http://schemas.microsoft.com/office/powerpoint/2010/main" val="32750168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2">
            <a:extLst>
              <a:ext uri="{FF2B5EF4-FFF2-40B4-BE49-F238E27FC236}">
                <a16:creationId xmlns:a16="http://schemas.microsoft.com/office/drawing/2014/main" id="{F6AE3D11-813D-7743-9D3D-8AB9F6607F5B}"/>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1033">
            <a:extLst>
              <a:ext uri="{FF2B5EF4-FFF2-40B4-BE49-F238E27FC236}">
                <a16:creationId xmlns:a16="http://schemas.microsoft.com/office/drawing/2014/main" id="{F21D5F1B-AE29-2842-BB1F-E81BFF7EDF9D}"/>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1034">
            <a:extLst>
              <a:ext uri="{FF2B5EF4-FFF2-40B4-BE49-F238E27FC236}">
                <a16:creationId xmlns:a16="http://schemas.microsoft.com/office/drawing/2014/main" id="{FCCBBA08-12BB-6047-8663-8FF66D6E96D2}"/>
              </a:ext>
            </a:extLst>
          </p:cNvPr>
          <p:cNvSpPr>
            <a:spLocks noGrp="1" noChangeArrowheads="1"/>
          </p:cNvSpPr>
          <p:nvPr>
            <p:ph type="sldNum" sz="quarter" idx="12"/>
          </p:nvPr>
        </p:nvSpPr>
        <p:spPr>
          <a:ln/>
        </p:spPr>
        <p:txBody>
          <a:bodyPr/>
          <a:lstStyle>
            <a:lvl1pPr>
              <a:defRPr/>
            </a:lvl1pPr>
          </a:lstStyle>
          <a:p>
            <a:pPr>
              <a:defRPr/>
            </a:pPr>
            <a:fld id="{E6555417-1690-8E4A-AAB2-237CC8D834CF}" type="slidenum">
              <a:rPr lang="en-GB" altLang="en-US"/>
              <a:pPr>
                <a:defRPr/>
              </a:pPr>
              <a:t>‹#›</a:t>
            </a:fld>
            <a:endParaRPr lang="en-GB" altLang="en-US"/>
          </a:p>
        </p:txBody>
      </p:sp>
    </p:spTree>
    <p:extLst>
      <p:ext uri="{BB962C8B-B14F-4D97-AF65-F5344CB8AC3E}">
        <p14:creationId xmlns:p14="http://schemas.microsoft.com/office/powerpoint/2010/main" val="179627714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228DAAE5-7697-CB45-8DF1-1079F6396523}"/>
              </a:ext>
            </a:extLst>
          </p:cNvPr>
          <p:cNvSpPr>
            <a:spLocks noGrp="1" noChangeArrowheads="1"/>
          </p:cNvSpPr>
          <p:nvPr>
            <p:ph type="dt" sz="half" idx="10"/>
          </p:nvPr>
        </p:nvSpPr>
        <p:spPr/>
        <p:txBody>
          <a:bodyPr/>
          <a:lstStyle>
            <a:lvl1pPr hangingPunct="0">
              <a:defRPr b="1">
                <a:solidFill>
                  <a:schemeClr val="tx1"/>
                </a:solidFill>
                <a:latin typeface="Engravers MT" pitchFamily="18" charset="0"/>
                <a:ea typeface="ＭＳ Ｐゴシック" panose="020B0600070205080204" pitchFamily="34" charset="-128"/>
              </a:defRPr>
            </a:lvl1pPr>
          </a:lstStyle>
          <a:p>
            <a:pPr>
              <a:defRPr/>
            </a:pPr>
            <a:endParaRPr lang="en-GB" altLang="en-US"/>
          </a:p>
        </p:txBody>
      </p:sp>
      <p:sp>
        <p:nvSpPr>
          <p:cNvPr id="5" name="Rectangle 5">
            <a:extLst>
              <a:ext uri="{FF2B5EF4-FFF2-40B4-BE49-F238E27FC236}">
                <a16:creationId xmlns:a16="http://schemas.microsoft.com/office/drawing/2014/main" id="{B1B00CBD-985D-4745-AE26-AF25CE1545BC}"/>
              </a:ext>
            </a:extLst>
          </p:cNvPr>
          <p:cNvSpPr>
            <a:spLocks noGrp="1" noChangeArrowheads="1"/>
          </p:cNvSpPr>
          <p:nvPr>
            <p:ph type="ftr" sz="quarter" idx="11"/>
          </p:nvPr>
        </p:nvSpPr>
        <p:spPr/>
        <p:txBody>
          <a:bodyPr/>
          <a:lstStyle>
            <a:lvl1pPr hangingPunct="0">
              <a:defRPr b="1">
                <a:solidFill>
                  <a:schemeClr val="tx1"/>
                </a:solidFill>
                <a:latin typeface="Engravers MT" pitchFamily="18" charset="0"/>
                <a:ea typeface="ＭＳ Ｐゴシック" panose="020B0600070205080204" pitchFamily="34" charset="-128"/>
              </a:defRPr>
            </a:lvl1pPr>
          </a:lstStyle>
          <a:p>
            <a:pPr>
              <a:defRPr/>
            </a:pPr>
            <a:endParaRPr lang="en-GB" altLang="en-US"/>
          </a:p>
        </p:txBody>
      </p:sp>
      <p:sp>
        <p:nvSpPr>
          <p:cNvPr id="6" name="Rectangle 6">
            <a:extLst>
              <a:ext uri="{FF2B5EF4-FFF2-40B4-BE49-F238E27FC236}">
                <a16:creationId xmlns:a16="http://schemas.microsoft.com/office/drawing/2014/main" id="{20CAA953-D1B7-C24A-96CA-016AE1A061DF}"/>
              </a:ext>
            </a:extLst>
          </p:cNvPr>
          <p:cNvSpPr>
            <a:spLocks noGrp="1" noChangeArrowheads="1"/>
          </p:cNvSpPr>
          <p:nvPr>
            <p:ph type="sldNum" sz="quarter" idx="12"/>
          </p:nvPr>
        </p:nvSpPr>
        <p:spPr/>
        <p:txBody>
          <a:bodyPr/>
          <a:lstStyle>
            <a:lvl1pPr hangingPunct="0">
              <a:defRPr b="1">
                <a:solidFill>
                  <a:schemeClr val="tx1"/>
                </a:solidFill>
                <a:latin typeface="Engravers MT" pitchFamily="18" charset="0"/>
                <a:ea typeface="ＭＳ Ｐゴシック" panose="020B0600070205080204" pitchFamily="34" charset="-128"/>
              </a:defRPr>
            </a:lvl1pPr>
          </a:lstStyle>
          <a:p>
            <a:pPr>
              <a:defRPr/>
            </a:pPr>
            <a:fld id="{F49B82AC-C650-9C4A-B716-AF549ADAA2A2}" type="slidenum">
              <a:rPr lang="en-GB" altLang="en-US"/>
              <a:pPr>
                <a:defRPr/>
              </a:pPr>
              <a:t>‹#›</a:t>
            </a:fld>
            <a:endParaRPr lang="en-GB" altLang="en-US"/>
          </a:p>
        </p:txBody>
      </p:sp>
    </p:spTree>
    <p:extLst>
      <p:ext uri="{BB962C8B-B14F-4D97-AF65-F5344CB8AC3E}">
        <p14:creationId xmlns:p14="http://schemas.microsoft.com/office/powerpoint/2010/main" val="376450044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6">
            <a:extLst>
              <a:ext uri="{FF2B5EF4-FFF2-40B4-BE49-F238E27FC236}">
                <a16:creationId xmlns:a16="http://schemas.microsoft.com/office/drawing/2014/main" id="{49CDE024-3E49-5A40-8A85-5563B7CEDA10}"/>
              </a:ext>
            </a:extLst>
          </p:cNvPr>
          <p:cNvSpPr>
            <a:spLocks noGrp="1" noChangeArrowheads="1"/>
          </p:cNvSpPr>
          <p:nvPr>
            <p:ph type="dt" sz="half" idx="10"/>
          </p:nvPr>
        </p:nvSpPr>
        <p:spPr/>
        <p:txBody>
          <a:bodyPr/>
          <a:lstStyle>
            <a:lvl1pPr hangingPunct="0">
              <a:defRPr b="1">
                <a:solidFill>
                  <a:schemeClr val="tx1"/>
                </a:solidFill>
                <a:latin typeface="Engravers MT" pitchFamily="18" charset="0"/>
                <a:ea typeface="ＭＳ Ｐゴシック" panose="020B0600070205080204" pitchFamily="34" charset="-128"/>
              </a:defRPr>
            </a:lvl1pPr>
          </a:lstStyle>
          <a:p>
            <a:pPr>
              <a:defRPr/>
            </a:pPr>
            <a:endParaRPr lang="en-GB" altLang="en-US"/>
          </a:p>
        </p:txBody>
      </p:sp>
      <p:sp>
        <p:nvSpPr>
          <p:cNvPr id="6" name="Footer Placeholder 7">
            <a:extLst>
              <a:ext uri="{FF2B5EF4-FFF2-40B4-BE49-F238E27FC236}">
                <a16:creationId xmlns:a16="http://schemas.microsoft.com/office/drawing/2014/main" id="{5EF5CCFE-E0AE-E140-BF0A-301A1F1D28D7}"/>
              </a:ext>
            </a:extLst>
          </p:cNvPr>
          <p:cNvSpPr>
            <a:spLocks noGrp="1" noChangeArrowheads="1"/>
          </p:cNvSpPr>
          <p:nvPr>
            <p:ph type="ftr" sz="quarter" idx="11"/>
          </p:nvPr>
        </p:nvSpPr>
        <p:spPr/>
        <p:txBody>
          <a:bodyPr/>
          <a:lstStyle>
            <a:lvl1pPr hangingPunct="0">
              <a:defRPr b="1">
                <a:solidFill>
                  <a:schemeClr val="tx1"/>
                </a:solidFill>
                <a:latin typeface="Engravers MT" pitchFamily="18" charset="0"/>
                <a:ea typeface="ＭＳ Ｐゴシック" panose="020B0600070205080204" pitchFamily="34" charset="-128"/>
              </a:defRPr>
            </a:lvl1pPr>
          </a:lstStyle>
          <a:p>
            <a:pPr>
              <a:defRPr/>
            </a:pPr>
            <a:endParaRPr lang="en-GB" altLang="en-US"/>
          </a:p>
        </p:txBody>
      </p:sp>
      <p:sp>
        <p:nvSpPr>
          <p:cNvPr id="7" name="Slide Number Placeholder 8">
            <a:extLst>
              <a:ext uri="{FF2B5EF4-FFF2-40B4-BE49-F238E27FC236}">
                <a16:creationId xmlns:a16="http://schemas.microsoft.com/office/drawing/2014/main" id="{FE00A645-6FC6-6F44-9AE1-6E2C1F255508}"/>
              </a:ext>
            </a:extLst>
          </p:cNvPr>
          <p:cNvSpPr>
            <a:spLocks noGrp="1" noChangeArrowheads="1"/>
          </p:cNvSpPr>
          <p:nvPr>
            <p:ph type="sldNum" sz="quarter" idx="12"/>
          </p:nvPr>
        </p:nvSpPr>
        <p:spPr/>
        <p:txBody>
          <a:bodyPr/>
          <a:lstStyle>
            <a:lvl1pPr hangingPunct="0">
              <a:defRPr b="1">
                <a:solidFill>
                  <a:schemeClr val="tx1"/>
                </a:solidFill>
                <a:latin typeface="Engravers MT" pitchFamily="18" charset="0"/>
                <a:ea typeface="ＭＳ Ｐゴシック" panose="020B0600070205080204" pitchFamily="34" charset="-128"/>
              </a:defRPr>
            </a:lvl1pPr>
          </a:lstStyle>
          <a:p>
            <a:pPr>
              <a:defRPr/>
            </a:pPr>
            <a:fld id="{18519418-1DF4-244F-A07F-CD1B6BC4F27C}" type="slidenum">
              <a:rPr lang="en-GB" altLang="en-US"/>
              <a:pPr>
                <a:defRPr/>
              </a:pPr>
              <a:t>‹#›</a:t>
            </a:fld>
            <a:endParaRPr lang="en-GB" altLang="en-US"/>
          </a:p>
        </p:txBody>
      </p:sp>
    </p:spTree>
    <p:extLst>
      <p:ext uri="{BB962C8B-B14F-4D97-AF65-F5344CB8AC3E}">
        <p14:creationId xmlns:p14="http://schemas.microsoft.com/office/powerpoint/2010/main" val="148930774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527C2E8A-A994-1B48-9A93-19CA017533B5}"/>
              </a:ext>
            </a:extLst>
          </p:cNvPr>
          <p:cNvSpPr>
            <a:spLocks noGrp="1" noChangeArrowheads="1"/>
          </p:cNvSpPr>
          <p:nvPr>
            <p:ph type="dt" sz="half" idx="10"/>
          </p:nvPr>
        </p:nvSpPr>
        <p:spPr/>
        <p:txBody>
          <a:bodyPr/>
          <a:lstStyle>
            <a:lvl1pPr hangingPunct="0">
              <a:defRPr b="1">
                <a:solidFill>
                  <a:schemeClr val="tx1"/>
                </a:solidFill>
                <a:latin typeface="Engravers MT" pitchFamily="18" charset="0"/>
                <a:ea typeface="ＭＳ Ｐゴシック" panose="020B0600070205080204" pitchFamily="34" charset="-128"/>
              </a:defRPr>
            </a:lvl1pPr>
          </a:lstStyle>
          <a:p>
            <a:pPr>
              <a:defRPr/>
            </a:pPr>
            <a:endParaRPr lang="en-GB" altLang="en-US"/>
          </a:p>
        </p:txBody>
      </p:sp>
      <p:sp>
        <p:nvSpPr>
          <p:cNvPr id="8" name="Rectangle 5">
            <a:extLst>
              <a:ext uri="{FF2B5EF4-FFF2-40B4-BE49-F238E27FC236}">
                <a16:creationId xmlns:a16="http://schemas.microsoft.com/office/drawing/2014/main" id="{EE5BE275-D394-BB4B-8CD8-F1097F870B6B}"/>
              </a:ext>
            </a:extLst>
          </p:cNvPr>
          <p:cNvSpPr>
            <a:spLocks noGrp="1" noChangeArrowheads="1"/>
          </p:cNvSpPr>
          <p:nvPr>
            <p:ph type="ftr" sz="quarter" idx="11"/>
          </p:nvPr>
        </p:nvSpPr>
        <p:spPr/>
        <p:txBody>
          <a:bodyPr/>
          <a:lstStyle>
            <a:lvl1pPr hangingPunct="0">
              <a:defRPr b="1">
                <a:solidFill>
                  <a:schemeClr val="tx1"/>
                </a:solidFill>
                <a:latin typeface="Engravers MT" pitchFamily="18" charset="0"/>
                <a:ea typeface="ＭＳ Ｐゴシック" panose="020B0600070205080204" pitchFamily="34" charset="-128"/>
              </a:defRPr>
            </a:lvl1pPr>
          </a:lstStyle>
          <a:p>
            <a:pPr>
              <a:defRPr/>
            </a:pPr>
            <a:endParaRPr lang="en-GB" altLang="en-US"/>
          </a:p>
        </p:txBody>
      </p:sp>
      <p:sp>
        <p:nvSpPr>
          <p:cNvPr id="9" name="Rectangle 6">
            <a:extLst>
              <a:ext uri="{FF2B5EF4-FFF2-40B4-BE49-F238E27FC236}">
                <a16:creationId xmlns:a16="http://schemas.microsoft.com/office/drawing/2014/main" id="{2BB0900A-11E0-114F-835E-D1C4EF85A644}"/>
              </a:ext>
            </a:extLst>
          </p:cNvPr>
          <p:cNvSpPr>
            <a:spLocks noGrp="1" noChangeArrowheads="1"/>
          </p:cNvSpPr>
          <p:nvPr>
            <p:ph type="sldNum" sz="quarter" idx="12"/>
          </p:nvPr>
        </p:nvSpPr>
        <p:spPr/>
        <p:txBody>
          <a:bodyPr/>
          <a:lstStyle>
            <a:lvl1pPr hangingPunct="0">
              <a:defRPr b="1">
                <a:solidFill>
                  <a:schemeClr val="tx1"/>
                </a:solidFill>
                <a:latin typeface="Engravers MT" pitchFamily="18" charset="0"/>
                <a:ea typeface="ＭＳ Ｐゴシック" panose="020B0600070205080204" pitchFamily="34" charset="-128"/>
              </a:defRPr>
            </a:lvl1pPr>
          </a:lstStyle>
          <a:p>
            <a:pPr>
              <a:defRPr/>
            </a:pPr>
            <a:fld id="{3D0170A4-D3EF-FF45-930E-D94496A47022}" type="slidenum">
              <a:rPr lang="en-GB" altLang="en-US"/>
              <a:pPr>
                <a:defRPr/>
              </a:pPr>
              <a:t>‹#›</a:t>
            </a:fld>
            <a:endParaRPr lang="en-GB" altLang="en-US"/>
          </a:p>
        </p:txBody>
      </p:sp>
    </p:spTree>
    <p:extLst>
      <p:ext uri="{BB962C8B-B14F-4D97-AF65-F5344CB8AC3E}">
        <p14:creationId xmlns:p14="http://schemas.microsoft.com/office/powerpoint/2010/main" val="3050030839"/>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0DD8DB55-64B3-9647-AA9F-452131C398AA}"/>
              </a:ext>
            </a:extLst>
          </p:cNvPr>
          <p:cNvSpPr>
            <a:spLocks noGrp="1" noChangeArrowheads="1"/>
          </p:cNvSpPr>
          <p:nvPr>
            <p:ph type="dt" sz="half" idx="10"/>
          </p:nvPr>
        </p:nvSpPr>
        <p:spPr/>
        <p:txBody>
          <a:bodyPr/>
          <a:lstStyle>
            <a:lvl1pPr hangingPunct="0">
              <a:defRPr b="1">
                <a:solidFill>
                  <a:schemeClr val="tx1"/>
                </a:solidFill>
                <a:latin typeface="Engravers MT" pitchFamily="18" charset="0"/>
                <a:ea typeface="ＭＳ Ｐゴシック" panose="020B0600070205080204" pitchFamily="34" charset="-128"/>
              </a:defRPr>
            </a:lvl1pPr>
          </a:lstStyle>
          <a:p>
            <a:pPr>
              <a:defRPr/>
            </a:pPr>
            <a:endParaRPr lang="en-GB" altLang="en-US"/>
          </a:p>
        </p:txBody>
      </p:sp>
      <p:sp>
        <p:nvSpPr>
          <p:cNvPr id="4" name="Rectangle 5">
            <a:extLst>
              <a:ext uri="{FF2B5EF4-FFF2-40B4-BE49-F238E27FC236}">
                <a16:creationId xmlns:a16="http://schemas.microsoft.com/office/drawing/2014/main" id="{C7A078B9-C423-F24D-BD6A-681A5622C0DE}"/>
              </a:ext>
            </a:extLst>
          </p:cNvPr>
          <p:cNvSpPr>
            <a:spLocks noGrp="1" noChangeArrowheads="1"/>
          </p:cNvSpPr>
          <p:nvPr>
            <p:ph type="ftr" sz="quarter" idx="11"/>
          </p:nvPr>
        </p:nvSpPr>
        <p:spPr/>
        <p:txBody>
          <a:bodyPr/>
          <a:lstStyle>
            <a:lvl1pPr hangingPunct="0">
              <a:defRPr b="1">
                <a:solidFill>
                  <a:schemeClr val="tx1"/>
                </a:solidFill>
                <a:latin typeface="Engravers MT" pitchFamily="18" charset="0"/>
                <a:ea typeface="ＭＳ Ｐゴシック" panose="020B0600070205080204" pitchFamily="34" charset="-128"/>
              </a:defRPr>
            </a:lvl1pPr>
          </a:lstStyle>
          <a:p>
            <a:pPr>
              <a:defRPr/>
            </a:pPr>
            <a:endParaRPr lang="en-GB" altLang="en-US"/>
          </a:p>
        </p:txBody>
      </p:sp>
      <p:sp>
        <p:nvSpPr>
          <p:cNvPr id="5" name="Rectangle 6">
            <a:extLst>
              <a:ext uri="{FF2B5EF4-FFF2-40B4-BE49-F238E27FC236}">
                <a16:creationId xmlns:a16="http://schemas.microsoft.com/office/drawing/2014/main" id="{243E3A15-78AF-BD4B-8D44-F7B3834137F3}"/>
              </a:ext>
            </a:extLst>
          </p:cNvPr>
          <p:cNvSpPr>
            <a:spLocks noGrp="1" noChangeArrowheads="1"/>
          </p:cNvSpPr>
          <p:nvPr>
            <p:ph type="sldNum" sz="quarter" idx="12"/>
          </p:nvPr>
        </p:nvSpPr>
        <p:spPr/>
        <p:txBody>
          <a:bodyPr/>
          <a:lstStyle>
            <a:lvl1pPr hangingPunct="0">
              <a:defRPr b="1">
                <a:solidFill>
                  <a:schemeClr val="tx1"/>
                </a:solidFill>
                <a:latin typeface="Engravers MT" pitchFamily="18" charset="0"/>
                <a:ea typeface="ＭＳ Ｐゴシック" panose="020B0600070205080204" pitchFamily="34" charset="-128"/>
              </a:defRPr>
            </a:lvl1pPr>
          </a:lstStyle>
          <a:p>
            <a:pPr>
              <a:defRPr/>
            </a:pPr>
            <a:fld id="{C2F7D31D-589D-3343-A42B-5627B47BD828}" type="slidenum">
              <a:rPr lang="en-GB" altLang="en-US"/>
              <a:pPr>
                <a:defRPr/>
              </a:pPr>
              <a:t>‹#›</a:t>
            </a:fld>
            <a:endParaRPr lang="en-GB" altLang="en-US"/>
          </a:p>
        </p:txBody>
      </p:sp>
    </p:spTree>
    <p:extLst>
      <p:ext uri="{BB962C8B-B14F-4D97-AF65-F5344CB8AC3E}">
        <p14:creationId xmlns:p14="http://schemas.microsoft.com/office/powerpoint/2010/main" val="74431354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D1E59560-C7E1-1144-B6C8-6C6C5DDDE80C}"/>
              </a:ext>
            </a:extLst>
          </p:cNvPr>
          <p:cNvSpPr>
            <a:spLocks noGrp="1" noChangeArrowheads="1"/>
          </p:cNvSpPr>
          <p:nvPr>
            <p:ph type="dt" sz="half" idx="10"/>
          </p:nvPr>
        </p:nvSpPr>
        <p:spPr/>
        <p:txBody>
          <a:bodyPr/>
          <a:lstStyle>
            <a:lvl1pPr hangingPunct="0">
              <a:defRPr b="1">
                <a:solidFill>
                  <a:schemeClr val="tx1"/>
                </a:solidFill>
                <a:latin typeface="Engravers MT" pitchFamily="18" charset="0"/>
                <a:ea typeface="ＭＳ Ｐゴシック" panose="020B0600070205080204" pitchFamily="34" charset="-128"/>
              </a:defRPr>
            </a:lvl1pPr>
          </a:lstStyle>
          <a:p>
            <a:pPr>
              <a:defRPr/>
            </a:pPr>
            <a:endParaRPr lang="en-GB" altLang="en-US"/>
          </a:p>
        </p:txBody>
      </p:sp>
      <p:sp>
        <p:nvSpPr>
          <p:cNvPr id="3" name="Rectangle 5">
            <a:extLst>
              <a:ext uri="{FF2B5EF4-FFF2-40B4-BE49-F238E27FC236}">
                <a16:creationId xmlns:a16="http://schemas.microsoft.com/office/drawing/2014/main" id="{968B0D2B-DE34-CC42-9216-A85FB0970A3D}"/>
              </a:ext>
            </a:extLst>
          </p:cNvPr>
          <p:cNvSpPr>
            <a:spLocks noGrp="1" noChangeArrowheads="1"/>
          </p:cNvSpPr>
          <p:nvPr>
            <p:ph type="ftr" sz="quarter" idx="11"/>
          </p:nvPr>
        </p:nvSpPr>
        <p:spPr/>
        <p:txBody>
          <a:bodyPr/>
          <a:lstStyle>
            <a:lvl1pPr hangingPunct="0">
              <a:defRPr b="1">
                <a:solidFill>
                  <a:schemeClr val="tx1"/>
                </a:solidFill>
                <a:latin typeface="Engravers MT" pitchFamily="18" charset="0"/>
                <a:ea typeface="ＭＳ Ｐゴシック" panose="020B0600070205080204" pitchFamily="34" charset="-128"/>
              </a:defRPr>
            </a:lvl1pPr>
          </a:lstStyle>
          <a:p>
            <a:pPr>
              <a:defRPr/>
            </a:pPr>
            <a:endParaRPr lang="en-GB" altLang="en-US"/>
          </a:p>
        </p:txBody>
      </p:sp>
      <p:sp>
        <p:nvSpPr>
          <p:cNvPr id="4" name="Rectangle 6">
            <a:extLst>
              <a:ext uri="{FF2B5EF4-FFF2-40B4-BE49-F238E27FC236}">
                <a16:creationId xmlns:a16="http://schemas.microsoft.com/office/drawing/2014/main" id="{9DFCCF6E-A802-5946-B96C-9399169EA92B}"/>
              </a:ext>
            </a:extLst>
          </p:cNvPr>
          <p:cNvSpPr>
            <a:spLocks noGrp="1" noChangeArrowheads="1"/>
          </p:cNvSpPr>
          <p:nvPr>
            <p:ph type="sldNum" sz="quarter" idx="12"/>
          </p:nvPr>
        </p:nvSpPr>
        <p:spPr/>
        <p:txBody>
          <a:bodyPr/>
          <a:lstStyle>
            <a:lvl1pPr hangingPunct="0">
              <a:defRPr b="1">
                <a:solidFill>
                  <a:schemeClr val="tx1"/>
                </a:solidFill>
                <a:latin typeface="Engravers MT" pitchFamily="18" charset="0"/>
                <a:ea typeface="ＭＳ Ｐゴシック" panose="020B0600070205080204" pitchFamily="34" charset="-128"/>
              </a:defRPr>
            </a:lvl1pPr>
          </a:lstStyle>
          <a:p>
            <a:pPr>
              <a:defRPr/>
            </a:pPr>
            <a:fld id="{7B9CEC06-760F-1148-96E3-6789CC3A1D46}" type="slidenum">
              <a:rPr lang="en-GB" altLang="en-US"/>
              <a:pPr>
                <a:defRPr/>
              </a:pPr>
              <a:t>‹#›</a:t>
            </a:fld>
            <a:endParaRPr lang="en-GB" altLang="en-US"/>
          </a:p>
        </p:txBody>
      </p:sp>
    </p:spTree>
    <p:extLst>
      <p:ext uri="{BB962C8B-B14F-4D97-AF65-F5344CB8AC3E}">
        <p14:creationId xmlns:p14="http://schemas.microsoft.com/office/powerpoint/2010/main" val="1350263728"/>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6">
            <a:extLst>
              <a:ext uri="{FF2B5EF4-FFF2-40B4-BE49-F238E27FC236}">
                <a16:creationId xmlns:a16="http://schemas.microsoft.com/office/drawing/2014/main" id="{E70014E3-8D1A-434A-A16D-5340C0487EC5}"/>
              </a:ext>
            </a:extLst>
          </p:cNvPr>
          <p:cNvSpPr>
            <a:spLocks noGrp="1" noChangeArrowheads="1"/>
          </p:cNvSpPr>
          <p:nvPr>
            <p:ph type="dt" sz="half" idx="10"/>
          </p:nvPr>
        </p:nvSpPr>
        <p:spPr/>
        <p:txBody>
          <a:bodyPr/>
          <a:lstStyle>
            <a:lvl1pPr hangingPunct="0">
              <a:defRPr b="1">
                <a:solidFill>
                  <a:schemeClr val="tx1"/>
                </a:solidFill>
                <a:latin typeface="Engravers MT" pitchFamily="18" charset="0"/>
                <a:ea typeface="ＭＳ Ｐゴシック" panose="020B0600070205080204" pitchFamily="34" charset="-128"/>
              </a:defRPr>
            </a:lvl1pPr>
          </a:lstStyle>
          <a:p>
            <a:pPr>
              <a:defRPr/>
            </a:pPr>
            <a:endParaRPr lang="en-GB" altLang="en-US"/>
          </a:p>
        </p:txBody>
      </p:sp>
      <p:sp>
        <p:nvSpPr>
          <p:cNvPr id="6" name="Footer Placeholder 7">
            <a:extLst>
              <a:ext uri="{FF2B5EF4-FFF2-40B4-BE49-F238E27FC236}">
                <a16:creationId xmlns:a16="http://schemas.microsoft.com/office/drawing/2014/main" id="{B4F1345C-46F8-C945-8BD8-0BA3ADB76408}"/>
              </a:ext>
            </a:extLst>
          </p:cNvPr>
          <p:cNvSpPr>
            <a:spLocks noGrp="1" noChangeArrowheads="1"/>
          </p:cNvSpPr>
          <p:nvPr>
            <p:ph type="ftr" sz="quarter" idx="11"/>
          </p:nvPr>
        </p:nvSpPr>
        <p:spPr/>
        <p:txBody>
          <a:bodyPr/>
          <a:lstStyle>
            <a:lvl1pPr hangingPunct="0">
              <a:defRPr b="1">
                <a:solidFill>
                  <a:schemeClr val="tx1"/>
                </a:solidFill>
                <a:latin typeface="Engravers MT" pitchFamily="18" charset="0"/>
                <a:ea typeface="ＭＳ Ｐゴシック" panose="020B0600070205080204" pitchFamily="34" charset="-128"/>
              </a:defRPr>
            </a:lvl1pPr>
          </a:lstStyle>
          <a:p>
            <a:pPr>
              <a:defRPr/>
            </a:pPr>
            <a:endParaRPr lang="en-GB" altLang="en-US"/>
          </a:p>
        </p:txBody>
      </p:sp>
      <p:sp>
        <p:nvSpPr>
          <p:cNvPr id="7" name="Slide Number Placeholder 8">
            <a:extLst>
              <a:ext uri="{FF2B5EF4-FFF2-40B4-BE49-F238E27FC236}">
                <a16:creationId xmlns:a16="http://schemas.microsoft.com/office/drawing/2014/main" id="{D6AB6A90-2E92-044D-8D1F-72BD87BE580F}"/>
              </a:ext>
            </a:extLst>
          </p:cNvPr>
          <p:cNvSpPr>
            <a:spLocks noGrp="1" noChangeArrowheads="1"/>
          </p:cNvSpPr>
          <p:nvPr>
            <p:ph type="sldNum" sz="quarter" idx="12"/>
          </p:nvPr>
        </p:nvSpPr>
        <p:spPr/>
        <p:txBody>
          <a:bodyPr/>
          <a:lstStyle>
            <a:lvl1pPr hangingPunct="0">
              <a:defRPr b="1">
                <a:solidFill>
                  <a:schemeClr val="tx1"/>
                </a:solidFill>
                <a:latin typeface="Engravers MT" pitchFamily="18" charset="0"/>
                <a:ea typeface="ＭＳ Ｐゴシック" panose="020B0600070205080204" pitchFamily="34" charset="-128"/>
              </a:defRPr>
            </a:lvl1pPr>
          </a:lstStyle>
          <a:p>
            <a:pPr>
              <a:defRPr/>
            </a:pPr>
            <a:fld id="{137EDDCA-511B-CC40-B8AF-65E42FDA092B}" type="slidenum">
              <a:rPr lang="en-GB" altLang="en-US"/>
              <a:pPr>
                <a:defRPr/>
              </a:pPr>
              <a:t>‹#›</a:t>
            </a:fld>
            <a:endParaRPr lang="en-GB" altLang="en-US"/>
          </a:p>
        </p:txBody>
      </p:sp>
    </p:spTree>
    <p:extLst>
      <p:ext uri="{BB962C8B-B14F-4D97-AF65-F5344CB8AC3E}">
        <p14:creationId xmlns:p14="http://schemas.microsoft.com/office/powerpoint/2010/main" val="326436384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6">
            <a:extLst>
              <a:ext uri="{FF2B5EF4-FFF2-40B4-BE49-F238E27FC236}">
                <a16:creationId xmlns:a16="http://schemas.microsoft.com/office/drawing/2014/main" id="{40E837CD-C886-3A48-8DAF-684969736F5F}"/>
              </a:ext>
            </a:extLst>
          </p:cNvPr>
          <p:cNvSpPr>
            <a:spLocks noGrp="1" noChangeArrowheads="1"/>
          </p:cNvSpPr>
          <p:nvPr>
            <p:ph type="dt" sz="half" idx="10"/>
          </p:nvPr>
        </p:nvSpPr>
        <p:spPr/>
        <p:txBody>
          <a:bodyPr/>
          <a:lstStyle>
            <a:lvl1pPr hangingPunct="0">
              <a:defRPr b="1">
                <a:solidFill>
                  <a:schemeClr val="tx1"/>
                </a:solidFill>
                <a:latin typeface="Engravers MT" pitchFamily="18" charset="0"/>
                <a:ea typeface="ＭＳ Ｐゴシック" panose="020B0600070205080204" pitchFamily="34" charset="-128"/>
              </a:defRPr>
            </a:lvl1pPr>
          </a:lstStyle>
          <a:p>
            <a:pPr>
              <a:defRPr/>
            </a:pPr>
            <a:endParaRPr lang="en-GB" altLang="en-US"/>
          </a:p>
        </p:txBody>
      </p:sp>
      <p:sp>
        <p:nvSpPr>
          <p:cNvPr id="6" name="Footer Placeholder 7">
            <a:extLst>
              <a:ext uri="{FF2B5EF4-FFF2-40B4-BE49-F238E27FC236}">
                <a16:creationId xmlns:a16="http://schemas.microsoft.com/office/drawing/2014/main" id="{772B1CA7-970F-3743-B22F-02FD45F445AB}"/>
              </a:ext>
            </a:extLst>
          </p:cNvPr>
          <p:cNvSpPr>
            <a:spLocks noGrp="1" noChangeArrowheads="1"/>
          </p:cNvSpPr>
          <p:nvPr>
            <p:ph type="ftr" sz="quarter" idx="11"/>
          </p:nvPr>
        </p:nvSpPr>
        <p:spPr/>
        <p:txBody>
          <a:bodyPr/>
          <a:lstStyle>
            <a:lvl1pPr hangingPunct="0">
              <a:defRPr b="1">
                <a:solidFill>
                  <a:schemeClr val="tx1"/>
                </a:solidFill>
                <a:latin typeface="Engravers MT" pitchFamily="18" charset="0"/>
                <a:ea typeface="ＭＳ Ｐゴシック" panose="020B0600070205080204" pitchFamily="34" charset="-128"/>
              </a:defRPr>
            </a:lvl1pPr>
          </a:lstStyle>
          <a:p>
            <a:pPr>
              <a:defRPr/>
            </a:pPr>
            <a:endParaRPr lang="en-GB" altLang="en-US"/>
          </a:p>
        </p:txBody>
      </p:sp>
      <p:sp>
        <p:nvSpPr>
          <p:cNvPr id="7" name="Slide Number Placeholder 8">
            <a:extLst>
              <a:ext uri="{FF2B5EF4-FFF2-40B4-BE49-F238E27FC236}">
                <a16:creationId xmlns:a16="http://schemas.microsoft.com/office/drawing/2014/main" id="{6C33C837-4B6A-B04C-86C8-594CEC0966B5}"/>
              </a:ext>
            </a:extLst>
          </p:cNvPr>
          <p:cNvSpPr>
            <a:spLocks noGrp="1" noChangeArrowheads="1"/>
          </p:cNvSpPr>
          <p:nvPr>
            <p:ph type="sldNum" sz="quarter" idx="12"/>
          </p:nvPr>
        </p:nvSpPr>
        <p:spPr/>
        <p:txBody>
          <a:bodyPr/>
          <a:lstStyle>
            <a:lvl1pPr hangingPunct="0">
              <a:defRPr b="1">
                <a:solidFill>
                  <a:schemeClr val="tx1"/>
                </a:solidFill>
                <a:latin typeface="Engravers MT" pitchFamily="18" charset="0"/>
                <a:ea typeface="ＭＳ Ｐゴシック" panose="020B0600070205080204" pitchFamily="34" charset="-128"/>
              </a:defRPr>
            </a:lvl1pPr>
          </a:lstStyle>
          <a:p>
            <a:pPr>
              <a:defRPr/>
            </a:pPr>
            <a:fld id="{C4AFB355-CB83-DE48-9333-637BF32EF2DF}" type="slidenum">
              <a:rPr lang="en-GB" altLang="en-US"/>
              <a:pPr>
                <a:defRPr/>
              </a:pPr>
              <a:t>‹#›</a:t>
            </a:fld>
            <a:endParaRPr lang="en-GB" altLang="en-US"/>
          </a:p>
        </p:txBody>
      </p:sp>
    </p:spTree>
    <p:extLst>
      <p:ext uri="{BB962C8B-B14F-4D97-AF65-F5344CB8AC3E}">
        <p14:creationId xmlns:p14="http://schemas.microsoft.com/office/powerpoint/2010/main" val="825281812"/>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DDF057B-252E-1349-8125-A92F6A428864}"/>
              </a:ext>
            </a:extLst>
          </p:cNvPr>
          <p:cNvSpPr>
            <a:spLocks noGrp="1" noChangeArrowheads="1"/>
          </p:cNvSpPr>
          <p:nvPr>
            <p:ph type="dt" sz="half" idx="10"/>
          </p:nvPr>
        </p:nvSpPr>
        <p:spPr/>
        <p:txBody>
          <a:bodyPr/>
          <a:lstStyle>
            <a:lvl1pPr hangingPunct="0">
              <a:defRPr b="1">
                <a:solidFill>
                  <a:schemeClr val="tx1"/>
                </a:solidFill>
                <a:latin typeface="Engravers MT" pitchFamily="18" charset="0"/>
                <a:ea typeface="ＭＳ Ｐゴシック" panose="020B0600070205080204" pitchFamily="34" charset="-128"/>
              </a:defRPr>
            </a:lvl1pPr>
          </a:lstStyle>
          <a:p>
            <a:pPr>
              <a:defRPr/>
            </a:pPr>
            <a:endParaRPr lang="en-GB" altLang="en-US"/>
          </a:p>
        </p:txBody>
      </p:sp>
      <p:sp>
        <p:nvSpPr>
          <p:cNvPr id="5" name="Rectangle 5">
            <a:extLst>
              <a:ext uri="{FF2B5EF4-FFF2-40B4-BE49-F238E27FC236}">
                <a16:creationId xmlns:a16="http://schemas.microsoft.com/office/drawing/2014/main" id="{8D24BBE0-23D0-EB49-BDD4-5E987A540E64}"/>
              </a:ext>
            </a:extLst>
          </p:cNvPr>
          <p:cNvSpPr>
            <a:spLocks noGrp="1" noChangeArrowheads="1"/>
          </p:cNvSpPr>
          <p:nvPr>
            <p:ph type="ftr" sz="quarter" idx="11"/>
          </p:nvPr>
        </p:nvSpPr>
        <p:spPr/>
        <p:txBody>
          <a:bodyPr/>
          <a:lstStyle>
            <a:lvl1pPr hangingPunct="0">
              <a:defRPr b="1">
                <a:solidFill>
                  <a:schemeClr val="tx1"/>
                </a:solidFill>
                <a:latin typeface="Engravers MT" pitchFamily="18" charset="0"/>
                <a:ea typeface="ＭＳ Ｐゴシック" panose="020B0600070205080204" pitchFamily="34" charset="-128"/>
              </a:defRPr>
            </a:lvl1pPr>
          </a:lstStyle>
          <a:p>
            <a:pPr>
              <a:defRPr/>
            </a:pPr>
            <a:endParaRPr lang="en-GB" altLang="en-US"/>
          </a:p>
        </p:txBody>
      </p:sp>
      <p:sp>
        <p:nvSpPr>
          <p:cNvPr id="6" name="Rectangle 6">
            <a:extLst>
              <a:ext uri="{FF2B5EF4-FFF2-40B4-BE49-F238E27FC236}">
                <a16:creationId xmlns:a16="http://schemas.microsoft.com/office/drawing/2014/main" id="{2BFEDF77-DF58-EE47-87D4-BA11E6696A8F}"/>
              </a:ext>
            </a:extLst>
          </p:cNvPr>
          <p:cNvSpPr>
            <a:spLocks noGrp="1" noChangeArrowheads="1"/>
          </p:cNvSpPr>
          <p:nvPr>
            <p:ph type="sldNum" sz="quarter" idx="12"/>
          </p:nvPr>
        </p:nvSpPr>
        <p:spPr/>
        <p:txBody>
          <a:bodyPr/>
          <a:lstStyle>
            <a:lvl1pPr hangingPunct="0">
              <a:defRPr b="1">
                <a:solidFill>
                  <a:schemeClr val="tx1"/>
                </a:solidFill>
                <a:latin typeface="Engravers MT" pitchFamily="18" charset="0"/>
                <a:ea typeface="ＭＳ Ｐゴシック" panose="020B0600070205080204" pitchFamily="34" charset="-128"/>
              </a:defRPr>
            </a:lvl1pPr>
          </a:lstStyle>
          <a:p>
            <a:pPr>
              <a:defRPr/>
            </a:pPr>
            <a:fld id="{0F1A3320-7797-BB43-AF36-A33E8EBEA627}" type="slidenum">
              <a:rPr lang="en-GB" altLang="en-US"/>
              <a:pPr>
                <a:defRPr/>
              </a:pPr>
              <a:t>‹#›</a:t>
            </a:fld>
            <a:endParaRPr lang="en-GB" altLang="en-US"/>
          </a:p>
        </p:txBody>
      </p:sp>
    </p:spTree>
    <p:extLst>
      <p:ext uri="{BB962C8B-B14F-4D97-AF65-F5344CB8AC3E}">
        <p14:creationId xmlns:p14="http://schemas.microsoft.com/office/powerpoint/2010/main" val="3860114648"/>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A3100E3-A49F-1546-9B11-21D19F8C4E47}"/>
              </a:ext>
            </a:extLst>
          </p:cNvPr>
          <p:cNvSpPr>
            <a:spLocks noGrp="1" noChangeArrowheads="1"/>
          </p:cNvSpPr>
          <p:nvPr>
            <p:ph type="dt" sz="half" idx="10"/>
          </p:nvPr>
        </p:nvSpPr>
        <p:spPr/>
        <p:txBody>
          <a:bodyPr/>
          <a:lstStyle>
            <a:lvl1pPr hangingPunct="0">
              <a:defRPr b="1">
                <a:solidFill>
                  <a:schemeClr val="tx1"/>
                </a:solidFill>
                <a:latin typeface="Engravers MT" pitchFamily="18" charset="0"/>
                <a:ea typeface="ＭＳ Ｐゴシック" panose="020B0600070205080204" pitchFamily="34" charset="-128"/>
              </a:defRPr>
            </a:lvl1pPr>
          </a:lstStyle>
          <a:p>
            <a:pPr>
              <a:defRPr/>
            </a:pPr>
            <a:endParaRPr lang="en-GB" altLang="en-US"/>
          </a:p>
        </p:txBody>
      </p:sp>
      <p:sp>
        <p:nvSpPr>
          <p:cNvPr id="5" name="Rectangle 5">
            <a:extLst>
              <a:ext uri="{FF2B5EF4-FFF2-40B4-BE49-F238E27FC236}">
                <a16:creationId xmlns:a16="http://schemas.microsoft.com/office/drawing/2014/main" id="{D8CFA741-70CC-AA41-AC38-37E53982301C}"/>
              </a:ext>
            </a:extLst>
          </p:cNvPr>
          <p:cNvSpPr>
            <a:spLocks noGrp="1" noChangeArrowheads="1"/>
          </p:cNvSpPr>
          <p:nvPr>
            <p:ph type="ftr" sz="quarter" idx="11"/>
          </p:nvPr>
        </p:nvSpPr>
        <p:spPr/>
        <p:txBody>
          <a:bodyPr/>
          <a:lstStyle>
            <a:lvl1pPr hangingPunct="0">
              <a:defRPr b="1">
                <a:solidFill>
                  <a:schemeClr val="tx1"/>
                </a:solidFill>
                <a:latin typeface="Engravers MT" pitchFamily="18" charset="0"/>
                <a:ea typeface="ＭＳ Ｐゴシック" panose="020B0600070205080204" pitchFamily="34" charset="-128"/>
              </a:defRPr>
            </a:lvl1pPr>
          </a:lstStyle>
          <a:p>
            <a:pPr>
              <a:defRPr/>
            </a:pPr>
            <a:endParaRPr lang="en-GB" altLang="en-US"/>
          </a:p>
        </p:txBody>
      </p:sp>
      <p:sp>
        <p:nvSpPr>
          <p:cNvPr id="6" name="Rectangle 6">
            <a:extLst>
              <a:ext uri="{FF2B5EF4-FFF2-40B4-BE49-F238E27FC236}">
                <a16:creationId xmlns:a16="http://schemas.microsoft.com/office/drawing/2014/main" id="{55BD5FDD-4D8B-8C4D-8578-5C790BF5EA6F}"/>
              </a:ext>
            </a:extLst>
          </p:cNvPr>
          <p:cNvSpPr>
            <a:spLocks noGrp="1" noChangeArrowheads="1"/>
          </p:cNvSpPr>
          <p:nvPr>
            <p:ph type="sldNum" sz="quarter" idx="12"/>
          </p:nvPr>
        </p:nvSpPr>
        <p:spPr/>
        <p:txBody>
          <a:bodyPr/>
          <a:lstStyle>
            <a:lvl1pPr hangingPunct="0">
              <a:defRPr b="1">
                <a:solidFill>
                  <a:schemeClr val="tx1"/>
                </a:solidFill>
                <a:latin typeface="Engravers MT" pitchFamily="18" charset="0"/>
                <a:ea typeface="ＭＳ Ｐゴシック" panose="020B0600070205080204" pitchFamily="34" charset="-128"/>
              </a:defRPr>
            </a:lvl1pPr>
          </a:lstStyle>
          <a:p>
            <a:pPr>
              <a:defRPr/>
            </a:pPr>
            <a:fld id="{C928AF01-513E-704D-9277-7C7D75FC2532}" type="slidenum">
              <a:rPr lang="en-GB" altLang="en-US"/>
              <a:pPr>
                <a:defRPr/>
              </a:pPr>
              <a:t>‹#›</a:t>
            </a:fld>
            <a:endParaRPr lang="en-GB" altLang="en-US"/>
          </a:p>
        </p:txBody>
      </p:sp>
    </p:spTree>
    <p:extLst>
      <p:ext uri="{BB962C8B-B14F-4D97-AF65-F5344CB8AC3E}">
        <p14:creationId xmlns:p14="http://schemas.microsoft.com/office/powerpoint/2010/main" val="280783297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E367DB52-CB62-2946-B609-DC1B0CBBA664}"/>
              </a:ext>
            </a:extLst>
          </p:cNvPr>
          <p:cNvSpPr>
            <a:spLocks noChangeArrowheads="1"/>
          </p:cNvSpPr>
          <p:nvPr/>
        </p:nvSpPr>
        <p:spPr bwMode="ltGray">
          <a:xfrm>
            <a:off x="0" y="0"/>
            <a:ext cx="825500" cy="6858000"/>
          </a:xfrm>
          <a:prstGeom prst="rect">
            <a:avLst/>
          </a:prstGeom>
          <a:solidFill>
            <a:schemeClr val="tx2">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defRPr/>
            </a:pPr>
            <a:endParaRPr lang="en-US" altLang="en-US" sz="2000">
              <a:solidFill>
                <a:srgbClr val="CCECFF"/>
              </a:solidFill>
            </a:endParaRPr>
          </a:p>
        </p:txBody>
      </p:sp>
      <p:sp>
        <p:nvSpPr>
          <p:cNvPr id="5" name="Rectangle 4">
            <a:extLst>
              <a:ext uri="{FF2B5EF4-FFF2-40B4-BE49-F238E27FC236}">
                <a16:creationId xmlns:a16="http://schemas.microsoft.com/office/drawing/2014/main" id="{25D573F4-4428-2540-BEFF-901EBE2D1A3F}"/>
              </a:ext>
            </a:extLst>
          </p:cNvPr>
          <p:cNvSpPr>
            <a:spLocks noChangeArrowheads="1"/>
          </p:cNvSpPr>
          <p:nvPr/>
        </p:nvSpPr>
        <p:spPr bwMode="ltGray">
          <a:xfrm>
            <a:off x="0" y="3543300"/>
            <a:ext cx="3343275" cy="122238"/>
          </a:xfrm>
          <a:prstGeom prst="rect">
            <a:avLst/>
          </a:prstGeom>
          <a:solidFill>
            <a:schemeClr val="bg2">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defRPr/>
            </a:pPr>
            <a:endParaRPr lang="en-US" altLang="en-US" sz="2000">
              <a:solidFill>
                <a:srgbClr val="CCECFF"/>
              </a:solidFill>
            </a:endParaRPr>
          </a:p>
        </p:txBody>
      </p:sp>
      <p:sp>
        <p:nvSpPr>
          <p:cNvPr id="137219" name="Rectangle 3"/>
          <p:cNvSpPr>
            <a:spLocks noGrp="1" noChangeArrowheads="1"/>
          </p:cNvSpPr>
          <p:nvPr>
            <p:ph type="ctrTitle"/>
          </p:nvPr>
        </p:nvSpPr>
        <p:spPr>
          <a:xfrm>
            <a:off x="685800" y="2133600"/>
            <a:ext cx="7772400" cy="1143000"/>
          </a:xfrm>
        </p:spPr>
        <p:txBody>
          <a:bodyPr/>
          <a:lstStyle>
            <a:lvl1pPr>
              <a:defRPr/>
            </a:lvl1pPr>
          </a:lstStyle>
          <a:p>
            <a:pPr lvl="0"/>
            <a:r>
              <a:rPr lang="en-GB" noProof="0"/>
              <a:t>Click to edit Master title style</a:t>
            </a:r>
          </a:p>
        </p:txBody>
      </p:sp>
      <p:sp>
        <p:nvSpPr>
          <p:cNvPr id="137220" name="Rectangle 4"/>
          <p:cNvSpPr>
            <a:spLocks noGrp="1" noChangeArrowheads="1"/>
          </p:cNvSpPr>
          <p:nvPr>
            <p:ph type="subTitle" idx="1"/>
          </p:nvPr>
        </p:nvSpPr>
        <p:spPr>
          <a:xfrm>
            <a:off x="1447800" y="3886200"/>
            <a:ext cx="6400800" cy="1752600"/>
          </a:xfrm>
        </p:spPr>
        <p:txBody>
          <a:bodyPr/>
          <a:lstStyle>
            <a:lvl1pPr marL="0" indent="0" algn="ctr">
              <a:buFontTx/>
              <a:buNone/>
              <a:defRPr/>
            </a:lvl1pPr>
          </a:lstStyle>
          <a:p>
            <a:pPr lvl="0"/>
            <a:r>
              <a:rPr lang="en-GB" noProof="0"/>
              <a:t>Click to edit Master subtitle style</a:t>
            </a:r>
          </a:p>
        </p:txBody>
      </p:sp>
      <p:sp>
        <p:nvSpPr>
          <p:cNvPr id="6" name="Date Placeholder 9">
            <a:extLst>
              <a:ext uri="{FF2B5EF4-FFF2-40B4-BE49-F238E27FC236}">
                <a16:creationId xmlns:a16="http://schemas.microsoft.com/office/drawing/2014/main" id="{E8E91675-E75E-A645-88A9-0558EDF00137}"/>
              </a:ext>
            </a:extLst>
          </p:cNvPr>
          <p:cNvSpPr>
            <a:spLocks noGrp="1" noChangeArrowheads="1"/>
          </p:cNvSpPr>
          <p:nvPr>
            <p:ph type="dt" sz="half" idx="10"/>
          </p:nvPr>
        </p:nvSpPr>
        <p:spPr/>
        <p:txBody>
          <a:bodyPr/>
          <a:lstStyle>
            <a:lvl1pPr hangingPunct="1">
              <a:defRPr b="1">
                <a:ea typeface="ＭＳ Ｐゴシック" panose="020B0600070205080204" pitchFamily="34" charset="-128"/>
              </a:defRPr>
            </a:lvl1pPr>
          </a:lstStyle>
          <a:p>
            <a:pPr>
              <a:defRPr/>
            </a:pPr>
            <a:endParaRPr lang="en-GB" altLang="en-US"/>
          </a:p>
        </p:txBody>
      </p:sp>
      <p:sp>
        <p:nvSpPr>
          <p:cNvPr id="7" name="Footer Placeholder 10">
            <a:extLst>
              <a:ext uri="{FF2B5EF4-FFF2-40B4-BE49-F238E27FC236}">
                <a16:creationId xmlns:a16="http://schemas.microsoft.com/office/drawing/2014/main" id="{B74F52D6-80CC-D84A-B4B1-FB9C9053A0BD}"/>
              </a:ext>
            </a:extLst>
          </p:cNvPr>
          <p:cNvSpPr>
            <a:spLocks noGrp="1" noChangeArrowheads="1"/>
          </p:cNvSpPr>
          <p:nvPr>
            <p:ph type="ftr" sz="quarter" idx="11"/>
          </p:nvPr>
        </p:nvSpPr>
        <p:spPr/>
        <p:txBody>
          <a:bodyPr/>
          <a:lstStyle>
            <a:lvl1pPr hangingPunct="1">
              <a:defRPr b="1">
                <a:ea typeface="ＭＳ Ｐゴシック" panose="020B0600070205080204" pitchFamily="34" charset="-128"/>
              </a:defRPr>
            </a:lvl1pPr>
          </a:lstStyle>
          <a:p>
            <a:pPr>
              <a:defRPr/>
            </a:pPr>
            <a:endParaRPr lang="en-GB" altLang="en-US"/>
          </a:p>
        </p:txBody>
      </p:sp>
      <p:sp>
        <p:nvSpPr>
          <p:cNvPr id="8" name="Slide Number Placeholder 11">
            <a:extLst>
              <a:ext uri="{FF2B5EF4-FFF2-40B4-BE49-F238E27FC236}">
                <a16:creationId xmlns:a16="http://schemas.microsoft.com/office/drawing/2014/main" id="{D2086F46-8CF0-A74B-8F3F-4A0245DFEA9C}"/>
              </a:ext>
            </a:extLst>
          </p:cNvPr>
          <p:cNvSpPr>
            <a:spLocks noGrp="1" noChangeArrowheads="1"/>
          </p:cNvSpPr>
          <p:nvPr>
            <p:ph type="sldNum" sz="quarter" idx="12"/>
          </p:nvPr>
        </p:nvSpPr>
        <p:spPr/>
        <p:txBody>
          <a:bodyPr/>
          <a:lstStyle>
            <a:lvl1pPr hangingPunct="1">
              <a:defRPr b="1">
                <a:ea typeface="ＭＳ Ｐゴシック" panose="020B0600070205080204" pitchFamily="34" charset="-128"/>
              </a:defRPr>
            </a:lvl1pPr>
          </a:lstStyle>
          <a:p>
            <a:pPr>
              <a:defRPr/>
            </a:pPr>
            <a:fld id="{2614884A-0D5B-9847-A687-93B0EF5B732E}" type="slidenum">
              <a:rPr lang="en-GB" altLang="en-US"/>
              <a:pPr>
                <a:defRPr/>
              </a:pPr>
              <a:t>‹#›</a:t>
            </a:fld>
            <a:endParaRPr lang="en-GB" altLang="en-US"/>
          </a:p>
        </p:txBody>
      </p:sp>
    </p:spTree>
    <p:extLst>
      <p:ext uri="{BB962C8B-B14F-4D97-AF65-F5344CB8AC3E}">
        <p14:creationId xmlns:p14="http://schemas.microsoft.com/office/powerpoint/2010/main" val="110064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200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par>
                          <p:cTn id="8" fill="hold">
                            <p:stCondLst>
                              <p:cond delay="2500"/>
                            </p:stCondLst>
                            <p:childTnLst>
                              <p:par>
                                <p:cTn id="9" presetID="22" presetClass="entr" presetSubtype="2" fill="hold" grpId="0" nodeType="afterEffect">
                                  <p:stCondLst>
                                    <p:cond delay="3000"/>
                                  </p:stCondLst>
                                  <p:childTnLst>
                                    <p:set>
                                      <p:cBhvr>
                                        <p:cTn id="10" dur="1" fill="hold">
                                          <p:stCondLst>
                                            <p:cond delay="0"/>
                                          </p:stCondLst>
                                        </p:cTn>
                                        <p:tgtEl>
                                          <p:spTgt spid="5"/>
                                        </p:tgtEl>
                                        <p:attrNameLst>
                                          <p:attrName>style.visibility</p:attrName>
                                        </p:attrNameLst>
                                      </p:cBhvr>
                                      <p:to>
                                        <p:strVal val="visible"/>
                                      </p:to>
                                    </p:set>
                                    <p:animEffect transition="in" filter="wipe(right)">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32">
            <a:extLst>
              <a:ext uri="{FF2B5EF4-FFF2-40B4-BE49-F238E27FC236}">
                <a16:creationId xmlns:a16="http://schemas.microsoft.com/office/drawing/2014/main" id="{11828473-67DD-8D44-9FAA-FF9DC6F35C6E}"/>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1033">
            <a:extLst>
              <a:ext uri="{FF2B5EF4-FFF2-40B4-BE49-F238E27FC236}">
                <a16:creationId xmlns:a16="http://schemas.microsoft.com/office/drawing/2014/main" id="{2B99055B-E3D2-E841-9F2C-005F4581B4BF}"/>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1034">
            <a:extLst>
              <a:ext uri="{FF2B5EF4-FFF2-40B4-BE49-F238E27FC236}">
                <a16:creationId xmlns:a16="http://schemas.microsoft.com/office/drawing/2014/main" id="{8E63F601-1390-644A-8A0E-7C8DC25F7570}"/>
              </a:ext>
            </a:extLst>
          </p:cNvPr>
          <p:cNvSpPr>
            <a:spLocks noGrp="1" noChangeArrowheads="1"/>
          </p:cNvSpPr>
          <p:nvPr>
            <p:ph type="sldNum" sz="quarter" idx="12"/>
          </p:nvPr>
        </p:nvSpPr>
        <p:spPr>
          <a:ln/>
        </p:spPr>
        <p:txBody>
          <a:bodyPr/>
          <a:lstStyle>
            <a:lvl1pPr>
              <a:defRPr/>
            </a:lvl1pPr>
          </a:lstStyle>
          <a:p>
            <a:pPr>
              <a:defRPr/>
            </a:pPr>
            <a:fld id="{C2D4E027-E359-8C4E-8E33-5E6563D39EAF}" type="slidenum">
              <a:rPr lang="en-GB" altLang="en-US"/>
              <a:pPr>
                <a:defRPr/>
              </a:pPr>
              <a:t>‹#›</a:t>
            </a:fld>
            <a:endParaRPr lang="en-GB" altLang="en-US"/>
          </a:p>
        </p:txBody>
      </p:sp>
    </p:spTree>
    <p:extLst>
      <p:ext uri="{BB962C8B-B14F-4D97-AF65-F5344CB8AC3E}">
        <p14:creationId xmlns:p14="http://schemas.microsoft.com/office/powerpoint/2010/main" val="3297072556"/>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C59D5B1-3AF0-B84C-8F4E-9C67B7C3B4EE}"/>
              </a:ext>
            </a:extLst>
          </p:cNvPr>
          <p:cNvSpPr>
            <a:spLocks noGrp="1" noChangeArrowheads="1"/>
          </p:cNvSpPr>
          <p:nvPr>
            <p:ph type="dt" sz="half" idx="10"/>
          </p:nvPr>
        </p:nvSpPr>
        <p:spPr/>
        <p:txBody>
          <a:bodyPr/>
          <a:lstStyle>
            <a:lvl1pPr hangingPunct="1">
              <a:defRPr b="1">
                <a:ea typeface="ＭＳ Ｐゴシック" panose="020B0600070205080204" pitchFamily="34" charset="-128"/>
              </a:defRPr>
            </a:lvl1pPr>
          </a:lstStyle>
          <a:p>
            <a:pPr>
              <a:defRPr/>
            </a:pPr>
            <a:endParaRPr lang="en-GB" altLang="en-US"/>
          </a:p>
        </p:txBody>
      </p:sp>
      <p:sp>
        <p:nvSpPr>
          <p:cNvPr id="5" name="Rectangle 5">
            <a:extLst>
              <a:ext uri="{FF2B5EF4-FFF2-40B4-BE49-F238E27FC236}">
                <a16:creationId xmlns:a16="http://schemas.microsoft.com/office/drawing/2014/main" id="{A6F469C1-5741-7B4A-882E-5818B3E77F61}"/>
              </a:ext>
            </a:extLst>
          </p:cNvPr>
          <p:cNvSpPr>
            <a:spLocks noGrp="1" noChangeArrowheads="1"/>
          </p:cNvSpPr>
          <p:nvPr>
            <p:ph type="ftr" sz="quarter" idx="11"/>
          </p:nvPr>
        </p:nvSpPr>
        <p:spPr/>
        <p:txBody>
          <a:bodyPr/>
          <a:lstStyle>
            <a:lvl1pPr hangingPunct="1">
              <a:defRPr b="1">
                <a:ea typeface="ＭＳ Ｐゴシック" panose="020B0600070205080204" pitchFamily="34" charset="-128"/>
              </a:defRPr>
            </a:lvl1pPr>
          </a:lstStyle>
          <a:p>
            <a:pPr>
              <a:defRPr/>
            </a:pPr>
            <a:endParaRPr lang="en-GB" altLang="en-US"/>
          </a:p>
        </p:txBody>
      </p:sp>
      <p:sp>
        <p:nvSpPr>
          <p:cNvPr id="6" name="Rectangle 6">
            <a:extLst>
              <a:ext uri="{FF2B5EF4-FFF2-40B4-BE49-F238E27FC236}">
                <a16:creationId xmlns:a16="http://schemas.microsoft.com/office/drawing/2014/main" id="{9A5EAC50-7BAC-DB46-9B23-25AE89B45324}"/>
              </a:ext>
            </a:extLst>
          </p:cNvPr>
          <p:cNvSpPr>
            <a:spLocks noGrp="1" noChangeArrowheads="1"/>
          </p:cNvSpPr>
          <p:nvPr>
            <p:ph type="sldNum" sz="quarter" idx="12"/>
          </p:nvPr>
        </p:nvSpPr>
        <p:spPr/>
        <p:txBody>
          <a:bodyPr/>
          <a:lstStyle>
            <a:lvl1pPr hangingPunct="1">
              <a:defRPr b="1">
                <a:ea typeface="ＭＳ Ｐゴシック" panose="020B0600070205080204" pitchFamily="34" charset="-128"/>
              </a:defRPr>
            </a:lvl1pPr>
          </a:lstStyle>
          <a:p>
            <a:pPr>
              <a:defRPr/>
            </a:pPr>
            <a:fld id="{784E9A5B-87B6-4042-8358-B262DDF3EDC3}" type="slidenum">
              <a:rPr lang="en-GB" altLang="en-US"/>
              <a:pPr>
                <a:defRPr/>
              </a:pPr>
              <a:t>‹#›</a:t>
            </a:fld>
            <a:endParaRPr lang="en-GB" altLang="en-US"/>
          </a:p>
        </p:txBody>
      </p:sp>
    </p:spTree>
    <p:extLst>
      <p:ext uri="{BB962C8B-B14F-4D97-AF65-F5344CB8AC3E}">
        <p14:creationId xmlns:p14="http://schemas.microsoft.com/office/powerpoint/2010/main" val="262024615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7B2D0A38-D551-0E4E-8381-1F937FCC5FED}"/>
              </a:ext>
            </a:extLst>
          </p:cNvPr>
          <p:cNvSpPr>
            <a:spLocks noGrp="1" noChangeArrowheads="1"/>
          </p:cNvSpPr>
          <p:nvPr>
            <p:ph type="dt" sz="half" idx="10"/>
          </p:nvPr>
        </p:nvSpPr>
        <p:spPr/>
        <p:txBody>
          <a:bodyPr/>
          <a:lstStyle>
            <a:lvl1pPr hangingPunct="1">
              <a:defRPr b="1">
                <a:ea typeface="ＭＳ Ｐゴシック" panose="020B0600070205080204" pitchFamily="34" charset="-128"/>
              </a:defRPr>
            </a:lvl1pPr>
          </a:lstStyle>
          <a:p>
            <a:pPr>
              <a:defRPr/>
            </a:pPr>
            <a:endParaRPr lang="en-GB" altLang="en-US"/>
          </a:p>
        </p:txBody>
      </p:sp>
      <p:sp>
        <p:nvSpPr>
          <p:cNvPr id="5" name="Rectangle 5">
            <a:extLst>
              <a:ext uri="{FF2B5EF4-FFF2-40B4-BE49-F238E27FC236}">
                <a16:creationId xmlns:a16="http://schemas.microsoft.com/office/drawing/2014/main" id="{C10F49CB-1347-A646-96B1-3AD3BDD178A8}"/>
              </a:ext>
            </a:extLst>
          </p:cNvPr>
          <p:cNvSpPr>
            <a:spLocks noGrp="1" noChangeArrowheads="1"/>
          </p:cNvSpPr>
          <p:nvPr>
            <p:ph type="ftr" sz="quarter" idx="11"/>
          </p:nvPr>
        </p:nvSpPr>
        <p:spPr/>
        <p:txBody>
          <a:bodyPr/>
          <a:lstStyle>
            <a:lvl1pPr hangingPunct="1">
              <a:defRPr b="1">
                <a:ea typeface="ＭＳ Ｐゴシック" panose="020B0600070205080204" pitchFamily="34" charset="-128"/>
              </a:defRPr>
            </a:lvl1pPr>
          </a:lstStyle>
          <a:p>
            <a:pPr>
              <a:defRPr/>
            </a:pPr>
            <a:endParaRPr lang="en-GB" altLang="en-US"/>
          </a:p>
        </p:txBody>
      </p:sp>
      <p:sp>
        <p:nvSpPr>
          <p:cNvPr id="6" name="Rectangle 6">
            <a:extLst>
              <a:ext uri="{FF2B5EF4-FFF2-40B4-BE49-F238E27FC236}">
                <a16:creationId xmlns:a16="http://schemas.microsoft.com/office/drawing/2014/main" id="{EBFF987B-68B5-BF44-AE29-BC7677C8A041}"/>
              </a:ext>
            </a:extLst>
          </p:cNvPr>
          <p:cNvSpPr>
            <a:spLocks noGrp="1" noChangeArrowheads="1"/>
          </p:cNvSpPr>
          <p:nvPr>
            <p:ph type="sldNum" sz="quarter" idx="12"/>
          </p:nvPr>
        </p:nvSpPr>
        <p:spPr/>
        <p:txBody>
          <a:bodyPr/>
          <a:lstStyle>
            <a:lvl1pPr hangingPunct="1">
              <a:defRPr b="1">
                <a:ea typeface="ＭＳ Ｐゴシック" panose="020B0600070205080204" pitchFamily="34" charset="-128"/>
              </a:defRPr>
            </a:lvl1pPr>
          </a:lstStyle>
          <a:p>
            <a:pPr>
              <a:defRPr/>
            </a:pPr>
            <a:fld id="{BD0C87B4-5447-2341-960D-10951374C833}" type="slidenum">
              <a:rPr lang="en-GB" altLang="en-US"/>
              <a:pPr>
                <a:defRPr/>
              </a:pPr>
              <a:t>‹#›</a:t>
            </a:fld>
            <a:endParaRPr lang="en-GB" altLang="en-US"/>
          </a:p>
        </p:txBody>
      </p:sp>
    </p:spTree>
    <p:extLst>
      <p:ext uri="{BB962C8B-B14F-4D97-AF65-F5344CB8AC3E}">
        <p14:creationId xmlns:p14="http://schemas.microsoft.com/office/powerpoint/2010/main" val="482856328"/>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7">
            <a:extLst>
              <a:ext uri="{FF2B5EF4-FFF2-40B4-BE49-F238E27FC236}">
                <a16:creationId xmlns:a16="http://schemas.microsoft.com/office/drawing/2014/main" id="{1F5E1BB5-2520-EF40-9D33-1F8C65AF674D}"/>
              </a:ext>
            </a:extLst>
          </p:cNvPr>
          <p:cNvSpPr>
            <a:spLocks noGrp="1" noChangeArrowheads="1"/>
          </p:cNvSpPr>
          <p:nvPr>
            <p:ph type="dt" sz="half" idx="10"/>
          </p:nvPr>
        </p:nvSpPr>
        <p:spPr/>
        <p:txBody>
          <a:bodyPr/>
          <a:lstStyle>
            <a:lvl1pPr hangingPunct="1">
              <a:defRPr b="1">
                <a:ea typeface="ＭＳ Ｐゴシック" panose="020B0600070205080204" pitchFamily="34" charset="-128"/>
              </a:defRPr>
            </a:lvl1pPr>
          </a:lstStyle>
          <a:p>
            <a:pPr>
              <a:defRPr/>
            </a:pPr>
            <a:endParaRPr lang="en-GB" altLang="en-US"/>
          </a:p>
        </p:txBody>
      </p:sp>
      <p:sp>
        <p:nvSpPr>
          <p:cNvPr id="6" name="Footer Placeholder 8">
            <a:extLst>
              <a:ext uri="{FF2B5EF4-FFF2-40B4-BE49-F238E27FC236}">
                <a16:creationId xmlns:a16="http://schemas.microsoft.com/office/drawing/2014/main" id="{90FFFBBD-9E43-F343-9BE5-1BE0AD47A2FD}"/>
              </a:ext>
            </a:extLst>
          </p:cNvPr>
          <p:cNvSpPr>
            <a:spLocks noGrp="1" noChangeArrowheads="1"/>
          </p:cNvSpPr>
          <p:nvPr>
            <p:ph type="ftr" sz="quarter" idx="11"/>
          </p:nvPr>
        </p:nvSpPr>
        <p:spPr/>
        <p:txBody>
          <a:bodyPr/>
          <a:lstStyle>
            <a:lvl1pPr hangingPunct="1">
              <a:defRPr b="1">
                <a:ea typeface="ＭＳ Ｐゴシック" panose="020B0600070205080204" pitchFamily="34" charset="-128"/>
              </a:defRPr>
            </a:lvl1pPr>
          </a:lstStyle>
          <a:p>
            <a:pPr>
              <a:defRPr/>
            </a:pPr>
            <a:endParaRPr lang="en-GB" altLang="en-US"/>
          </a:p>
        </p:txBody>
      </p:sp>
      <p:sp>
        <p:nvSpPr>
          <p:cNvPr id="7" name="Slide Number Placeholder 9">
            <a:extLst>
              <a:ext uri="{FF2B5EF4-FFF2-40B4-BE49-F238E27FC236}">
                <a16:creationId xmlns:a16="http://schemas.microsoft.com/office/drawing/2014/main" id="{59104D29-C627-E844-9E22-76BF87028CE3}"/>
              </a:ext>
            </a:extLst>
          </p:cNvPr>
          <p:cNvSpPr>
            <a:spLocks noGrp="1" noChangeArrowheads="1"/>
          </p:cNvSpPr>
          <p:nvPr>
            <p:ph type="sldNum" sz="quarter" idx="12"/>
          </p:nvPr>
        </p:nvSpPr>
        <p:spPr/>
        <p:txBody>
          <a:bodyPr/>
          <a:lstStyle>
            <a:lvl1pPr hangingPunct="1">
              <a:defRPr b="1">
                <a:ea typeface="ＭＳ Ｐゴシック" panose="020B0600070205080204" pitchFamily="34" charset="-128"/>
              </a:defRPr>
            </a:lvl1pPr>
          </a:lstStyle>
          <a:p>
            <a:pPr>
              <a:defRPr/>
            </a:pPr>
            <a:fld id="{DDB1AEF9-363E-0742-A0C5-E1564E58D10F}" type="slidenum">
              <a:rPr lang="en-GB" altLang="en-US"/>
              <a:pPr>
                <a:defRPr/>
              </a:pPr>
              <a:t>‹#›</a:t>
            </a:fld>
            <a:endParaRPr lang="en-GB" altLang="en-US"/>
          </a:p>
        </p:txBody>
      </p:sp>
    </p:spTree>
    <p:extLst>
      <p:ext uri="{BB962C8B-B14F-4D97-AF65-F5344CB8AC3E}">
        <p14:creationId xmlns:p14="http://schemas.microsoft.com/office/powerpoint/2010/main" val="492750352"/>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D8B8E382-E6AF-284D-90AF-F3A65794779E}"/>
              </a:ext>
            </a:extLst>
          </p:cNvPr>
          <p:cNvSpPr>
            <a:spLocks noGrp="1" noChangeArrowheads="1"/>
          </p:cNvSpPr>
          <p:nvPr>
            <p:ph type="dt" sz="half" idx="10"/>
          </p:nvPr>
        </p:nvSpPr>
        <p:spPr/>
        <p:txBody>
          <a:bodyPr/>
          <a:lstStyle>
            <a:lvl1pPr hangingPunct="1">
              <a:defRPr b="1">
                <a:ea typeface="ＭＳ Ｐゴシック" panose="020B0600070205080204" pitchFamily="34" charset="-128"/>
              </a:defRPr>
            </a:lvl1pPr>
          </a:lstStyle>
          <a:p>
            <a:pPr>
              <a:defRPr/>
            </a:pPr>
            <a:endParaRPr lang="en-GB" altLang="en-US"/>
          </a:p>
        </p:txBody>
      </p:sp>
      <p:sp>
        <p:nvSpPr>
          <p:cNvPr id="8" name="Rectangle 5">
            <a:extLst>
              <a:ext uri="{FF2B5EF4-FFF2-40B4-BE49-F238E27FC236}">
                <a16:creationId xmlns:a16="http://schemas.microsoft.com/office/drawing/2014/main" id="{239967E7-8F6F-244A-A5BE-98F024567C36}"/>
              </a:ext>
            </a:extLst>
          </p:cNvPr>
          <p:cNvSpPr>
            <a:spLocks noGrp="1" noChangeArrowheads="1"/>
          </p:cNvSpPr>
          <p:nvPr>
            <p:ph type="ftr" sz="quarter" idx="11"/>
          </p:nvPr>
        </p:nvSpPr>
        <p:spPr/>
        <p:txBody>
          <a:bodyPr/>
          <a:lstStyle>
            <a:lvl1pPr hangingPunct="1">
              <a:defRPr b="1">
                <a:ea typeface="ＭＳ Ｐゴシック" panose="020B0600070205080204" pitchFamily="34" charset="-128"/>
              </a:defRPr>
            </a:lvl1pPr>
          </a:lstStyle>
          <a:p>
            <a:pPr>
              <a:defRPr/>
            </a:pPr>
            <a:endParaRPr lang="en-GB" altLang="en-US"/>
          </a:p>
        </p:txBody>
      </p:sp>
      <p:sp>
        <p:nvSpPr>
          <p:cNvPr id="9" name="Rectangle 6">
            <a:extLst>
              <a:ext uri="{FF2B5EF4-FFF2-40B4-BE49-F238E27FC236}">
                <a16:creationId xmlns:a16="http://schemas.microsoft.com/office/drawing/2014/main" id="{55EFC1B1-8E44-034C-9833-1484A52C93DF}"/>
              </a:ext>
            </a:extLst>
          </p:cNvPr>
          <p:cNvSpPr>
            <a:spLocks noGrp="1" noChangeArrowheads="1"/>
          </p:cNvSpPr>
          <p:nvPr>
            <p:ph type="sldNum" sz="quarter" idx="12"/>
          </p:nvPr>
        </p:nvSpPr>
        <p:spPr/>
        <p:txBody>
          <a:bodyPr/>
          <a:lstStyle>
            <a:lvl1pPr hangingPunct="1">
              <a:defRPr b="1">
                <a:ea typeface="ＭＳ Ｐゴシック" panose="020B0600070205080204" pitchFamily="34" charset="-128"/>
              </a:defRPr>
            </a:lvl1pPr>
          </a:lstStyle>
          <a:p>
            <a:pPr>
              <a:defRPr/>
            </a:pPr>
            <a:fld id="{0BADEB26-5123-BD46-92DC-0D08C775FDD6}" type="slidenum">
              <a:rPr lang="en-GB" altLang="en-US"/>
              <a:pPr>
                <a:defRPr/>
              </a:pPr>
              <a:t>‹#›</a:t>
            </a:fld>
            <a:endParaRPr lang="en-GB" altLang="en-US"/>
          </a:p>
        </p:txBody>
      </p:sp>
    </p:spTree>
    <p:extLst>
      <p:ext uri="{BB962C8B-B14F-4D97-AF65-F5344CB8AC3E}">
        <p14:creationId xmlns:p14="http://schemas.microsoft.com/office/powerpoint/2010/main" val="1014328552"/>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94807892-08A4-194E-BC5B-EC108CBAB33C}"/>
              </a:ext>
            </a:extLst>
          </p:cNvPr>
          <p:cNvSpPr>
            <a:spLocks noGrp="1" noChangeArrowheads="1"/>
          </p:cNvSpPr>
          <p:nvPr>
            <p:ph type="dt" sz="half" idx="10"/>
          </p:nvPr>
        </p:nvSpPr>
        <p:spPr/>
        <p:txBody>
          <a:bodyPr/>
          <a:lstStyle>
            <a:lvl1pPr hangingPunct="1">
              <a:defRPr b="1">
                <a:ea typeface="ＭＳ Ｐゴシック" panose="020B0600070205080204" pitchFamily="34" charset="-128"/>
              </a:defRPr>
            </a:lvl1pPr>
          </a:lstStyle>
          <a:p>
            <a:pPr>
              <a:defRPr/>
            </a:pPr>
            <a:endParaRPr lang="en-GB" altLang="en-US"/>
          </a:p>
        </p:txBody>
      </p:sp>
      <p:sp>
        <p:nvSpPr>
          <p:cNvPr id="4" name="Rectangle 5">
            <a:extLst>
              <a:ext uri="{FF2B5EF4-FFF2-40B4-BE49-F238E27FC236}">
                <a16:creationId xmlns:a16="http://schemas.microsoft.com/office/drawing/2014/main" id="{7EBDF013-DCB2-3143-9D0E-F78E36E7E2B7}"/>
              </a:ext>
            </a:extLst>
          </p:cNvPr>
          <p:cNvSpPr>
            <a:spLocks noGrp="1" noChangeArrowheads="1"/>
          </p:cNvSpPr>
          <p:nvPr>
            <p:ph type="ftr" sz="quarter" idx="11"/>
          </p:nvPr>
        </p:nvSpPr>
        <p:spPr/>
        <p:txBody>
          <a:bodyPr/>
          <a:lstStyle>
            <a:lvl1pPr hangingPunct="1">
              <a:defRPr b="1">
                <a:ea typeface="ＭＳ Ｐゴシック" panose="020B0600070205080204" pitchFamily="34" charset="-128"/>
              </a:defRPr>
            </a:lvl1pPr>
          </a:lstStyle>
          <a:p>
            <a:pPr>
              <a:defRPr/>
            </a:pPr>
            <a:endParaRPr lang="en-GB" altLang="en-US"/>
          </a:p>
        </p:txBody>
      </p:sp>
      <p:sp>
        <p:nvSpPr>
          <p:cNvPr id="5" name="Rectangle 6">
            <a:extLst>
              <a:ext uri="{FF2B5EF4-FFF2-40B4-BE49-F238E27FC236}">
                <a16:creationId xmlns:a16="http://schemas.microsoft.com/office/drawing/2014/main" id="{68F2DD9F-53A3-594D-BA38-46E486903E01}"/>
              </a:ext>
            </a:extLst>
          </p:cNvPr>
          <p:cNvSpPr>
            <a:spLocks noGrp="1" noChangeArrowheads="1"/>
          </p:cNvSpPr>
          <p:nvPr>
            <p:ph type="sldNum" sz="quarter" idx="12"/>
          </p:nvPr>
        </p:nvSpPr>
        <p:spPr/>
        <p:txBody>
          <a:bodyPr/>
          <a:lstStyle>
            <a:lvl1pPr hangingPunct="1">
              <a:defRPr b="1">
                <a:ea typeface="ＭＳ Ｐゴシック" panose="020B0600070205080204" pitchFamily="34" charset="-128"/>
              </a:defRPr>
            </a:lvl1pPr>
          </a:lstStyle>
          <a:p>
            <a:pPr>
              <a:defRPr/>
            </a:pPr>
            <a:fld id="{49F9B495-FE26-4A4D-A804-CDC1458F56B7}" type="slidenum">
              <a:rPr lang="en-GB" altLang="en-US"/>
              <a:pPr>
                <a:defRPr/>
              </a:pPr>
              <a:t>‹#›</a:t>
            </a:fld>
            <a:endParaRPr lang="en-GB" altLang="en-US"/>
          </a:p>
        </p:txBody>
      </p:sp>
    </p:spTree>
    <p:extLst>
      <p:ext uri="{BB962C8B-B14F-4D97-AF65-F5344CB8AC3E}">
        <p14:creationId xmlns:p14="http://schemas.microsoft.com/office/powerpoint/2010/main" val="799755413"/>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D9735355-5DAB-9242-B1AE-A84DE4C4AC03}"/>
              </a:ext>
            </a:extLst>
          </p:cNvPr>
          <p:cNvSpPr>
            <a:spLocks noGrp="1" noChangeArrowheads="1"/>
          </p:cNvSpPr>
          <p:nvPr>
            <p:ph type="dt" sz="half" idx="10"/>
          </p:nvPr>
        </p:nvSpPr>
        <p:spPr/>
        <p:txBody>
          <a:bodyPr/>
          <a:lstStyle>
            <a:lvl1pPr hangingPunct="1">
              <a:defRPr b="1">
                <a:ea typeface="ＭＳ Ｐゴシック" panose="020B0600070205080204" pitchFamily="34" charset="-128"/>
              </a:defRPr>
            </a:lvl1pPr>
          </a:lstStyle>
          <a:p>
            <a:pPr>
              <a:defRPr/>
            </a:pPr>
            <a:endParaRPr lang="en-GB" altLang="en-US"/>
          </a:p>
        </p:txBody>
      </p:sp>
      <p:sp>
        <p:nvSpPr>
          <p:cNvPr id="3" name="Rectangle 5">
            <a:extLst>
              <a:ext uri="{FF2B5EF4-FFF2-40B4-BE49-F238E27FC236}">
                <a16:creationId xmlns:a16="http://schemas.microsoft.com/office/drawing/2014/main" id="{EBEFB270-48D0-5A4B-98C1-11F5FB75C823}"/>
              </a:ext>
            </a:extLst>
          </p:cNvPr>
          <p:cNvSpPr>
            <a:spLocks noGrp="1" noChangeArrowheads="1"/>
          </p:cNvSpPr>
          <p:nvPr>
            <p:ph type="ftr" sz="quarter" idx="11"/>
          </p:nvPr>
        </p:nvSpPr>
        <p:spPr/>
        <p:txBody>
          <a:bodyPr/>
          <a:lstStyle>
            <a:lvl1pPr hangingPunct="1">
              <a:defRPr b="1">
                <a:ea typeface="ＭＳ Ｐゴシック" panose="020B0600070205080204" pitchFamily="34" charset="-128"/>
              </a:defRPr>
            </a:lvl1pPr>
          </a:lstStyle>
          <a:p>
            <a:pPr>
              <a:defRPr/>
            </a:pPr>
            <a:endParaRPr lang="en-GB" altLang="en-US"/>
          </a:p>
        </p:txBody>
      </p:sp>
      <p:sp>
        <p:nvSpPr>
          <p:cNvPr id="4" name="Rectangle 6">
            <a:extLst>
              <a:ext uri="{FF2B5EF4-FFF2-40B4-BE49-F238E27FC236}">
                <a16:creationId xmlns:a16="http://schemas.microsoft.com/office/drawing/2014/main" id="{5395EB88-9094-E042-95F2-7DAFA35961A6}"/>
              </a:ext>
            </a:extLst>
          </p:cNvPr>
          <p:cNvSpPr>
            <a:spLocks noGrp="1" noChangeArrowheads="1"/>
          </p:cNvSpPr>
          <p:nvPr>
            <p:ph type="sldNum" sz="quarter" idx="12"/>
          </p:nvPr>
        </p:nvSpPr>
        <p:spPr/>
        <p:txBody>
          <a:bodyPr/>
          <a:lstStyle>
            <a:lvl1pPr hangingPunct="1">
              <a:defRPr b="1">
                <a:ea typeface="ＭＳ Ｐゴシック" panose="020B0600070205080204" pitchFamily="34" charset="-128"/>
              </a:defRPr>
            </a:lvl1pPr>
          </a:lstStyle>
          <a:p>
            <a:pPr>
              <a:defRPr/>
            </a:pPr>
            <a:fld id="{0145D4CC-FACF-184D-ABE6-75BBB32B52B5}" type="slidenum">
              <a:rPr lang="en-GB" altLang="en-US"/>
              <a:pPr>
                <a:defRPr/>
              </a:pPr>
              <a:t>‹#›</a:t>
            </a:fld>
            <a:endParaRPr lang="en-GB" altLang="en-US"/>
          </a:p>
        </p:txBody>
      </p:sp>
    </p:spTree>
    <p:extLst>
      <p:ext uri="{BB962C8B-B14F-4D97-AF65-F5344CB8AC3E}">
        <p14:creationId xmlns:p14="http://schemas.microsoft.com/office/powerpoint/2010/main" val="3666150157"/>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7">
            <a:extLst>
              <a:ext uri="{FF2B5EF4-FFF2-40B4-BE49-F238E27FC236}">
                <a16:creationId xmlns:a16="http://schemas.microsoft.com/office/drawing/2014/main" id="{EFEF566C-4EA8-EC46-8BF2-E93E52226ABF}"/>
              </a:ext>
            </a:extLst>
          </p:cNvPr>
          <p:cNvSpPr>
            <a:spLocks noGrp="1" noChangeArrowheads="1"/>
          </p:cNvSpPr>
          <p:nvPr>
            <p:ph type="dt" sz="half" idx="10"/>
          </p:nvPr>
        </p:nvSpPr>
        <p:spPr/>
        <p:txBody>
          <a:bodyPr/>
          <a:lstStyle>
            <a:lvl1pPr hangingPunct="1">
              <a:defRPr b="1">
                <a:ea typeface="ＭＳ Ｐゴシック" panose="020B0600070205080204" pitchFamily="34" charset="-128"/>
              </a:defRPr>
            </a:lvl1pPr>
          </a:lstStyle>
          <a:p>
            <a:pPr>
              <a:defRPr/>
            </a:pPr>
            <a:endParaRPr lang="en-GB" altLang="en-US"/>
          </a:p>
        </p:txBody>
      </p:sp>
      <p:sp>
        <p:nvSpPr>
          <p:cNvPr id="6" name="Footer Placeholder 8">
            <a:extLst>
              <a:ext uri="{FF2B5EF4-FFF2-40B4-BE49-F238E27FC236}">
                <a16:creationId xmlns:a16="http://schemas.microsoft.com/office/drawing/2014/main" id="{0C462C80-4331-BB4E-AB5A-BC2B059ADD7C}"/>
              </a:ext>
            </a:extLst>
          </p:cNvPr>
          <p:cNvSpPr>
            <a:spLocks noGrp="1" noChangeArrowheads="1"/>
          </p:cNvSpPr>
          <p:nvPr>
            <p:ph type="ftr" sz="quarter" idx="11"/>
          </p:nvPr>
        </p:nvSpPr>
        <p:spPr/>
        <p:txBody>
          <a:bodyPr/>
          <a:lstStyle>
            <a:lvl1pPr hangingPunct="1">
              <a:defRPr b="1">
                <a:ea typeface="ＭＳ Ｐゴシック" panose="020B0600070205080204" pitchFamily="34" charset="-128"/>
              </a:defRPr>
            </a:lvl1pPr>
          </a:lstStyle>
          <a:p>
            <a:pPr>
              <a:defRPr/>
            </a:pPr>
            <a:endParaRPr lang="en-GB" altLang="en-US"/>
          </a:p>
        </p:txBody>
      </p:sp>
      <p:sp>
        <p:nvSpPr>
          <p:cNvPr id="7" name="Slide Number Placeholder 9">
            <a:extLst>
              <a:ext uri="{FF2B5EF4-FFF2-40B4-BE49-F238E27FC236}">
                <a16:creationId xmlns:a16="http://schemas.microsoft.com/office/drawing/2014/main" id="{01681022-4564-9547-BD4D-7E11EFFE8DEC}"/>
              </a:ext>
            </a:extLst>
          </p:cNvPr>
          <p:cNvSpPr>
            <a:spLocks noGrp="1" noChangeArrowheads="1"/>
          </p:cNvSpPr>
          <p:nvPr>
            <p:ph type="sldNum" sz="quarter" idx="12"/>
          </p:nvPr>
        </p:nvSpPr>
        <p:spPr/>
        <p:txBody>
          <a:bodyPr/>
          <a:lstStyle>
            <a:lvl1pPr hangingPunct="1">
              <a:defRPr b="1">
                <a:ea typeface="ＭＳ Ｐゴシック" panose="020B0600070205080204" pitchFamily="34" charset="-128"/>
              </a:defRPr>
            </a:lvl1pPr>
          </a:lstStyle>
          <a:p>
            <a:pPr>
              <a:defRPr/>
            </a:pPr>
            <a:fld id="{01C1BDF9-7171-B84E-90CE-8CA128E45904}" type="slidenum">
              <a:rPr lang="en-GB" altLang="en-US"/>
              <a:pPr>
                <a:defRPr/>
              </a:pPr>
              <a:t>‹#›</a:t>
            </a:fld>
            <a:endParaRPr lang="en-GB" altLang="en-US"/>
          </a:p>
        </p:txBody>
      </p:sp>
    </p:spTree>
    <p:extLst>
      <p:ext uri="{BB962C8B-B14F-4D97-AF65-F5344CB8AC3E}">
        <p14:creationId xmlns:p14="http://schemas.microsoft.com/office/powerpoint/2010/main" val="1154495969"/>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7">
            <a:extLst>
              <a:ext uri="{FF2B5EF4-FFF2-40B4-BE49-F238E27FC236}">
                <a16:creationId xmlns:a16="http://schemas.microsoft.com/office/drawing/2014/main" id="{261C0005-14AC-1245-B40D-0982DEDFEE3A}"/>
              </a:ext>
            </a:extLst>
          </p:cNvPr>
          <p:cNvSpPr>
            <a:spLocks noGrp="1" noChangeArrowheads="1"/>
          </p:cNvSpPr>
          <p:nvPr>
            <p:ph type="dt" sz="half" idx="10"/>
          </p:nvPr>
        </p:nvSpPr>
        <p:spPr/>
        <p:txBody>
          <a:bodyPr/>
          <a:lstStyle>
            <a:lvl1pPr hangingPunct="1">
              <a:defRPr b="1">
                <a:ea typeface="ＭＳ Ｐゴシック" panose="020B0600070205080204" pitchFamily="34" charset="-128"/>
              </a:defRPr>
            </a:lvl1pPr>
          </a:lstStyle>
          <a:p>
            <a:pPr>
              <a:defRPr/>
            </a:pPr>
            <a:endParaRPr lang="en-GB" altLang="en-US"/>
          </a:p>
        </p:txBody>
      </p:sp>
      <p:sp>
        <p:nvSpPr>
          <p:cNvPr id="6" name="Footer Placeholder 8">
            <a:extLst>
              <a:ext uri="{FF2B5EF4-FFF2-40B4-BE49-F238E27FC236}">
                <a16:creationId xmlns:a16="http://schemas.microsoft.com/office/drawing/2014/main" id="{7BD2C0FB-C2D8-D044-9D7F-4DCFBF501FCF}"/>
              </a:ext>
            </a:extLst>
          </p:cNvPr>
          <p:cNvSpPr>
            <a:spLocks noGrp="1" noChangeArrowheads="1"/>
          </p:cNvSpPr>
          <p:nvPr>
            <p:ph type="ftr" sz="quarter" idx="11"/>
          </p:nvPr>
        </p:nvSpPr>
        <p:spPr/>
        <p:txBody>
          <a:bodyPr/>
          <a:lstStyle>
            <a:lvl1pPr hangingPunct="1">
              <a:defRPr b="1">
                <a:ea typeface="ＭＳ Ｐゴシック" panose="020B0600070205080204" pitchFamily="34" charset="-128"/>
              </a:defRPr>
            </a:lvl1pPr>
          </a:lstStyle>
          <a:p>
            <a:pPr>
              <a:defRPr/>
            </a:pPr>
            <a:endParaRPr lang="en-GB" altLang="en-US"/>
          </a:p>
        </p:txBody>
      </p:sp>
      <p:sp>
        <p:nvSpPr>
          <p:cNvPr id="7" name="Slide Number Placeholder 9">
            <a:extLst>
              <a:ext uri="{FF2B5EF4-FFF2-40B4-BE49-F238E27FC236}">
                <a16:creationId xmlns:a16="http://schemas.microsoft.com/office/drawing/2014/main" id="{DEF3C5AD-D53F-6F44-A529-4C96E6168ABA}"/>
              </a:ext>
            </a:extLst>
          </p:cNvPr>
          <p:cNvSpPr>
            <a:spLocks noGrp="1" noChangeArrowheads="1"/>
          </p:cNvSpPr>
          <p:nvPr>
            <p:ph type="sldNum" sz="quarter" idx="12"/>
          </p:nvPr>
        </p:nvSpPr>
        <p:spPr/>
        <p:txBody>
          <a:bodyPr/>
          <a:lstStyle>
            <a:lvl1pPr hangingPunct="1">
              <a:defRPr b="1">
                <a:ea typeface="ＭＳ Ｐゴシック" panose="020B0600070205080204" pitchFamily="34" charset="-128"/>
              </a:defRPr>
            </a:lvl1pPr>
          </a:lstStyle>
          <a:p>
            <a:pPr>
              <a:defRPr/>
            </a:pPr>
            <a:fld id="{BED108B8-C32A-D541-AB33-07DE3B21A15D}" type="slidenum">
              <a:rPr lang="en-GB" altLang="en-US"/>
              <a:pPr>
                <a:defRPr/>
              </a:pPr>
              <a:t>‹#›</a:t>
            </a:fld>
            <a:endParaRPr lang="en-GB" altLang="en-US"/>
          </a:p>
        </p:txBody>
      </p:sp>
    </p:spTree>
    <p:extLst>
      <p:ext uri="{BB962C8B-B14F-4D97-AF65-F5344CB8AC3E}">
        <p14:creationId xmlns:p14="http://schemas.microsoft.com/office/powerpoint/2010/main" val="3018555074"/>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31D11F6-90E1-3145-96F0-00F2D0728C6C}"/>
              </a:ext>
            </a:extLst>
          </p:cNvPr>
          <p:cNvSpPr>
            <a:spLocks noGrp="1" noChangeArrowheads="1"/>
          </p:cNvSpPr>
          <p:nvPr>
            <p:ph type="dt" sz="half" idx="10"/>
          </p:nvPr>
        </p:nvSpPr>
        <p:spPr/>
        <p:txBody>
          <a:bodyPr/>
          <a:lstStyle>
            <a:lvl1pPr hangingPunct="1">
              <a:defRPr b="1">
                <a:ea typeface="ＭＳ Ｐゴシック" panose="020B0600070205080204" pitchFamily="34" charset="-128"/>
              </a:defRPr>
            </a:lvl1pPr>
          </a:lstStyle>
          <a:p>
            <a:pPr>
              <a:defRPr/>
            </a:pPr>
            <a:endParaRPr lang="en-GB" altLang="en-US"/>
          </a:p>
        </p:txBody>
      </p:sp>
      <p:sp>
        <p:nvSpPr>
          <p:cNvPr id="5" name="Rectangle 5">
            <a:extLst>
              <a:ext uri="{FF2B5EF4-FFF2-40B4-BE49-F238E27FC236}">
                <a16:creationId xmlns:a16="http://schemas.microsoft.com/office/drawing/2014/main" id="{ED589299-15EC-B24A-A99C-6B3271F77A9C}"/>
              </a:ext>
            </a:extLst>
          </p:cNvPr>
          <p:cNvSpPr>
            <a:spLocks noGrp="1" noChangeArrowheads="1"/>
          </p:cNvSpPr>
          <p:nvPr>
            <p:ph type="ftr" sz="quarter" idx="11"/>
          </p:nvPr>
        </p:nvSpPr>
        <p:spPr/>
        <p:txBody>
          <a:bodyPr/>
          <a:lstStyle>
            <a:lvl1pPr hangingPunct="1">
              <a:defRPr b="1">
                <a:ea typeface="ＭＳ Ｐゴシック" panose="020B0600070205080204" pitchFamily="34" charset="-128"/>
              </a:defRPr>
            </a:lvl1pPr>
          </a:lstStyle>
          <a:p>
            <a:pPr>
              <a:defRPr/>
            </a:pPr>
            <a:endParaRPr lang="en-GB" altLang="en-US"/>
          </a:p>
        </p:txBody>
      </p:sp>
      <p:sp>
        <p:nvSpPr>
          <p:cNvPr id="6" name="Rectangle 6">
            <a:extLst>
              <a:ext uri="{FF2B5EF4-FFF2-40B4-BE49-F238E27FC236}">
                <a16:creationId xmlns:a16="http://schemas.microsoft.com/office/drawing/2014/main" id="{064C00F5-1886-B94B-9579-25664F13459F}"/>
              </a:ext>
            </a:extLst>
          </p:cNvPr>
          <p:cNvSpPr>
            <a:spLocks noGrp="1" noChangeArrowheads="1"/>
          </p:cNvSpPr>
          <p:nvPr>
            <p:ph type="sldNum" sz="quarter" idx="12"/>
          </p:nvPr>
        </p:nvSpPr>
        <p:spPr/>
        <p:txBody>
          <a:bodyPr/>
          <a:lstStyle>
            <a:lvl1pPr hangingPunct="1">
              <a:defRPr b="1">
                <a:ea typeface="ＭＳ Ｐゴシック" panose="020B0600070205080204" pitchFamily="34" charset="-128"/>
              </a:defRPr>
            </a:lvl1pPr>
          </a:lstStyle>
          <a:p>
            <a:pPr>
              <a:defRPr/>
            </a:pPr>
            <a:fld id="{D3AC25E7-9F15-CA44-8373-915070CE3208}" type="slidenum">
              <a:rPr lang="en-GB" altLang="en-US"/>
              <a:pPr>
                <a:defRPr/>
              </a:pPr>
              <a:t>‹#›</a:t>
            </a:fld>
            <a:endParaRPr lang="en-GB" altLang="en-US"/>
          </a:p>
        </p:txBody>
      </p:sp>
    </p:spTree>
    <p:extLst>
      <p:ext uri="{BB962C8B-B14F-4D97-AF65-F5344CB8AC3E}">
        <p14:creationId xmlns:p14="http://schemas.microsoft.com/office/powerpoint/2010/main" val="2215929810"/>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00800" y="457200"/>
            <a:ext cx="20574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457200"/>
            <a:ext cx="60198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4C4FAF5-6030-E943-BB95-A180F7D60ECE}"/>
              </a:ext>
            </a:extLst>
          </p:cNvPr>
          <p:cNvSpPr>
            <a:spLocks noGrp="1" noChangeArrowheads="1"/>
          </p:cNvSpPr>
          <p:nvPr>
            <p:ph type="dt" sz="half" idx="10"/>
          </p:nvPr>
        </p:nvSpPr>
        <p:spPr/>
        <p:txBody>
          <a:bodyPr/>
          <a:lstStyle>
            <a:lvl1pPr hangingPunct="1">
              <a:defRPr b="1">
                <a:ea typeface="ＭＳ Ｐゴシック" panose="020B0600070205080204" pitchFamily="34" charset="-128"/>
              </a:defRPr>
            </a:lvl1pPr>
          </a:lstStyle>
          <a:p>
            <a:pPr>
              <a:defRPr/>
            </a:pPr>
            <a:endParaRPr lang="en-GB" altLang="en-US"/>
          </a:p>
        </p:txBody>
      </p:sp>
      <p:sp>
        <p:nvSpPr>
          <p:cNvPr id="5" name="Rectangle 5">
            <a:extLst>
              <a:ext uri="{FF2B5EF4-FFF2-40B4-BE49-F238E27FC236}">
                <a16:creationId xmlns:a16="http://schemas.microsoft.com/office/drawing/2014/main" id="{0C1E75CF-AC76-C246-9468-540763F69479}"/>
              </a:ext>
            </a:extLst>
          </p:cNvPr>
          <p:cNvSpPr>
            <a:spLocks noGrp="1" noChangeArrowheads="1"/>
          </p:cNvSpPr>
          <p:nvPr>
            <p:ph type="ftr" sz="quarter" idx="11"/>
          </p:nvPr>
        </p:nvSpPr>
        <p:spPr/>
        <p:txBody>
          <a:bodyPr/>
          <a:lstStyle>
            <a:lvl1pPr hangingPunct="1">
              <a:defRPr b="1">
                <a:ea typeface="ＭＳ Ｐゴシック" panose="020B0600070205080204" pitchFamily="34" charset="-128"/>
              </a:defRPr>
            </a:lvl1pPr>
          </a:lstStyle>
          <a:p>
            <a:pPr>
              <a:defRPr/>
            </a:pPr>
            <a:endParaRPr lang="en-GB" altLang="en-US"/>
          </a:p>
        </p:txBody>
      </p:sp>
      <p:sp>
        <p:nvSpPr>
          <p:cNvPr id="6" name="Rectangle 6">
            <a:extLst>
              <a:ext uri="{FF2B5EF4-FFF2-40B4-BE49-F238E27FC236}">
                <a16:creationId xmlns:a16="http://schemas.microsoft.com/office/drawing/2014/main" id="{CEE890DF-B8D3-DC42-90FC-2D7864FB4B98}"/>
              </a:ext>
            </a:extLst>
          </p:cNvPr>
          <p:cNvSpPr>
            <a:spLocks noGrp="1" noChangeArrowheads="1"/>
          </p:cNvSpPr>
          <p:nvPr>
            <p:ph type="sldNum" sz="quarter" idx="12"/>
          </p:nvPr>
        </p:nvSpPr>
        <p:spPr/>
        <p:txBody>
          <a:bodyPr/>
          <a:lstStyle>
            <a:lvl1pPr hangingPunct="1">
              <a:defRPr b="1">
                <a:ea typeface="ＭＳ Ｐゴシック" panose="020B0600070205080204" pitchFamily="34" charset="-128"/>
              </a:defRPr>
            </a:lvl1pPr>
          </a:lstStyle>
          <a:p>
            <a:pPr>
              <a:defRPr/>
            </a:pPr>
            <a:fld id="{4E638305-2237-114B-BB46-920C6EE83BE4}" type="slidenum">
              <a:rPr lang="en-GB" altLang="en-US"/>
              <a:pPr>
                <a:defRPr/>
              </a:pPr>
              <a:t>‹#›</a:t>
            </a:fld>
            <a:endParaRPr lang="en-GB" altLang="en-US"/>
          </a:p>
        </p:txBody>
      </p:sp>
    </p:spTree>
    <p:extLst>
      <p:ext uri="{BB962C8B-B14F-4D97-AF65-F5344CB8AC3E}">
        <p14:creationId xmlns:p14="http://schemas.microsoft.com/office/powerpoint/2010/main" val="19675180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95400" y="19050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050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2">
            <a:extLst>
              <a:ext uri="{FF2B5EF4-FFF2-40B4-BE49-F238E27FC236}">
                <a16:creationId xmlns:a16="http://schemas.microsoft.com/office/drawing/2014/main" id="{8F388C1C-714E-B54D-B1E9-583C06D4C20F}"/>
              </a:ext>
            </a:extLst>
          </p:cNvPr>
          <p:cNvSpPr>
            <a:spLocks noGrp="1" noChangeArrowheads="1"/>
          </p:cNvSpPr>
          <p:nvPr>
            <p:ph type="dt" sz="half" idx="10"/>
          </p:nvPr>
        </p:nvSpPr>
        <p:spPr>
          <a:ln/>
        </p:spPr>
        <p:txBody>
          <a:bodyPr/>
          <a:lstStyle>
            <a:lvl1pPr>
              <a:defRPr/>
            </a:lvl1pPr>
          </a:lstStyle>
          <a:p>
            <a:pPr>
              <a:defRPr/>
            </a:pPr>
            <a:endParaRPr lang="en-GB"/>
          </a:p>
        </p:txBody>
      </p:sp>
      <p:sp>
        <p:nvSpPr>
          <p:cNvPr id="6" name="Rectangle 1033">
            <a:extLst>
              <a:ext uri="{FF2B5EF4-FFF2-40B4-BE49-F238E27FC236}">
                <a16:creationId xmlns:a16="http://schemas.microsoft.com/office/drawing/2014/main" id="{36C2F914-22C3-B541-BFBE-030320712351}"/>
              </a:ext>
            </a:extLst>
          </p:cNvPr>
          <p:cNvSpPr>
            <a:spLocks noGrp="1" noChangeArrowheads="1"/>
          </p:cNvSpPr>
          <p:nvPr>
            <p:ph type="ftr" sz="quarter" idx="11"/>
          </p:nvPr>
        </p:nvSpPr>
        <p:spPr>
          <a:ln/>
        </p:spPr>
        <p:txBody>
          <a:bodyPr/>
          <a:lstStyle>
            <a:lvl1pPr>
              <a:defRPr/>
            </a:lvl1pPr>
          </a:lstStyle>
          <a:p>
            <a:pPr>
              <a:defRPr/>
            </a:pPr>
            <a:endParaRPr lang="en-GB"/>
          </a:p>
        </p:txBody>
      </p:sp>
      <p:sp>
        <p:nvSpPr>
          <p:cNvPr id="7" name="Rectangle 1034">
            <a:extLst>
              <a:ext uri="{FF2B5EF4-FFF2-40B4-BE49-F238E27FC236}">
                <a16:creationId xmlns:a16="http://schemas.microsoft.com/office/drawing/2014/main" id="{1AF865A6-C28C-BC4F-A108-FCB50C04A201}"/>
              </a:ext>
            </a:extLst>
          </p:cNvPr>
          <p:cNvSpPr>
            <a:spLocks noGrp="1" noChangeArrowheads="1"/>
          </p:cNvSpPr>
          <p:nvPr>
            <p:ph type="sldNum" sz="quarter" idx="12"/>
          </p:nvPr>
        </p:nvSpPr>
        <p:spPr>
          <a:ln/>
        </p:spPr>
        <p:txBody>
          <a:bodyPr/>
          <a:lstStyle>
            <a:lvl1pPr>
              <a:defRPr/>
            </a:lvl1pPr>
          </a:lstStyle>
          <a:p>
            <a:pPr>
              <a:defRPr/>
            </a:pPr>
            <a:fld id="{45EA207D-46CA-C545-AB46-1311775255AB}" type="slidenum">
              <a:rPr lang="en-GB" altLang="en-US"/>
              <a:pPr>
                <a:defRPr/>
              </a:pPr>
              <a:t>‹#›</a:t>
            </a:fld>
            <a:endParaRPr lang="en-GB" altLang="en-US"/>
          </a:p>
        </p:txBody>
      </p:sp>
    </p:spTree>
    <p:extLst>
      <p:ext uri="{BB962C8B-B14F-4D97-AF65-F5344CB8AC3E}">
        <p14:creationId xmlns:p14="http://schemas.microsoft.com/office/powerpoint/2010/main" val="2466670731"/>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a:extLst>
              <a:ext uri="{FF2B5EF4-FFF2-40B4-BE49-F238E27FC236}">
                <a16:creationId xmlns:a16="http://schemas.microsoft.com/office/drawing/2014/main" id="{26564715-0B2D-4441-B342-BBEA9A838F5D}"/>
              </a:ext>
            </a:extLst>
          </p:cNvPr>
          <p:cNvGrpSpPr>
            <a:grpSpLocks/>
          </p:cNvGrpSpPr>
          <p:nvPr/>
        </p:nvGrpSpPr>
        <p:grpSpPr bwMode="auto">
          <a:xfrm>
            <a:off x="0" y="0"/>
            <a:ext cx="9148763" cy="6851650"/>
            <a:chOff x="1" y="0"/>
            <a:chExt cx="5763" cy="4316"/>
          </a:xfrm>
        </p:grpSpPr>
        <p:sp>
          <p:nvSpPr>
            <p:cNvPr id="5" name="Freeform 1027">
              <a:extLst>
                <a:ext uri="{FF2B5EF4-FFF2-40B4-BE49-F238E27FC236}">
                  <a16:creationId xmlns:a16="http://schemas.microsoft.com/office/drawing/2014/main" id="{9700A354-D0EC-344E-9F95-2DE402CC82E2}"/>
                </a:ext>
              </a:extLst>
            </p:cNvPr>
            <p:cNvSpPr>
              <a:spLocks/>
            </p:cNvSpPr>
            <p:nvPr/>
          </p:nvSpPr>
          <p:spPr bwMode="hidden">
            <a:xfrm>
              <a:off x="5045" y="2626"/>
              <a:ext cx="719" cy="1690"/>
            </a:xfrm>
            <a:custGeom>
              <a:avLst/>
              <a:gdLst>
                <a:gd name="T0" fmla="*/ 717 w 717"/>
                <a:gd name="T1" fmla="*/ 72 h 1690"/>
                <a:gd name="T2" fmla="*/ 717 w 717"/>
                <a:gd name="T3" fmla="*/ 0 h 1690"/>
                <a:gd name="T4" fmla="*/ 699 w 717"/>
                <a:gd name="T5" fmla="*/ 101 h 1690"/>
                <a:gd name="T6" fmla="*/ 675 w 717"/>
                <a:gd name="T7" fmla="*/ 209 h 1690"/>
                <a:gd name="T8" fmla="*/ 627 w 717"/>
                <a:gd name="T9" fmla="*/ 389 h 1690"/>
                <a:gd name="T10" fmla="*/ 574 w 717"/>
                <a:gd name="T11" fmla="*/ 569 h 1690"/>
                <a:gd name="T12" fmla="*/ 502 w 717"/>
                <a:gd name="T13" fmla="*/ 749 h 1690"/>
                <a:gd name="T14" fmla="*/ 424 w 717"/>
                <a:gd name="T15" fmla="*/ 935 h 1690"/>
                <a:gd name="T16" fmla="*/ 334 w 717"/>
                <a:gd name="T17" fmla="*/ 1121 h 1690"/>
                <a:gd name="T18" fmla="*/ 233 w 717"/>
                <a:gd name="T19" fmla="*/ 1312 h 1690"/>
                <a:gd name="T20" fmla="*/ 125 w 717"/>
                <a:gd name="T21" fmla="*/ 1498 h 1690"/>
                <a:gd name="T22" fmla="*/ 0 w 717"/>
                <a:gd name="T23" fmla="*/ 1690 h 1690"/>
                <a:gd name="T24" fmla="*/ 11 w 717"/>
                <a:gd name="T25" fmla="*/ 1690 h 1690"/>
                <a:gd name="T26" fmla="*/ 137 w 717"/>
                <a:gd name="T27" fmla="*/ 1498 h 1690"/>
                <a:gd name="T28" fmla="*/ 245 w 717"/>
                <a:gd name="T29" fmla="*/ 1312 h 1690"/>
                <a:gd name="T30" fmla="*/ 346 w 717"/>
                <a:gd name="T31" fmla="*/ 1121 h 1690"/>
                <a:gd name="T32" fmla="*/ 436 w 717"/>
                <a:gd name="T33" fmla="*/ 935 h 1690"/>
                <a:gd name="T34" fmla="*/ 514 w 717"/>
                <a:gd name="T35" fmla="*/ 749 h 1690"/>
                <a:gd name="T36" fmla="*/ 585 w 717"/>
                <a:gd name="T37" fmla="*/ 569 h 1690"/>
                <a:gd name="T38" fmla="*/ 639 w 717"/>
                <a:gd name="T39" fmla="*/ 389 h 1690"/>
                <a:gd name="T40" fmla="*/ 687 w 717"/>
                <a:gd name="T41" fmla="*/ 209 h 1690"/>
                <a:gd name="T42" fmla="*/ 705 w 717"/>
                <a:gd name="T43" fmla="*/ 143 h 1690"/>
                <a:gd name="T44" fmla="*/ 717 w 717"/>
                <a:gd name="T45" fmla="*/ 72 h 1690"/>
                <a:gd name="T46" fmla="*/ 717 w 717"/>
                <a:gd name="T47" fmla="*/ 72 h 1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a:noFill/>
            </a:ln>
          </p:spPr>
          <p:txBody>
            <a:bodyPr/>
            <a:lstStyle/>
            <a:p>
              <a:pPr eaLnBrk="1">
                <a:defRPr/>
              </a:pPr>
              <a:endParaRPr lang="en-US">
                <a:solidFill>
                  <a:srgbClr val="FFFFFF"/>
                </a:solidFill>
                <a:latin typeface="Arial" charset="0"/>
                <a:ea typeface="ＭＳ Ｐゴシック" charset="0"/>
                <a:cs typeface="Arial" charset="0"/>
                <a:sym typeface="Arial" charset="0"/>
              </a:endParaRPr>
            </a:p>
          </p:txBody>
        </p:sp>
        <p:sp>
          <p:nvSpPr>
            <p:cNvPr id="6" name="Freeform 1028">
              <a:extLst>
                <a:ext uri="{FF2B5EF4-FFF2-40B4-BE49-F238E27FC236}">
                  <a16:creationId xmlns:a16="http://schemas.microsoft.com/office/drawing/2014/main" id="{43585213-A9C4-2845-910D-E24FB4885E38}"/>
                </a:ext>
              </a:extLst>
            </p:cNvPr>
            <p:cNvSpPr>
              <a:spLocks/>
            </p:cNvSpPr>
            <p:nvPr/>
          </p:nvSpPr>
          <p:spPr bwMode="hidden">
            <a:xfrm>
              <a:off x="5386" y="3794"/>
              <a:ext cx="378" cy="522"/>
            </a:xfrm>
            <a:custGeom>
              <a:avLst/>
              <a:gdLst>
                <a:gd name="T0" fmla="*/ 377 w 377"/>
                <a:gd name="T1" fmla="*/ 0 h 522"/>
                <a:gd name="T2" fmla="*/ 293 w 377"/>
                <a:gd name="T3" fmla="*/ 132 h 522"/>
                <a:gd name="T4" fmla="*/ 204 w 377"/>
                <a:gd name="T5" fmla="*/ 264 h 522"/>
                <a:gd name="T6" fmla="*/ 102 w 377"/>
                <a:gd name="T7" fmla="*/ 396 h 522"/>
                <a:gd name="T8" fmla="*/ 0 w 377"/>
                <a:gd name="T9" fmla="*/ 522 h 522"/>
                <a:gd name="T10" fmla="*/ 12 w 377"/>
                <a:gd name="T11" fmla="*/ 522 h 522"/>
                <a:gd name="T12" fmla="*/ 114 w 377"/>
                <a:gd name="T13" fmla="*/ 402 h 522"/>
                <a:gd name="T14" fmla="*/ 204 w 377"/>
                <a:gd name="T15" fmla="*/ 282 h 522"/>
                <a:gd name="T16" fmla="*/ 377 w 377"/>
                <a:gd name="T17" fmla="*/ 24 h 522"/>
                <a:gd name="T18" fmla="*/ 377 w 377"/>
                <a:gd name="T19" fmla="*/ 0 h 522"/>
                <a:gd name="T20" fmla="*/ 377 w 377"/>
                <a:gd name="T21" fmla="*/ 0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a:noFill/>
            </a:ln>
          </p:spPr>
          <p:txBody>
            <a:bodyPr/>
            <a:lstStyle/>
            <a:p>
              <a:pPr eaLnBrk="1">
                <a:defRPr/>
              </a:pPr>
              <a:endParaRPr lang="en-US">
                <a:solidFill>
                  <a:srgbClr val="FFFFFF"/>
                </a:solidFill>
                <a:latin typeface="Arial" charset="0"/>
                <a:ea typeface="ＭＳ Ｐゴシック" charset="0"/>
                <a:cs typeface="Arial" charset="0"/>
                <a:sym typeface="Arial" charset="0"/>
              </a:endParaRPr>
            </a:p>
          </p:txBody>
        </p:sp>
        <p:sp>
          <p:nvSpPr>
            <p:cNvPr id="7" name="Freeform 1029">
              <a:extLst>
                <a:ext uri="{FF2B5EF4-FFF2-40B4-BE49-F238E27FC236}">
                  <a16:creationId xmlns:a16="http://schemas.microsoft.com/office/drawing/2014/main" id="{19857023-7B24-394B-9F3D-653AF3F71270}"/>
                </a:ext>
              </a:extLst>
            </p:cNvPr>
            <p:cNvSpPr>
              <a:spLocks/>
            </p:cNvSpPr>
            <p:nvPr/>
          </p:nvSpPr>
          <p:spPr bwMode="hidden">
            <a:xfrm>
              <a:off x="5680" y="4214"/>
              <a:ext cx="84" cy="102"/>
            </a:xfrm>
            <a:custGeom>
              <a:avLst/>
              <a:gdLst>
                <a:gd name="T0" fmla="*/ 0 w 84"/>
                <a:gd name="T1" fmla="*/ 102 h 102"/>
                <a:gd name="T2" fmla="*/ 18 w 84"/>
                <a:gd name="T3" fmla="*/ 102 h 102"/>
                <a:gd name="T4" fmla="*/ 48 w 84"/>
                <a:gd name="T5" fmla="*/ 60 h 102"/>
                <a:gd name="T6" fmla="*/ 84 w 84"/>
                <a:gd name="T7" fmla="*/ 24 h 102"/>
                <a:gd name="T8" fmla="*/ 84 w 84"/>
                <a:gd name="T9" fmla="*/ 0 h 102"/>
                <a:gd name="T10" fmla="*/ 42 w 84"/>
                <a:gd name="T11" fmla="*/ 54 h 102"/>
                <a:gd name="T12" fmla="*/ 0 w 84"/>
                <a:gd name="T13" fmla="*/ 102 h 102"/>
                <a:gd name="T14" fmla="*/ 0 w 84"/>
                <a:gd name="T15" fmla="*/ 102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a:noFill/>
            </a:ln>
          </p:spPr>
          <p:txBody>
            <a:bodyPr/>
            <a:lstStyle/>
            <a:p>
              <a:pPr eaLnBrk="1">
                <a:defRPr/>
              </a:pPr>
              <a:endParaRPr lang="en-US">
                <a:solidFill>
                  <a:srgbClr val="FFFFFF"/>
                </a:solidFill>
                <a:latin typeface="Arial" charset="0"/>
                <a:ea typeface="ＭＳ Ｐゴシック" charset="0"/>
                <a:cs typeface="Arial" charset="0"/>
                <a:sym typeface="Arial" charset="0"/>
              </a:endParaRPr>
            </a:p>
          </p:txBody>
        </p:sp>
        <p:grpSp>
          <p:nvGrpSpPr>
            <p:cNvPr id="8" name="Group 1030">
              <a:extLst>
                <a:ext uri="{FF2B5EF4-FFF2-40B4-BE49-F238E27FC236}">
                  <a16:creationId xmlns:a16="http://schemas.microsoft.com/office/drawing/2014/main" id="{AE8E6ED6-2D6D-334D-A6F7-207D3D8B01B8}"/>
                </a:ext>
              </a:extLst>
            </p:cNvPr>
            <p:cNvGrpSpPr>
              <a:grpSpLocks/>
            </p:cNvGrpSpPr>
            <p:nvPr/>
          </p:nvGrpSpPr>
          <p:grpSpPr bwMode="auto">
            <a:xfrm>
              <a:off x="288" y="0"/>
              <a:ext cx="5098" cy="4316"/>
              <a:chOff x="288" y="0"/>
              <a:chExt cx="5098" cy="4316"/>
            </a:xfrm>
          </p:grpSpPr>
          <p:sp>
            <p:nvSpPr>
              <p:cNvPr id="28" name="Freeform 1031">
                <a:extLst>
                  <a:ext uri="{FF2B5EF4-FFF2-40B4-BE49-F238E27FC236}">
                    <a16:creationId xmlns:a16="http://schemas.microsoft.com/office/drawing/2014/main" id="{918710F9-8F89-C941-BBA1-C49AEF18F8C0}"/>
                  </a:ext>
                </a:extLst>
              </p:cNvPr>
              <p:cNvSpPr>
                <a:spLocks/>
              </p:cNvSpPr>
              <p:nvPr userDrawn="1"/>
            </p:nvSpPr>
            <p:spPr bwMode="hidden">
              <a:xfrm>
                <a:off x="2789" y="0"/>
                <a:ext cx="72" cy="4316"/>
              </a:xfrm>
              <a:custGeom>
                <a:avLst/>
                <a:gdLst>
                  <a:gd name="T0" fmla="*/ 0 w 72"/>
                  <a:gd name="T1" fmla="*/ 0 h 4316"/>
                  <a:gd name="T2" fmla="*/ 60 w 72"/>
                  <a:gd name="T3" fmla="*/ 4316 h 4316"/>
                  <a:gd name="T4" fmla="*/ 72 w 72"/>
                  <a:gd name="T5" fmla="*/ 4316 h 4316"/>
                  <a:gd name="T6" fmla="*/ 12 w 72"/>
                  <a:gd name="T7" fmla="*/ 0 h 4316"/>
                  <a:gd name="T8" fmla="*/ 0 w 72"/>
                  <a:gd name="T9" fmla="*/ 0 h 4316"/>
                  <a:gd name="T10" fmla="*/ 0 w 72"/>
                  <a:gd name="T11" fmla="*/ 0 h 4316"/>
                </a:gdLst>
                <a:ahLst/>
                <a:cxnLst>
                  <a:cxn ang="0">
                    <a:pos x="T0" y="T1"/>
                  </a:cxn>
                  <a:cxn ang="0">
                    <a:pos x="T2" y="T3"/>
                  </a:cxn>
                  <a:cxn ang="0">
                    <a:pos x="T4" y="T5"/>
                  </a:cxn>
                  <a:cxn ang="0">
                    <a:pos x="T6" y="T7"/>
                  </a:cxn>
                  <a:cxn ang="0">
                    <a:pos x="T8" y="T9"/>
                  </a:cxn>
                  <a:cxn ang="0">
                    <a:pos x="T10" y="T11"/>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a:defRPr/>
                </a:pPr>
                <a:endParaRPr lang="en-US">
                  <a:solidFill>
                    <a:srgbClr val="FFFFFF"/>
                  </a:solidFill>
                  <a:latin typeface="Arial" charset="0"/>
                  <a:ea typeface="ＭＳ Ｐゴシック" charset="0"/>
                  <a:cs typeface="Arial" charset="0"/>
                  <a:sym typeface="Arial" charset="0"/>
                </a:endParaRPr>
              </a:p>
            </p:txBody>
          </p:sp>
          <p:sp>
            <p:nvSpPr>
              <p:cNvPr id="29" name="Freeform 1032">
                <a:extLst>
                  <a:ext uri="{FF2B5EF4-FFF2-40B4-BE49-F238E27FC236}">
                    <a16:creationId xmlns:a16="http://schemas.microsoft.com/office/drawing/2014/main" id="{D36A38EA-0659-1D40-976A-9B3331380C00}"/>
                  </a:ext>
                </a:extLst>
              </p:cNvPr>
              <p:cNvSpPr>
                <a:spLocks/>
              </p:cNvSpPr>
              <p:nvPr userDrawn="1"/>
            </p:nvSpPr>
            <p:spPr bwMode="hidden">
              <a:xfrm>
                <a:off x="3089" y="0"/>
                <a:ext cx="174" cy="4316"/>
              </a:xfrm>
              <a:custGeom>
                <a:avLst/>
                <a:gdLst>
                  <a:gd name="T0" fmla="*/ 24 w 174"/>
                  <a:gd name="T1" fmla="*/ 0 h 4316"/>
                  <a:gd name="T2" fmla="*/ 12 w 174"/>
                  <a:gd name="T3" fmla="*/ 0 h 4316"/>
                  <a:gd name="T4" fmla="*/ 42 w 174"/>
                  <a:gd name="T5" fmla="*/ 216 h 4316"/>
                  <a:gd name="T6" fmla="*/ 72 w 174"/>
                  <a:gd name="T7" fmla="*/ 444 h 4316"/>
                  <a:gd name="T8" fmla="*/ 96 w 174"/>
                  <a:gd name="T9" fmla="*/ 689 h 4316"/>
                  <a:gd name="T10" fmla="*/ 120 w 174"/>
                  <a:gd name="T11" fmla="*/ 947 h 4316"/>
                  <a:gd name="T12" fmla="*/ 132 w 174"/>
                  <a:gd name="T13" fmla="*/ 1211 h 4316"/>
                  <a:gd name="T14" fmla="*/ 150 w 174"/>
                  <a:gd name="T15" fmla="*/ 1487 h 4316"/>
                  <a:gd name="T16" fmla="*/ 156 w 174"/>
                  <a:gd name="T17" fmla="*/ 1768 h 4316"/>
                  <a:gd name="T18" fmla="*/ 162 w 174"/>
                  <a:gd name="T19" fmla="*/ 2062 h 4316"/>
                  <a:gd name="T20" fmla="*/ 156 w 174"/>
                  <a:gd name="T21" fmla="*/ 2644 h 4316"/>
                  <a:gd name="T22" fmla="*/ 126 w 174"/>
                  <a:gd name="T23" fmla="*/ 3225 h 4316"/>
                  <a:gd name="T24" fmla="*/ 108 w 174"/>
                  <a:gd name="T25" fmla="*/ 3507 h 4316"/>
                  <a:gd name="T26" fmla="*/ 78 w 174"/>
                  <a:gd name="T27" fmla="*/ 3788 h 4316"/>
                  <a:gd name="T28" fmla="*/ 42 w 174"/>
                  <a:gd name="T29" fmla="*/ 4058 h 4316"/>
                  <a:gd name="T30" fmla="*/ 0 w 174"/>
                  <a:gd name="T31" fmla="*/ 4316 h 4316"/>
                  <a:gd name="T32" fmla="*/ 12 w 174"/>
                  <a:gd name="T33" fmla="*/ 4316 h 4316"/>
                  <a:gd name="T34" fmla="*/ 54 w 174"/>
                  <a:gd name="T35" fmla="*/ 4058 h 4316"/>
                  <a:gd name="T36" fmla="*/ 90 w 174"/>
                  <a:gd name="T37" fmla="*/ 3782 h 4316"/>
                  <a:gd name="T38" fmla="*/ 120 w 174"/>
                  <a:gd name="T39" fmla="*/ 3507 h 4316"/>
                  <a:gd name="T40" fmla="*/ 138 w 174"/>
                  <a:gd name="T41" fmla="*/ 3219 h 4316"/>
                  <a:gd name="T42" fmla="*/ 168 w 174"/>
                  <a:gd name="T43" fmla="*/ 2638 h 4316"/>
                  <a:gd name="T44" fmla="*/ 174 w 174"/>
                  <a:gd name="T45" fmla="*/ 2056 h 4316"/>
                  <a:gd name="T46" fmla="*/ 168 w 174"/>
                  <a:gd name="T47" fmla="*/ 1768 h 4316"/>
                  <a:gd name="T48" fmla="*/ 162 w 174"/>
                  <a:gd name="T49" fmla="*/ 1487 h 4316"/>
                  <a:gd name="T50" fmla="*/ 144 w 174"/>
                  <a:gd name="T51" fmla="*/ 1211 h 4316"/>
                  <a:gd name="T52" fmla="*/ 132 w 174"/>
                  <a:gd name="T53" fmla="*/ 941 h 4316"/>
                  <a:gd name="T54" fmla="*/ 108 w 174"/>
                  <a:gd name="T55" fmla="*/ 689 h 4316"/>
                  <a:gd name="T56" fmla="*/ 84 w 174"/>
                  <a:gd name="T57" fmla="*/ 444 h 4316"/>
                  <a:gd name="T58" fmla="*/ 54 w 174"/>
                  <a:gd name="T59" fmla="*/ 216 h 4316"/>
                  <a:gd name="T60" fmla="*/ 24 w 174"/>
                  <a:gd name="T61" fmla="*/ 0 h 4316"/>
                  <a:gd name="T62" fmla="*/ 24 w 174"/>
                  <a:gd name="T63"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a:defRPr/>
                </a:pPr>
                <a:endParaRPr lang="en-US">
                  <a:solidFill>
                    <a:srgbClr val="FFFFFF"/>
                  </a:solidFill>
                  <a:latin typeface="Arial" charset="0"/>
                  <a:ea typeface="ＭＳ Ｐゴシック" charset="0"/>
                  <a:cs typeface="Arial" charset="0"/>
                  <a:sym typeface="Arial" charset="0"/>
                </a:endParaRPr>
              </a:p>
            </p:txBody>
          </p:sp>
          <p:sp>
            <p:nvSpPr>
              <p:cNvPr id="30" name="Freeform 1033">
                <a:extLst>
                  <a:ext uri="{FF2B5EF4-FFF2-40B4-BE49-F238E27FC236}">
                    <a16:creationId xmlns:a16="http://schemas.microsoft.com/office/drawing/2014/main" id="{BF6290E9-57EE-D64E-9885-90CE46DB8DDD}"/>
                  </a:ext>
                </a:extLst>
              </p:cNvPr>
              <p:cNvSpPr>
                <a:spLocks/>
              </p:cNvSpPr>
              <p:nvPr userDrawn="1"/>
            </p:nvSpPr>
            <p:spPr bwMode="hidden">
              <a:xfrm>
                <a:off x="3358" y="0"/>
                <a:ext cx="337" cy="4316"/>
              </a:xfrm>
              <a:custGeom>
                <a:avLst/>
                <a:gdLst>
                  <a:gd name="T0" fmla="*/ 329 w 335"/>
                  <a:gd name="T1" fmla="*/ 2014 h 4316"/>
                  <a:gd name="T2" fmla="*/ 317 w 335"/>
                  <a:gd name="T3" fmla="*/ 1726 h 4316"/>
                  <a:gd name="T4" fmla="*/ 293 w 335"/>
                  <a:gd name="T5" fmla="*/ 1445 h 4316"/>
                  <a:gd name="T6" fmla="*/ 263 w 335"/>
                  <a:gd name="T7" fmla="*/ 1175 h 4316"/>
                  <a:gd name="T8" fmla="*/ 228 w 335"/>
                  <a:gd name="T9" fmla="*/ 917 h 4316"/>
                  <a:gd name="T10" fmla="*/ 186 w 335"/>
                  <a:gd name="T11" fmla="*/ 665 h 4316"/>
                  <a:gd name="T12" fmla="*/ 132 w 335"/>
                  <a:gd name="T13" fmla="*/ 432 h 4316"/>
                  <a:gd name="T14" fmla="*/ 78 w 335"/>
                  <a:gd name="T15" fmla="*/ 204 h 4316"/>
                  <a:gd name="T16" fmla="*/ 12 w 335"/>
                  <a:gd name="T17" fmla="*/ 0 h 4316"/>
                  <a:gd name="T18" fmla="*/ 0 w 335"/>
                  <a:gd name="T19" fmla="*/ 0 h 4316"/>
                  <a:gd name="T20" fmla="*/ 66 w 335"/>
                  <a:gd name="T21" fmla="*/ 204 h 4316"/>
                  <a:gd name="T22" fmla="*/ 120 w 335"/>
                  <a:gd name="T23" fmla="*/ 432 h 4316"/>
                  <a:gd name="T24" fmla="*/ 174 w 335"/>
                  <a:gd name="T25" fmla="*/ 665 h 4316"/>
                  <a:gd name="T26" fmla="*/ 216 w 335"/>
                  <a:gd name="T27" fmla="*/ 917 h 4316"/>
                  <a:gd name="T28" fmla="*/ 251 w 335"/>
                  <a:gd name="T29" fmla="*/ 1175 h 4316"/>
                  <a:gd name="T30" fmla="*/ 281 w 335"/>
                  <a:gd name="T31" fmla="*/ 1445 h 4316"/>
                  <a:gd name="T32" fmla="*/ 305 w 335"/>
                  <a:gd name="T33" fmla="*/ 1726 h 4316"/>
                  <a:gd name="T34" fmla="*/ 317 w 335"/>
                  <a:gd name="T35" fmla="*/ 2014 h 4316"/>
                  <a:gd name="T36" fmla="*/ 323 w 335"/>
                  <a:gd name="T37" fmla="*/ 2314 h 4316"/>
                  <a:gd name="T38" fmla="*/ 317 w 335"/>
                  <a:gd name="T39" fmla="*/ 2608 h 4316"/>
                  <a:gd name="T40" fmla="*/ 305 w 335"/>
                  <a:gd name="T41" fmla="*/ 2907 h 4316"/>
                  <a:gd name="T42" fmla="*/ 281 w 335"/>
                  <a:gd name="T43" fmla="*/ 3201 h 4316"/>
                  <a:gd name="T44" fmla="*/ 257 w 335"/>
                  <a:gd name="T45" fmla="*/ 3489 h 4316"/>
                  <a:gd name="T46" fmla="*/ 216 w 335"/>
                  <a:gd name="T47" fmla="*/ 3777 h 4316"/>
                  <a:gd name="T48" fmla="*/ 174 w 335"/>
                  <a:gd name="T49" fmla="*/ 4052 h 4316"/>
                  <a:gd name="T50" fmla="*/ 120 w 335"/>
                  <a:gd name="T51" fmla="*/ 4316 h 4316"/>
                  <a:gd name="T52" fmla="*/ 132 w 335"/>
                  <a:gd name="T53" fmla="*/ 4316 h 4316"/>
                  <a:gd name="T54" fmla="*/ 186 w 335"/>
                  <a:gd name="T55" fmla="*/ 4052 h 4316"/>
                  <a:gd name="T56" fmla="*/ 228 w 335"/>
                  <a:gd name="T57" fmla="*/ 3777 h 4316"/>
                  <a:gd name="T58" fmla="*/ 269 w 335"/>
                  <a:gd name="T59" fmla="*/ 3489 h 4316"/>
                  <a:gd name="T60" fmla="*/ 293 w 335"/>
                  <a:gd name="T61" fmla="*/ 3201 h 4316"/>
                  <a:gd name="T62" fmla="*/ 317 w 335"/>
                  <a:gd name="T63" fmla="*/ 2907 h 4316"/>
                  <a:gd name="T64" fmla="*/ 329 w 335"/>
                  <a:gd name="T65" fmla="*/ 2608 h 4316"/>
                  <a:gd name="T66" fmla="*/ 335 w 335"/>
                  <a:gd name="T67" fmla="*/ 2314 h 4316"/>
                  <a:gd name="T68" fmla="*/ 329 w 335"/>
                  <a:gd name="T69" fmla="*/ 2014 h 4316"/>
                  <a:gd name="T70" fmla="*/ 329 w 335"/>
                  <a:gd name="T71" fmla="*/ 201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a:defRPr/>
                </a:pPr>
                <a:endParaRPr lang="en-US">
                  <a:solidFill>
                    <a:srgbClr val="FFFFFF"/>
                  </a:solidFill>
                  <a:latin typeface="Arial" charset="0"/>
                  <a:ea typeface="ＭＳ Ｐゴシック" charset="0"/>
                  <a:cs typeface="Arial" charset="0"/>
                  <a:sym typeface="Arial" charset="0"/>
                </a:endParaRPr>
              </a:p>
            </p:txBody>
          </p:sp>
          <p:sp>
            <p:nvSpPr>
              <p:cNvPr id="31" name="Freeform 1034">
                <a:extLst>
                  <a:ext uri="{FF2B5EF4-FFF2-40B4-BE49-F238E27FC236}">
                    <a16:creationId xmlns:a16="http://schemas.microsoft.com/office/drawing/2014/main" id="{66108233-FB9F-9B45-9C99-E4E89C64BB03}"/>
                  </a:ext>
                </a:extLst>
              </p:cNvPr>
              <p:cNvSpPr>
                <a:spLocks/>
              </p:cNvSpPr>
              <p:nvPr userDrawn="1"/>
            </p:nvSpPr>
            <p:spPr bwMode="hidden">
              <a:xfrm>
                <a:off x="3676" y="0"/>
                <a:ext cx="427" cy="4316"/>
              </a:xfrm>
              <a:custGeom>
                <a:avLst/>
                <a:gdLst>
                  <a:gd name="T0" fmla="*/ 413 w 425"/>
                  <a:gd name="T1" fmla="*/ 1924 h 4316"/>
                  <a:gd name="T2" fmla="*/ 395 w 425"/>
                  <a:gd name="T3" fmla="*/ 1690 h 4316"/>
                  <a:gd name="T4" fmla="*/ 365 w 425"/>
                  <a:gd name="T5" fmla="*/ 1457 h 4316"/>
                  <a:gd name="T6" fmla="*/ 329 w 425"/>
                  <a:gd name="T7" fmla="*/ 1229 h 4316"/>
                  <a:gd name="T8" fmla="*/ 281 w 425"/>
                  <a:gd name="T9" fmla="*/ 1001 h 4316"/>
                  <a:gd name="T10" fmla="*/ 227 w 425"/>
                  <a:gd name="T11" fmla="*/ 761 h 4316"/>
                  <a:gd name="T12" fmla="*/ 162 w 425"/>
                  <a:gd name="T13" fmla="*/ 522 h 4316"/>
                  <a:gd name="T14" fmla="*/ 90 w 425"/>
                  <a:gd name="T15" fmla="*/ 270 h 4316"/>
                  <a:gd name="T16" fmla="*/ 12 w 425"/>
                  <a:gd name="T17" fmla="*/ 0 h 4316"/>
                  <a:gd name="T18" fmla="*/ 0 w 425"/>
                  <a:gd name="T19" fmla="*/ 0 h 4316"/>
                  <a:gd name="T20" fmla="*/ 84 w 425"/>
                  <a:gd name="T21" fmla="*/ 270 h 4316"/>
                  <a:gd name="T22" fmla="*/ 156 w 425"/>
                  <a:gd name="T23" fmla="*/ 522 h 4316"/>
                  <a:gd name="T24" fmla="*/ 216 w 425"/>
                  <a:gd name="T25" fmla="*/ 767 h 4316"/>
                  <a:gd name="T26" fmla="*/ 275 w 425"/>
                  <a:gd name="T27" fmla="*/ 1001 h 4316"/>
                  <a:gd name="T28" fmla="*/ 317 w 425"/>
                  <a:gd name="T29" fmla="*/ 1235 h 4316"/>
                  <a:gd name="T30" fmla="*/ 353 w 425"/>
                  <a:gd name="T31" fmla="*/ 1463 h 4316"/>
                  <a:gd name="T32" fmla="*/ 383 w 425"/>
                  <a:gd name="T33" fmla="*/ 1690 h 4316"/>
                  <a:gd name="T34" fmla="*/ 401 w 425"/>
                  <a:gd name="T35" fmla="*/ 1924 h 4316"/>
                  <a:gd name="T36" fmla="*/ 413 w 425"/>
                  <a:gd name="T37" fmla="*/ 2188 h 4316"/>
                  <a:gd name="T38" fmla="*/ 407 w 425"/>
                  <a:gd name="T39" fmla="*/ 2458 h 4316"/>
                  <a:gd name="T40" fmla="*/ 395 w 425"/>
                  <a:gd name="T41" fmla="*/ 2733 h 4316"/>
                  <a:gd name="T42" fmla="*/ 365 w 425"/>
                  <a:gd name="T43" fmla="*/ 3021 h 4316"/>
                  <a:gd name="T44" fmla="*/ 329 w 425"/>
                  <a:gd name="T45" fmla="*/ 3321 h 4316"/>
                  <a:gd name="T46" fmla="*/ 275 w 425"/>
                  <a:gd name="T47" fmla="*/ 3639 h 4316"/>
                  <a:gd name="T48" fmla="*/ 204 w 425"/>
                  <a:gd name="T49" fmla="*/ 3968 h 4316"/>
                  <a:gd name="T50" fmla="*/ 126 w 425"/>
                  <a:gd name="T51" fmla="*/ 4316 h 4316"/>
                  <a:gd name="T52" fmla="*/ 138 w 425"/>
                  <a:gd name="T53" fmla="*/ 4316 h 4316"/>
                  <a:gd name="T54" fmla="*/ 216 w 425"/>
                  <a:gd name="T55" fmla="*/ 3968 h 4316"/>
                  <a:gd name="T56" fmla="*/ 287 w 425"/>
                  <a:gd name="T57" fmla="*/ 3639 h 4316"/>
                  <a:gd name="T58" fmla="*/ 341 w 425"/>
                  <a:gd name="T59" fmla="*/ 3321 h 4316"/>
                  <a:gd name="T60" fmla="*/ 377 w 425"/>
                  <a:gd name="T61" fmla="*/ 3021 h 4316"/>
                  <a:gd name="T62" fmla="*/ 407 w 425"/>
                  <a:gd name="T63" fmla="*/ 2733 h 4316"/>
                  <a:gd name="T64" fmla="*/ 419 w 425"/>
                  <a:gd name="T65" fmla="*/ 2458 h 4316"/>
                  <a:gd name="T66" fmla="*/ 425 w 425"/>
                  <a:gd name="T67" fmla="*/ 2188 h 4316"/>
                  <a:gd name="T68" fmla="*/ 413 w 425"/>
                  <a:gd name="T69" fmla="*/ 1924 h 4316"/>
                  <a:gd name="T70" fmla="*/ 413 w 425"/>
                  <a:gd name="T71" fmla="*/ 192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a:defRPr/>
                </a:pPr>
                <a:endParaRPr lang="en-US">
                  <a:solidFill>
                    <a:srgbClr val="FFFFFF"/>
                  </a:solidFill>
                  <a:latin typeface="Arial" charset="0"/>
                  <a:ea typeface="ＭＳ Ｐゴシック" charset="0"/>
                  <a:cs typeface="Arial" charset="0"/>
                  <a:sym typeface="Arial" charset="0"/>
                </a:endParaRPr>
              </a:p>
            </p:txBody>
          </p:sp>
          <p:sp>
            <p:nvSpPr>
              <p:cNvPr id="32" name="Freeform 1035">
                <a:extLst>
                  <a:ext uri="{FF2B5EF4-FFF2-40B4-BE49-F238E27FC236}">
                    <a16:creationId xmlns:a16="http://schemas.microsoft.com/office/drawing/2014/main" id="{D9446528-E532-F942-AAF3-E609865C5602}"/>
                  </a:ext>
                </a:extLst>
              </p:cNvPr>
              <p:cNvSpPr>
                <a:spLocks/>
              </p:cNvSpPr>
              <p:nvPr userDrawn="1"/>
            </p:nvSpPr>
            <p:spPr bwMode="hidden">
              <a:xfrm>
                <a:off x="3946" y="0"/>
                <a:ext cx="558" cy="4316"/>
              </a:xfrm>
              <a:custGeom>
                <a:avLst/>
                <a:gdLst>
                  <a:gd name="T0" fmla="*/ 556 w 556"/>
                  <a:gd name="T1" fmla="*/ 2020 h 4316"/>
                  <a:gd name="T2" fmla="*/ 538 w 556"/>
                  <a:gd name="T3" fmla="*/ 1732 h 4316"/>
                  <a:gd name="T4" fmla="*/ 503 w 556"/>
                  <a:gd name="T5" fmla="*/ 1445 h 4316"/>
                  <a:gd name="T6" fmla="*/ 455 w 556"/>
                  <a:gd name="T7" fmla="*/ 1175 h 4316"/>
                  <a:gd name="T8" fmla="*/ 395 w 556"/>
                  <a:gd name="T9" fmla="*/ 911 h 4316"/>
                  <a:gd name="T10" fmla="*/ 317 w 556"/>
                  <a:gd name="T11" fmla="*/ 659 h 4316"/>
                  <a:gd name="T12" fmla="*/ 228 w 556"/>
                  <a:gd name="T13" fmla="*/ 426 h 4316"/>
                  <a:gd name="T14" fmla="*/ 126 w 556"/>
                  <a:gd name="T15" fmla="*/ 204 h 4316"/>
                  <a:gd name="T16" fmla="*/ 12 w 556"/>
                  <a:gd name="T17" fmla="*/ 0 h 4316"/>
                  <a:gd name="T18" fmla="*/ 0 w 556"/>
                  <a:gd name="T19" fmla="*/ 0 h 4316"/>
                  <a:gd name="T20" fmla="*/ 114 w 556"/>
                  <a:gd name="T21" fmla="*/ 204 h 4316"/>
                  <a:gd name="T22" fmla="*/ 216 w 556"/>
                  <a:gd name="T23" fmla="*/ 426 h 4316"/>
                  <a:gd name="T24" fmla="*/ 305 w 556"/>
                  <a:gd name="T25" fmla="*/ 659 h 4316"/>
                  <a:gd name="T26" fmla="*/ 383 w 556"/>
                  <a:gd name="T27" fmla="*/ 911 h 4316"/>
                  <a:gd name="T28" fmla="*/ 443 w 556"/>
                  <a:gd name="T29" fmla="*/ 1175 h 4316"/>
                  <a:gd name="T30" fmla="*/ 491 w 556"/>
                  <a:gd name="T31" fmla="*/ 1445 h 4316"/>
                  <a:gd name="T32" fmla="*/ 526 w 556"/>
                  <a:gd name="T33" fmla="*/ 1732 h 4316"/>
                  <a:gd name="T34" fmla="*/ 544 w 556"/>
                  <a:gd name="T35" fmla="*/ 2020 h 4316"/>
                  <a:gd name="T36" fmla="*/ 544 w 556"/>
                  <a:gd name="T37" fmla="*/ 2326 h 4316"/>
                  <a:gd name="T38" fmla="*/ 532 w 556"/>
                  <a:gd name="T39" fmla="*/ 2632 h 4316"/>
                  <a:gd name="T40" fmla="*/ 503 w 556"/>
                  <a:gd name="T41" fmla="*/ 2931 h 4316"/>
                  <a:gd name="T42" fmla="*/ 455 w 556"/>
                  <a:gd name="T43" fmla="*/ 3225 h 4316"/>
                  <a:gd name="T44" fmla="*/ 389 w 556"/>
                  <a:gd name="T45" fmla="*/ 3513 h 4316"/>
                  <a:gd name="T46" fmla="*/ 311 w 556"/>
                  <a:gd name="T47" fmla="*/ 3788 h 4316"/>
                  <a:gd name="T48" fmla="*/ 216 w 556"/>
                  <a:gd name="T49" fmla="*/ 4058 h 4316"/>
                  <a:gd name="T50" fmla="*/ 102 w 556"/>
                  <a:gd name="T51" fmla="*/ 4316 h 4316"/>
                  <a:gd name="T52" fmla="*/ 114 w 556"/>
                  <a:gd name="T53" fmla="*/ 4316 h 4316"/>
                  <a:gd name="T54" fmla="*/ 228 w 556"/>
                  <a:gd name="T55" fmla="*/ 4058 h 4316"/>
                  <a:gd name="T56" fmla="*/ 323 w 556"/>
                  <a:gd name="T57" fmla="*/ 3788 h 4316"/>
                  <a:gd name="T58" fmla="*/ 401 w 556"/>
                  <a:gd name="T59" fmla="*/ 3513 h 4316"/>
                  <a:gd name="T60" fmla="*/ 467 w 556"/>
                  <a:gd name="T61" fmla="*/ 3225 h 4316"/>
                  <a:gd name="T62" fmla="*/ 515 w 556"/>
                  <a:gd name="T63" fmla="*/ 2931 h 4316"/>
                  <a:gd name="T64" fmla="*/ 544 w 556"/>
                  <a:gd name="T65" fmla="*/ 2632 h 4316"/>
                  <a:gd name="T66" fmla="*/ 556 w 556"/>
                  <a:gd name="T67" fmla="*/ 2326 h 4316"/>
                  <a:gd name="T68" fmla="*/ 556 w 556"/>
                  <a:gd name="T69" fmla="*/ 2020 h 4316"/>
                  <a:gd name="T70" fmla="*/ 556 w 556"/>
                  <a:gd name="T71" fmla="*/ 202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a:defRPr/>
                </a:pPr>
                <a:endParaRPr lang="en-US">
                  <a:solidFill>
                    <a:srgbClr val="FFFFFF"/>
                  </a:solidFill>
                  <a:latin typeface="Arial" charset="0"/>
                  <a:ea typeface="ＭＳ Ｐゴシック" charset="0"/>
                  <a:cs typeface="Arial" charset="0"/>
                  <a:sym typeface="Arial" charset="0"/>
                </a:endParaRPr>
              </a:p>
            </p:txBody>
          </p:sp>
          <p:sp>
            <p:nvSpPr>
              <p:cNvPr id="33" name="Freeform 1036">
                <a:extLst>
                  <a:ext uri="{FF2B5EF4-FFF2-40B4-BE49-F238E27FC236}">
                    <a16:creationId xmlns:a16="http://schemas.microsoft.com/office/drawing/2014/main" id="{F45737AC-DC32-FF4E-A7BC-0F6246EFA879}"/>
                  </a:ext>
                </a:extLst>
              </p:cNvPr>
              <p:cNvSpPr>
                <a:spLocks/>
              </p:cNvSpPr>
              <p:nvPr userDrawn="1"/>
            </p:nvSpPr>
            <p:spPr bwMode="hidden">
              <a:xfrm>
                <a:off x="4246" y="0"/>
                <a:ext cx="690" cy="4316"/>
              </a:xfrm>
              <a:custGeom>
                <a:avLst/>
                <a:gdLst>
                  <a:gd name="T0" fmla="*/ 688 w 688"/>
                  <a:gd name="T1" fmla="*/ 2086 h 4316"/>
                  <a:gd name="T2" fmla="*/ 670 w 688"/>
                  <a:gd name="T3" fmla="*/ 1810 h 4316"/>
                  <a:gd name="T4" fmla="*/ 634 w 688"/>
                  <a:gd name="T5" fmla="*/ 1541 h 4316"/>
                  <a:gd name="T6" fmla="*/ 574 w 688"/>
                  <a:gd name="T7" fmla="*/ 1271 h 4316"/>
                  <a:gd name="T8" fmla="*/ 497 w 688"/>
                  <a:gd name="T9" fmla="*/ 1007 h 4316"/>
                  <a:gd name="T10" fmla="*/ 401 w 688"/>
                  <a:gd name="T11" fmla="*/ 749 h 4316"/>
                  <a:gd name="T12" fmla="*/ 293 w 688"/>
                  <a:gd name="T13" fmla="*/ 492 h 4316"/>
                  <a:gd name="T14" fmla="*/ 162 w 688"/>
                  <a:gd name="T15" fmla="*/ 240 h 4316"/>
                  <a:gd name="T16" fmla="*/ 12 w 688"/>
                  <a:gd name="T17" fmla="*/ 0 h 4316"/>
                  <a:gd name="T18" fmla="*/ 0 w 688"/>
                  <a:gd name="T19" fmla="*/ 0 h 4316"/>
                  <a:gd name="T20" fmla="*/ 150 w 688"/>
                  <a:gd name="T21" fmla="*/ 240 h 4316"/>
                  <a:gd name="T22" fmla="*/ 281 w 688"/>
                  <a:gd name="T23" fmla="*/ 492 h 4316"/>
                  <a:gd name="T24" fmla="*/ 389 w 688"/>
                  <a:gd name="T25" fmla="*/ 749 h 4316"/>
                  <a:gd name="T26" fmla="*/ 485 w 688"/>
                  <a:gd name="T27" fmla="*/ 1007 h 4316"/>
                  <a:gd name="T28" fmla="*/ 562 w 688"/>
                  <a:gd name="T29" fmla="*/ 1271 h 4316"/>
                  <a:gd name="T30" fmla="*/ 622 w 688"/>
                  <a:gd name="T31" fmla="*/ 1541 h 4316"/>
                  <a:gd name="T32" fmla="*/ 658 w 688"/>
                  <a:gd name="T33" fmla="*/ 1810 h 4316"/>
                  <a:gd name="T34" fmla="*/ 676 w 688"/>
                  <a:gd name="T35" fmla="*/ 2086 h 4316"/>
                  <a:gd name="T36" fmla="*/ 676 w 688"/>
                  <a:gd name="T37" fmla="*/ 2368 h 4316"/>
                  <a:gd name="T38" fmla="*/ 658 w 688"/>
                  <a:gd name="T39" fmla="*/ 2650 h 4316"/>
                  <a:gd name="T40" fmla="*/ 616 w 688"/>
                  <a:gd name="T41" fmla="*/ 2931 h 4316"/>
                  <a:gd name="T42" fmla="*/ 556 w 688"/>
                  <a:gd name="T43" fmla="*/ 3213 h 4316"/>
                  <a:gd name="T44" fmla="*/ 473 w 688"/>
                  <a:gd name="T45" fmla="*/ 3495 h 4316"/>
                  <a:gd name="T46" fmla="*/ 371 w 688"/>
                  <a:gd name="T47" fmla="*/ 3777 h 4316"/>
                  <a:gd name="T48" fmla="*/ 251 w 688"/>
                  <a:gd name="T49" fmla="*/ 4046 h 4316"/>
                  <a:gd name="T50" fmla="*/ 114 w 688"/>
                  <a:gd name="T51" fmla="*/ 4316 h 4316"/>
                  <a:gd name="T52" fmla="*/ 126 w 688"/>
                  <a:gd name="T53" fmla="*/ 4316 h 4316"/>
                  <a:gd name="T54" fmla="*/ 263 w 688"/>
                  <a:gd name="T55" fmla="*/ 4046 h 4316"/>
                  <a:gd name="T56" fmla="*/ 383 w 688"/>
                  <a:gd name="T57" fmla="*/ 3777 h 4316"/>
                  <a:gd name="T58" fmla="*/ 485 w 688"/>
                  <a:gd name="T59" fmla="*/ 3495 h 4316"/>
                  <a:gd name="T60" fmla="*/ 568 w 688"/>
                  <a:gd name="T61" fmla="*/ 3219 h 4316"/>
                  <a:gd name="T62" fmla="*/ 628 w 688"/>
                  <a:gd name="T63" fmla="*/ 2937 h 4316"/>
                  <a:gd name="T64" fmla="*/ 670 w 688"/>
                  <a:gd name="T65" fmla="*/ 2656 h 4316"/>
                  <a:gd name="T66" fmla="*/ 688 w 688"/>
                  <a:gd name="T67" fmla="*/ 2368 h 4316"/>
                  <a:gd name="T68" fmla="*/ 688 w 688"/>
                  <a:gd name="T69" fmla="*/ 2086 h 4316"/>
                  <a:gd name="T70" fmla="*/ 688 w 688"/>
                  <a:gd name="T71" fmla="*/ 208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a:defRPr/>
                </a:pPr>
                <a:endParaRPr lang="en-US">
                  <a:solidFill>
                    <a:srgbClr val="FFFFFF"/>
                  </a:solidFill>
                  <a:latin typeface="Arial" charset="0"/>
                  <a:ea typeface="ＭＳ Ｐゴシック" charset="0"/>
                  <a:cs typeface="Arial" charset="0"/>
                  <a:sym typeface="Arial" charset="0"/>
                </a:endParaRPr>
              </a:p>
            </p:txBody>
          </p:sp>
          <p:sp>
            <p:nvSpPr>
              <p:cNvPr id="34" name="Freeform 1037">
                <a:extLst>
                  <a:ext uri="{FF2B5EF4-FFF2-40B4-BE49-F238E27FC236}">
                    <a16:creationId xmlns:a16="http://schemas.microsoft.com/office/drawing/2014/main" id="{6C04276E-CD88-C845-B745-F4B0A4201158}"/>
                  </a:ext>
                </a:extLst>
              </p:cNvPr>
              <p:cNvSpPr>
                <a:spLocks/>
              </p:cNvSpPr>
              <p:nvPr userDrawn="1"/>
            </p:nvSpPr>
            <p:spPr bwMode="hidden">
              <a:xfrm>
                <a:off x="4522" y="0"/>
                <a:ext cx="864" cy="4316"/>
              </a:xfrm>
              <a:custGeom>
                <a:avLst/>
                <a:gdLst>
                  <a:gd name="T0" fmla="*/ 855 w 861"/>
                  <a:gd name="T1" fmla="*/ 2128 h 4316"/>
                  <a:gd name="T2" fmla="*/ 831 w 861"/>
                  <a:gd name="T3" fmla="*/ 1834 h 4316"/>
                  <a:gd name="T4" fmla="*/ 808 w 861"/>
                  <a:gd name="T5" fmla="*/ 1684 h 4316"/>
                  <a:gd name="T6" fmla="*/ 784 w 861"/>
                  <a:gd name="T7" fmla="*/ 1541 h 4316"/>
                  <a:gd name="T8" fmla="*/ 748 w 861"/>
                  <a:gd name="T9" fmla="*/ 1397 h 4316"/>
                  <a:gd name="T10" fmla="*/ 712 w 861"/>
                  <a:gd name="T11" fmla="*/ 1253 h 4316"/>
                  <a:gd name="T12" fmla="*/ 664 w 861"/>
                  <a:gd name="T13" fmla="*/ 1115 h 4316"/>
                  <a:gd name="T14" fmla="*/ 610 w 861"/>
                  <a:gd name="T15" fmla="*/ 977 h 4316"/>
                  <a:gd name="T16" fmla="*/ 491 w 861"/>
                  <a:gd name="T17" fmla="*/ 719 h 4316"/>
                  <a:gd name="T18" fmla="*/ 353 w 861"/>
                  <a:gd name="T19" fmla="*/ 468 h 4316"/>
                  <a:gd name="T20" fmla="*/ 192 w 861"/>
                  <a:gd name="T21" fmla="*/ 228 h 4316"/>
                  <a:gd name="T22" fmla="*/ 12 w 861"/>
                  <a:gd name="T23" fmla="*/ 0 h 4316"/>
                  <a:gd name="T24" fmla="*/ 0 w 861"/>
                  <a:gd name="T25" fmla="*/ 0 h 4316"/>
                  <a:gd name="T26" fmla="*/ 180 w 861"/>
                  <a:gd name="T27" fmla="*/ 228 h 4316"/>
                  <a:gd name="T28" fmla="*/ 341 w 861"/>
                  <a:gd name="T29" fmla="*/ 468 h 4316"/>
                  <a:gd name="T30" fmla="*/ 479 w 861"/>
                  <a:gd name="T31" fmla="*/ 719 h 4316"/>
                  <a:gd name="T32" fmla="*/ 598 w 861"/>
                  <a:gd name="T33" fmla="*/ 983 h 4316"/>
                  <a:gd name="T34" fmla="*/ 652 w 861"/>
                  <a:gd name="T35" fmla="*/ 1121 h 4316"/>
                  <a:gd name="T36" fmla="*/ 700 w 861"/>
                  <a:gd name="T37" fmla="*/ 1259 h 4316"/>
                  <a:gd name="T38" fmla="*/ 736 w 861"/>
                  <a:gd name="T39" fmla="*/ 1403 h 4316"/>
                  <a:gd name="T40" fmla="*/ 772 w 861"/>
                  <a:gd name="T41" fmla="*/ 1547 h 4316"/>
                  <a:gd name="T42" fmla="*/ 802 w 861"/>
                  <a:gd name="T43" fmla="*/ 1690 h 4316"/>
                  <a:gd name="T44" fmla="*/ 819 w 861"/>
                  <a:gd name="T45" fmla="*/ 1834 h 4316"/>
                  <a:gd name="T46" fmla="*/ 837 w 861"/>
                  <a:gd name="T47" fmla="*/ 1984 h 4316"/>
                  <a:gd name="T48" fmla="*/ 843 w 861"/>
                  <a:gd name="T49" fmla="*/ 2128 h 4316"/>
                  <a:gd name="T50" fmla="*/ 849 w 861"/>
                  <a:gd name="T51" fmla="*/ 2278 h 4316"/>
                  <a:gd name="T52" fmla="*/ 843 w 861"/>
                  <a:gd name="T53" fmla="*/ 2428 h 4316"/>
                  <a:gd name="T54" fmla="*/ 831 w 861"/>
                  <a:gd name="T55" fmla="*/ 2572 h 4316"/>
                  <a:gd name="T56" fmla="*/ 819 w 861"/>
                  <a:gd name="T57" fmla="*/ 2721 h 4316"/>
                  <a:gd name="T58" fmla="*/ 796 w 861"/>
                  <a:gd name="T59" fmla="*/ 2865 h 4316"/>
                  <a:gd name="T60" fmla="*/ 766 w 861"/>
                  <a:gd name="T61" fmla="*/ 3015 h 4316"/>
                  <a:gd name="T62" fmla="*/ 724 w 861"/>
                  <a:gd name="T63" fmla="*/ 3159 h 4316"/>
                  <a:gd name="T64" fmla="*/ 682 w 861"/>
                  <a:gd name="T65" fmla="*/ 3303 h 4316"/>
                  <a:gd name="T66" fmla="*/ 586 w 861"/>
                  <a:gd name="T67" fmla="*/ 3567 h 4316"/>
                  <a:gd name="T68" fmla="*/ 473 w 861"/>
                  <a:gd name="T69" fmla="*/ 3824 h 4316"/>
                  <a:gd name="T70" fmla="*/ 335 w 861"/>
                  <a:gd name="T71" fmla="*/ 4076 h 4316"/>
                  <a:gd name="T72" fmla="*/ 180 w 861"/>
                  <a:gd name="T73" fmla="*/ 4316 h 4316"/>
                  <a:gd name="T74" fmla="*/ 192 w 861"/>
                  <a:gd name="T75" fmla="*/ 4316 h 4316"/>
                  <a:gd name="T76" fmla="*/ 347 w 861"/>
                  <a:gd name="T77" fmla="*/ 4076 h 4316"/>
                  <a:gd name="T78" fmla="*/ 485 w 861"/>
                  <a:gd name="T79" fmla="*/ 3824 h 4316"/>
                  <a:gd name="T80" fmla="*/ 598 w 861"/>
                  <a:gd name="T81" fmla="*/ 3573 h 4316"/>
                  <a:gd name="T82" fmla="*/ 694 w 861"/>
                  <a:gd name="T83" fmla="*/ 3309 h 4316"/>
                  <a:gd name="T84" fmla="*/ 736 w 861"/>
                  <a:gd name="T85" fmla="*/ 3165 h 4316"/>
                  <a:gd name="T86" fmla="*/ 778 w 861"/>
                  <a:gd name="T87" fmla="*/ 3021 h 4316"/>
                  <a:gd name="T88" fmla="*/ 808 w 861"/>
                  <a:gd name="T89" fmla="*/ 2871 h 4316"/>
                  <a:gd name="T90" fmla="*/ 831 w 861"/>
                  <a:gd name="T91" fmla="*/ 2727 h 4316"/>
                  <a:gd name="T92" fmla="*/ 843 w 861"/>
                  <a:gd name="T93" fmla="*/ 2578 h 4316"/>
                  <a:gd name="T94" fmla="*/ 855 w 861"/>
                  <a:gd name="T95" fmla="*/ 2428 h 4316"/>
                  <a:gd name="T96" fmla="*/ 861 w 861"/>
                  <a:gd name="T97" fmla="*/ 2278 h 4316"/>
                  <a:gd name="T98" fmla="*/ 855 w 861"/>
                  <a:gd name="T99" fmla="*/ 2128 h 4316"/>
                  <a:gd name="T100" fmla="*/ 855 w 861"/>
                  <a:gd name="T101" fmla="*/ 212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a:defRPr/>
                </a:pPr>
                <a:endParaRPr lang="en-US">
                  <a:solidFill>
                    <a:srgbClr val="FFFFFF"/>
                  </a:solidFill>
                  <a:latin typeface="Arial" charset="0"/>
                  <a:ea typeface="ＭＳ Ｐゴシック" charset="0"/>
                  <a:cs typeface="Arial" charset="0"/>
                  <a:sym typeface="Arial" charset="0"/>
                </a:endParaRPr>
              </a:p>
            </p:txBody>
          </p:sp>
          <p:sp>
            <p:nvSpPr>
              <p:cNvPr id="35" name="Freeform 1038">
                <a:extLst>
                  <a:ext uri="{FF2B5EF4-FFF2-40B4-BE49-F238E27FC236}">
                    <a16:creationId xmlns:a16="http://schemas.microsoft.com/office/drawing/2014/main" id="{0DB2C0D9-78DC-8B49-9C76-2650D11B3D9D}"/>
                  </a:ext>
                </a:extLst>
              </p:cNvPr>
              <p:cNvSpPr>
                <a:spLocks/>
              </p:cNvSpPr>
              <p:nvPr userDrawn="1"/>
            </p:nvSpPr>
            <p:spPr bwMode="hidden">
              <a:xfrm>
                <a:off x="2399" y="0"/>
                <a:ext cx="150" cy="4316"/>
              </a:xfrm>
              <a:custGeom>
                <a:avLst/>
                <a:gdLst>
                  <a:gd name="T0" fmla="*/ 18 w 149"/>
                  <a:gd name="T1" fmla="*/ 1942 h 4316"/>
                  <a:gd name="T2" fmla="*/ 30 w 149"/>
                  <a:gd name="T3" fmla="*/ 1630 h 4316"/>
                  <a:gd name="T4" fmla="*/ 42 w 149"/>
                  <a:gd name="T5" fmla="*/ 1331 h 4316"/>
                  <a:gd name="T6" fmla="*/ 59 w 149"/>
                  <a:gd name="T7" fmla="*/ 1055 h 4316"/>
                  <a:gd name="T8" fmla="*/ 77 w 149"/>
                  <a:gd name="T9" fmla="*/ 791 h 4316"/>
                  <a:gd name="T10" fmla="*/ 83 w 149"/>
                  <a:gd name="T11" fmla="*/ 671 h 4316"/>
                  <a:gd name="T12" fmla="*/ 95 w 149"/>
                  <a:gd name="T13" fmla="*/ 557 h 4316"/>
                  <a:gd name="T14" fmla="*/ 107 w 149"/>
                  <a:gd name="T15" fmla="*/ 444 h 4316"/>
                  <a:gd name="T16" fmla="*/ 113 w 149"/>
                  <a:gd name="T17" fmla="*/ 342 h 4316"/>
                  <a:gd name="T18" fmla="*/ 125 w 149"/>
                  <a:gd name="T19" fmla="*/ 246 h 4316"/>
                  <a:gd name="T20" fmla="*/ 131 w 149"/>
                  <a:gd name="T21" fmla="*/ 156 h 4316"/>
                  <a:gd name="T22" fmla="*/ 143 w 149"/>
                  <a:gd name="T23" fmla="*/ 72 h 4316"/>
                  <a:gd name="T24" fmla="*/ 149 w 149"/>
                  <a:gd name="T25" fmla="*/ 0 h 4316"/>
                  <a:gd name="T26" fmla="*/ 137 w 149"/>
                  <a:gd name="T27" fmla="*/ 0 h 4316"/>
                  <a:gd name="T28" fmla="*/ 131 w 149"/>
                  <a:gd name="T29" fmla="*/ 72 h 4316"/>
                  <a:gd name="T30" fmla="*/ 119 w 149"/>
                  <a:gd name="T31" fmla="*/ 156 h 4316"/>
                  <a:gd name="T32" fmla="*/ 113 w 149"/>
                  <a:gd name="T33" fmla="*/ 246 h 4316"/>
                  <a:gd name="T34" fmla="*/ 101 w 149"/>
                  <a:gd name="T35" fmla="*/ 342 h 4316"/>
                  <a:gd name="T36" fmla="*/ 95 w 149"/>
                  <a:gd name="T37" fmla="*/ 444 h 4316"/>
                  <a:gd name="T38" fmla="*/ 83 w 149"/>
                  <a:gd name="T39" fmla="*/ 557 h 4316"/>
                  <a:gd name="T40" fmla="*/ 71 w 149"/>
                  <a:gd name="T41" fmla="*/ 671 h 4316"/>
                  <a:gd name="T42" fmla="*/ 65 w 149"/>
                  <a:gd name="T43" fmla="*/ 791 h 4316"/>
                  <a:gd name="T44" fmla="*/ 48 w 149"/>
                  <a:gd name="T45" fmla="*/ 1055 h 4316"/>
                  <a:gd name="T46" fmla="*/ 30 w 149"/>
                  <a:gd name="T47" fmla="*/ 1331 h 4316"/>
                  <a:gd name="T48" fmla="*/ 18 w 149"/>
                  <a:gd name="T49" fmla="*/ 1630 h 4316"/>
                  <a:gd name="T50" fmla="*/ 6 w 149"/>
                  <a:gd name="T51" fmla="*/ 1942 h 4316"/>
                  <a:gd name="T52" fmla="*/ 0 w 149"/>
                  <a:gd name="T53" fmla="*/ 2278 h 4316"/>
                  <a:gd name="T54" fmla="*/ 6 w 149"/>
                  <a:gd name="T55" fmla="*/ 2602 h 4316"/>
                  <a:gd name="T56" fmla="*/ 12 w 149"/>
                  <a:gd name="T57" fmla="*/ 2919 h 4316"/>
                  <a:gd name="T58" fmla="*/ 24 w 149"/>
                  <a:gd name="T59" fmla="*/ 3219 h 4316"/>
                  <a:gd name="T60" fmla="*/ 36 w 149"/>
                  <a:gd name="T61" fmla="*/ 3513 h 4316"/>
                  <a:gd name="T62" fmla="*/ 59 w 149"/>
                  <a:gd name="T63" fmla="*/ 3794 h 4316"/>
                  <a:gd name="T64" fmla="*/ 89 w 149"/>
                  <a:gd name="T65" fmla="*/ 4058 h 4316"/>
                  <a:gd name="T66" fmla="*/ 125 w 149"/>
                  <a:gd name="T67" fmla="*/ 4316 h 4316"/>
                  <a:gd name="T68" fmla="*/ 137 w 149"/>
                  <a:gd name="T69" fmla="*/ 4316 h 4316"/>
                  <a:gd name="T70" fmla="*/ 101 w 149"/>
                  <a:gd name="T71" fmla="*/ 4058 h 4316"/>
                  <a:gd name="T72" fmla="*/ 71 w 149"/>
                  <a:gd name="T73" fmla="*/ 3794 h 4316"/>
                  <a:gd name="T74" fmla="*/ 48 w 149"/>
                  <a:gd name="T75" fmla="*/ 3513 h 4316"/>
                  <a:gd name="T76" fmla="*/ 36 w 149"/>
                  <a:gd name="T77" fmla="*/ 3225 h 4316"/>
                  <a:gd name="T78" fmla="*/ 24 w 149"/>
                  <a:gd name="T79" fmla="*/ 2919 h 4316"/>
                  <a:gd name="T80" fmla="*/ 18 w 149"/>
                  <a:gd name="T81" fmla="*/ 2608 h 4316"/>
                  <a:gd name="T82" fmla="*/ 12 w 149"/>
                  <a:gd name="T83" fmla="*/ 2278 h 4316"/>
                  <a:gd name="T84" fmla="*/ 18 w 149"/>
                  <a:gd name="T85" fmla="*/ 1942 h 4316"/>
                  <a:gd name="T86" fmla="*/ 18 w 149"/>
                  <a:gd name="T87" fmla="*/ 194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a:defRPr/>
                </a:pPr>
                <a:endParaRPr lang="en-US">
                  <a:solidFill>
                    <a:srgbClr val="FFFFFF"/>
                  </a:solidFill>
                  <a:latin typeface="Arial" charset="0"/>
                  <a:ea typeface="ＭＳ Ｐゴシック" charset="0"/>
                  <a:cs typeface="Arial" charset="0"/>
                  <a:sym typeface="Arial" charset="0"/>
                </a:endParaRPr>
              </a:p>
            </p:txBody>
          </p:sp>
          <p:sp>
            <p:nvSpPr>
              <p:cNvPr id="36" name="Freeform 1039">
                <a:extLst>
                  <a:ext uri="{FF2B5EF4-FFF2-40B4-BE49-F238E27FC236}">
                    <a16:creationId xmlns:a16="http://schemas.microsoft.com/office/drawing/2014/main" id="{BBA39691-DC80-2241-AC2E-30A12B2E3339}"/>
                  </a:ext>
                </a:extLst>
              </p:cNvPr>
              <p:cNvSpPr>
                <a:spLocks/>
              </p:cNvSpPr>
              <p:nvPr userDrawn="1"/>
            </p:nvSpPr>
            <p:spPr bwMode="hidden">
              <a:xfrm>
                <a:off x="1967" y="0"/>
                <a:ext cx="300" cy="4316"/>
              </a:xfrm>
              <a:custGeom>
                <a:avLst/>
                <a:gdLst>
                  <a:gd name="T0" fmla="*/ 18 w 299"/>
                  <a:gd name="T1" fmla="*/ 2062 h 4316"/>
                  <a:gd name="T2" fmla="*/ 30 w 299"/>
                  <a:gd name="T3" fmla="*/ 1750 h 4316"/>
                  <a:gd name="T4" fmla="*/ 54 w 299"/>
                  <a:gd name="T5" fmla="*/ 1451 h 4316"/>
                  <a:gd name="T6" fmla="*/ 84 w 299"/>
                  <a:gd name="T7" fmla="*/ 1169 h 4316"/>
                  <a:gd name="T8" fmla="*/ 126 w 299"/>
                  <a:gd name="T9" fmla="*/ 899 h 4316"/>
                  <a:gd name="T10" fmla="*/ 162 w 299"/>
                  <a:gd name="T11" fmla="*/ 641 h 4316"/>
                  <a:gd name="T12" fmla="*/ 209 w 299"/>
                  <a:gd name="T13" fmla="*/ 408 h 4316"/>
                  <a:gd name="T14" fmla="*/ 251 w 299"/>
                  <a:gd name="T15" fmla="*/ 192 h 4316"/>
                  <a:gd name="T16" fmla="*/ 299 w 299"/>
                  <a:gd name="T17" fmla="*/ 0 h 4316"/>
                  <a:gd name="T18" fmla="*/ 287 w 299"/>
                  <a:gd name="T19" fmla="*/ 0 h 4316"/>
                  <a:gd name="T20" fmla="*/ 239 w 299"/>
                  <a:gd name="T21" fmla="*/ 192 h 4316"/>
                  <a:gd name="T22" fmla="*/ 198 w 299"/>
                  <a:gd name="T23" fmla="*/ 408 h 4316"/>
                  <a:gd name="T24" fmla="*/ 156 w 299"/>
                  <a:gd name="T25" fmla="*/ 641 h 4316"/>
                  <a:gd name="T26" fmla="*/ 114 w 299"/>
                  <a:gd name="T27" fmla="*/ 899 h 4316"/>
                  <a:gd name="T28" fmla="*/ 78 w 299"/>
                  <a:gd name="T29" fmla="*/ 1169 h 4316"/>
                  <a:gd name="T30" fmla="*/ 48 w 299"/>
                  <a:gd name="T31" fmla="*/ 1451 h 4316"/>
                  <a:gd name="T32" fmla="*/ 24 w 299"/>
                  <a:gd name="T33" fmla="*/ 1750 h 4316"/>
                  <a:gd name="T34" fmla="*/ 6 w 299"/>
                  <a:gd name="T35" fmla="*/ 2062 h 4316"/>
                  <a:gd name="T36" fmla="*/ 0 w 299"/>
                  <a:gd name="T37" fmla="*/ 2374 h 4316"/>
                  <a:gd name="T38" fmla="*/ 12 w 299"/>
                  <a:gd name="T39" fmla="*/ 2674 h 4316"/>
                  <a:gd name="T40" fmla="*/ 30 w 299"/>
                  <a:gd name="T41" fmla="*/ 2973 h 4316"/>
                  <a:gd name="T42" fmla="*/ 54 w 299"/>
                  <a:gd name="T43" fmla="*/ 3255 h 4316"/>
                  <a:gd name="T44" fmla="*/ 96 w 299"/>
                  <a:gd name="T45" fmla="*/ 3537 h 4316"/>
                  <a:gd name="T46" fmla="*/ 144 w 299"/>
                  <a:gd name="T47" fmla="*/ 3806 h 4316"/>
                  <a:gd name="T48" fmla="*/ 203 w 299"/>
                  <a:gd name="T49" fmla="*/ 4064 h 4316"/>
                  <a:gd name="T50" fmla="*/ 275 w 299"/>
                  <a:gd name="T51" fmla="*/ 4316 h 4316"/>
                  <a:gd name="T52" fmla="*/ 287 w 299"/>
                  <a:gd name="T53" fmla="*/ 4316 h 4316"/>
                  <a:gd name="T54" fmla="*/ 215 w 299"/>
                  <a:gd name="T55" fmla="*/ 4064 h 4316"/>
                  <a:gd name="T56" fmla="*/ 156 w 299"/>
                  <a:gd name="T57" fmla="*/ 3806 h 4316"/>
                  <a:gd name="T58" fmla="*/ 108 w 299"/>
                  <a:gd name="T59" fmla="*/ 3537 h 4316"/>
                  <a:gd name="T60" fmla="*/ 66 w 299"/>
                  <a:gd name="T61" fmla="*/ 3261 h 4316"/>
                  <a:gd name="T62" fmla="*/ 42 w 299"/>
                  <a:gd name="T63" fmla="*/ 2973 h 4316"/>
                  <a:gd name="T64" fmla="*/ 24 w 299"/>
                  <a:gd name="T65" fmla="*/ 2680 h 4316"/>
                  <a:gd name="T66" fmla="*/ 12 w 299"/>
                  <a:gd name="T67" fmla="*/ 2374 h 4316"/>
                  <a:gd name="T68" fmla="*/ 18 w 299"/>
                  <a:gd name="T69" fmla="*/ 2062 h 4316"/>
                  <a:gd name="T70" fmla="*/ 18 w 299"/>
                  <a:gd name="T71" fmla="*/ 206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a:defRPr/>
                </a:pPr>
                <a:endParaRPr lang="en-US">
                  <a:solidFill>
                    <a:srgbClr val="FFFFFF"/>
                  </a:solidFill>
                  <a:latin typeface="Arial" charset="0"/>
                  <a:ea typeface="ＭＳ Ｐゴシック" charset="0"/>
                  <a:cs typeface="Arial" charset="0"/>
                  <a:sym typeface="Arial" charset="0"/>
                </a:endParaRPr>
              </a:p>
            </p:txBody>
          </p:sp>
          <p:sp>
            <p:nvSpPr>
              <p:cNvPr id="37" name="Freeform 1040">
                <a:extLst>
                  <a:ext uri="{FF2B5EF4-FFF2-40B4-BE49-F238E27FC236}">
                    <a16:creationId xmlns:a16="http://schemas.microsoft.com/office/drawing/2014/main" id="{CCE4B50C-2F45-CA48-8F2D-6A41691E3520}"/>
                  </a:ext>
                </a:extLst>
              </p:cNvPr>
              <p:cNvSpPr>
                <a:spLocks/>
              </p:cNvSpPr>
              <p:nvPr userDrawn="1"/>
            </p:nvSpPr>
            <p:spPr bwMode="hidden">
              <a:xfrm>
                <a:off x="1566" y="0"/>
                <a:ext cx="425" cy="4316"/>
              </a:xfrm>
              <a:custGeom>
                <a:avLst/>
                <a:gdLst>
                  <a:gd name="T0" fmla="*/ 424 w 424"/>
                  <a:gd name="T1" fmla="*/ 0 h 4316"/>
                  <a:gd name="T2" fmla="*/ 412 w 424"/>
                  <a:gd name="T3" fmla="*/ 0 h 4316"/>
                  <a:gd name="T4" fmla="*/ 316 w 424"/>
                  <a:gd name="T5" fmla="*/ 222 h 4316"/>
                  <a:gd name="T6" fmla="*/ 239 w 424"/>
                  <a:gd name="T7" fmla="*/ 462 h 4316"/>
                  <a:gd name="T8" fmla="*/ 167 w 424"/>
                  <a:gd name="T9" fmla="*/ 707 h 4316"/>
                  <a:gd name="T10" fmla="*/ 107 w 424"/>
                  <a:gd name="T11" fmla="*/ 971 h 4316"/>
                  <a:gd name="T12" fmla="*/ 65 w 424"/>
                  <a:gd name="T13" fmla="*/ 1247 h 4316"/>
                  <a:gd name="T14" fmla="*/ 29 w 424"/>
                  <a:gd name="T15" fmla="*/ 1529 h 4316"/>
                  <a:gd name="T16" fmla="*/ 6 w 424"/>
                  <a:gd name="T17" fmla="*/ 1822 h 4316"/>
                  <a:gd name="T18" fmla="*/ 0 w 424"/>
                  <a:gd name="T19" fmla="*/ 2122 h 4316"/>
                  <a:gd name="T20" fmla="*/ 6 w 424"/>
                  <a:gd name="T21" fmla="*/ 2404 h 4316"/>
                  <a:gd name="T22" fmla="*/ 24 w 424"/>
                  <a:gd name="T23" fmla="*/ 2686 h 4316"/>
                  <a:gd name="T24" fmla="*/ 47 w 424"/>
                  <a:gd name="T25" fmla="*/ 2961 h 4316"/>
                  <a:gd name="T26" fmla="*/ 89 w 424"/>
                  <a:gd name="T27" fmla="*/ 3243 h 4316"/>
                  <a:gd name="T28" fmla="*/ 137 w 424"/>
                  <a:gd name="T29" fmla="*/ 3519 h 4316"/>
                  <a:gd name="T30" fmla="*/ 197 w 424"/>
                  <a:gd name="T31" fmla="*/ 3788 h 4316"/>
                  <a:gd name="T32" fmla="*/ 269 w 424"/>
                  <a:gd name="T33" fmla="*/ 4058 h 4316"/>
                  <a:gd name="T34" fmla="*/ 346 w 424"/>
                  <a:gd name="T35" fmla="*/ 4316 h 4316"/>
                  <a:gd name="T36" fmla="*/ 358 w 424"/>
                  <a:gd name="T37" fmla="*/ 4316 h 4316"/>
                  <a:gd name="T38" fmla="*/ 281 w 424"/>
                  <a:gd name="T39" fmla="*/ 4058 h 4316"/>
                  <a:gd name="T40" fmla="*/ 209 w 424"/>
                  <a:gd name="T41" fmla="*/ 3788 h 4316"/>
                  <a:gd name="T42" fmla="*/ 149 w 424"/>
                  <a:gd name="T43" fmla="*/ 3519 h 4316"/>
                  <a:gd name="T44" fmla="*/ 101 w 424"/>
                  <a:gd name="T45" fmla="*/ 3243 h 4316"/>
                  <a:gd name="T46" fmla="*/ 59 w 424"/>
                  <a:gd name="T47" fmla="*/ 2961 h 4316"/>
                  <a:gd name="T48" fmla="*/ 35 w 424"/>
                  <a:gd name="T49" fmla="*/ 2686 h 4316"/>
                  <a:gd name="T50" fmla="*/ 18 w 424"/>
                  <a:gd name="T51" fmla="*/ 2404 h 4316"/>
                  <a:gd name="T52" fmla="*/ 12 w 424"/>
                  <a:gd name="T53" fmla="*/ 2122 h 4316"/>
                  <a:gd name="T54" fmla="*/ 18 w 424"/>
                  <a:gd name="T55" fmla="*/ 1822 h 4316"/>
                  <a:gd name="T56" fmla="*/ 41 w 424"/>
                  <a:gd name="T57" fmla="*/ 1529 h 4316"/>
                  <a:gd name="T58" fmla="*/ 71 w 424"/>
                  <a:gd name="T59" fmla="*/ 1247 h 4316"/>
                  <a:gd name="T60" fmla="*/ 119 w 424"/>
                  <a:gd name="T61" fmla="*/ 971 h 4316"/>
                  <a:gd name="T62" fmla="*/ 179 w 424"/>
                  <a:gd name="T63" fmla="*/ 707 h 4316"/>
                  <a:gd name="T64" fmla="*/ 245 w 424"/>
                  <a:gd name="T65" fmla="*/ 462 h 4316"/>
                  <a:gd name="T66" fmla="*/ 328 w 424"/>
                  <a:gd name="T67" fmla="*/ 222 h 4316"/>
                  <a:gd name="T68" fmla="*/ 424 w 424"/>
                  <a:gd name="T69" fmla="*/ 0 h 4316"/>
                  <a:gd name="T70" fmla="*/ 424 w 424"/>
                  <a:gd name="T71"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a:defRPr/>
                </a:pPr>
                <a:endParaRPr lang="en-US">
                  <a:solidFill>
                    <a:srgbClr val="FFFFFF"/>
                  </a:solidFill>
                  <a:latin typeface="Arial" charset="0"/>
                  <a:ea typeface="ＭＳ Ｐゴシック" charset="0"/>
                  <a:cs typeface="Arial" charset="0"/>
                  <a:sym typeface="Arial" charset="0"/>
                </a:endParaRPr>
              </a:p>
            </p:txBody>
          </p:sp>
          <p:sp>
            <p:nvSpPr>
              <p:cNvPr id="38" name="Freeform 1041">
                <a:extLst>
                  <a:ext uri="{FF2B5EF4-FFF2-40B4-BE49-F238E27FC236}">
                    <a16:creationId xmlns:a16="http://schemas.microsoft.com/office/drawing/2014/main" id="{A65A0D07-F958-C54F-B0D4-535F44032818}"/>
                  </a:ext>
                </a:extLst>
              </p:cNvPr>
              <p:cNvSpPr>
                <a:spLocks/>
              </p:cNvSpPr>
              <p:nvPr userDrawn="1"/>
            </p:nvSpPr>
            <p:spPr bwMode="hidden">
              <a:xfrm>
                <a:off x="1128" y="0"/>
                <a:ext cx="575" cy="4316"/>
              </a:xfrm>
              <a:custGeom>
                <a:avLst/>
                <a:gdLst>
                  <a:gd name="T0" fmla="*/ 12 w 574"/>
                  <a:gd name="T1" fmla="*/ 2146 h 4316"/>
                  <a:gd name="T2" fmla="*/ 24 w 574"/>
                  <a:gd name="T3" fmla="*/ 1846 h 4316"/>
                  <a:gd name="T4" fmla="*/ 54 w 574"/>
                  <a:gd name="T5" fmla="*/ 1559 h 4316"/>
                  <a:gd name="T6" fmla="*/ 96 w 574"/>
                  <a:gd name="T7" fmla="*/ 1277 h 4316"/>
                  <a:gd name="T8" fmla="*/ 162 w 574"/>
                  <a:gd name="T9" fmla="*/ 1001 h 4316"/>
                  <a:gd name="T10" fmla="*/ 239 w 574"/>
                  <a:gd name="T11" fmla="*/ 731 h 4316"/>
                  <a:gd name="T12" fmla="*/ 335 w 574"/>
                  <a:gd name="T13" fmla="*/ 480 h 4316"/>
                  <a:gd name="T14" fmla="*/ 449 w 574"/>
                  <a:gd name="T15" fmla="*/ 234 h 4316"/>
                  <a:gd name="T16" fmla="*/ 574 w 574"/>
                  <a:gd name="T17" fmla="*/ 0 h 4316"/>
                  <a:gd name="T18" fmla="*/ 562 w 574"/>
                  <a:gd name="T19" fmla="*/ 0 h 4316"/>
                  <a:gd name="T20" fmla="*/ 437 w 574"/>
                  <a:gd name="T21" fmla="*/ 234 h 4316"/>
                  <a:gd name="T22" fmla="*/ 323 w 574"/>
                  <a:gd name="T23" fmla="*/ 480 h 4316"/>
                  <a:gd name="T24" fmla="*/ 227 w 574"/>
                  <a:gd name="T25" fmla="*/ 737 h 4316"/>
                  <a:gd name="T26" fmla="*/ 150 w 574"/>
                  <a:gd name="T27" fmla="*/ 1001 h 4316"/>
                  <a:gd name="T28" fmla="*/ 84 w 574"/>
                  <a:gd name="T29" fmla="*/ 1277 h 4316"/>
                  <a:gd name="T30" fmla="*/ 42 w 574"/>
                  <a:gd name="T31" fmla="*/ 1559 h 4316"/>
                  <a:gd name="T32" fmla="*/ 12 w 574"/>
                  <a:gd name="T33" fmla="*/ 1852 h 4316"/>
                  <a:gd name="T34" fmla="*/ 0 w 574"/>
                  <a:gd name="T35" fmla="*/ 2146 h 4316"/>
                  <a:gd name="T36" fmla="*/ 6 w 574"/>
                  <a:gd name="T37" fmla="*/ 2434 h 4316"/>
                  <a:gd name="T38" fmla="*/ 30 w 574"/>
                  <a:gd name="T39" fmla="*/ 2715 h 4316"/>
                  <a:gd name="T40" fmla="*/ 66 w 574"/>
                  <a:gd name="T41" fmla="*/ 2997 h 4316"/>
                  <a:gd name="T42" fmla="*/ 120 w 574"/>
                  <a:gd name="T43" fmla="*/ 3273 h 4316"/>
                  <a:gd name="T44" fmla="*/ 191 w 574"/>
                  <a:gd name="T45" fmla="*/ 3549 h 4316"/>
                  <a:gd name="T46" fmla="*/ 275 w 574"/>
                  <a:gd name="T47" fmla="*/ 3812 h 4316"/>
                  <a:gd name="T48" fmla="*/ 371 w 574"/>
                  <a:gd name="T49" fmla="*/ 4070 h 4316"/>
                  <a:gd name="T50" fmla="*/ 484 w 574"/>
                  <a:gd name="T51" fmla="*/ 4316 h 4316"/>
                  <a:gd name="T52" fmla="*/ 496 w 574"/>
                  <a:gd name="T53" fmla="*/ 4316 h 4316"/>
                  <a:gd name="T54" fmla="*/ 383 w 574"/>
                  <a:gd name="T55" fmla="*/ 4070 h 4316"/>
                  <a:gd name="T56" fmla="*/ 287 w 574"/>
                  <a:gd name="T57" fmla="*/ 3812 h 4316"/>
                  <a:gd name="T58" fmla="*/ 203 w 574"/>
                  <a:gd name="T59" fmla="*/ 3549 h 4316"/>
                  <a:gd name="T60" fmla="*/ 132 w 574"/>
                  <a:gd name="T61" fmla="*/ 3273 h 4316"/>
                  <a:gd name="T62" fmla="*/ 78 w 574"/>
                  <a:gd name="T63" fmla="*/ 2997 h 4316"/>
                  <a:gd name="T64" fmla="*/ 42 w 574"/>
                  <a:gd name="T65" fmla="*/ 2715 h 4316"/>
                  <a:gd name="T66" fmla="*/ 18 w 574"/>
                  <a:gd name="T67" fmla="*/ 2434 h 4316"/>
                  <a:gd name="T68" fmla="*/ 12 w 574"/>
                  <a:gd name="T69" fmla="*/ 2146 h 4316"/>
                  <a:gd name="T70" fmla="*/ 12 w 574"/>
                  <a:gd name="T71" fmla="*/ 214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a:defRPr/>
                </a:pPr>
                <a:endParaRPr lang="en-US">
                  <a:solidFill>
                    <a:srgbClr val="FFFFFF"/>
                  </a:solidFill>
                  <a:latin typeface="Arial" charset="0"/>
                  <a:ea typeface="ＭＳ Ｐゴシック" charset="0"/>
                  <a:cs typeface="Arial" charset="0"/>
                  <a:sym typeface="Arial" charset="0"/>
                </a:endParaRPr>
              </a:p>
            </p:txBody>
          </p:sp>
          <p:sp>
            <p:nvSpPr>
              <p:cNvPr id="39" name="Freeform 1042">
                <a:extLst>
                  <a:ext uri="{FF2B5EF4-FFF2-40B4-BE49-F238E27FC236}">
                    <a16:creationId xmlns:a16="http://schemas.microsoft.com/office/drawing/2014/main" id="{54F3C55A-1601-1E43-87ED-867CF502FFD0}"/>
                  </a:ext>
                </a:extLst>
              </p:cNvPr>
              <p:cNvSpPr>
                <a:spLocks/>
              </p:cNvSpPr>
              <p:nvPr userDrawn="1"/>
            </p:nvSpPr>
            <p:spPr bwMode="hidden">
              <a:xfrm>
                <a:off x="702" y="0"/>
                <a:ext cx="737" cy="4316"/>
              </a:xfrm>
              <a:custGeom>
                <a:avLst/>
                <a:gdLst>
                  <a:gd name="T0" fmla="*/ 12 w 735"/>
                  <a:gd name="T1" fmla="*/ 2098 h 4316"/>
                  <a:gd name="T2" fmla="*/ 29 w 735"/>
                  <a:gd name="T3" fmla="*/ 1798 h 4316"/>
                  <a:gd name="T4" fmla="*/ 71 w 735"/>
                  <a:gd name="T5" fmla="*/ 1505 h 4316"/>
                  <a:gd name="T6" fmla="*/ 131 w 735"/>
                  <a:gd name="T7" fmla="*/ 1223 h 4316"/>
                  <a:gd name="T8" fmla="*/ 215 w 735"/>
                  <a:gd name="T9" fmla="*/ 941 h 4316"/>
                  <a:gd name="T10" fmla="*/ 316 w 735"/>
                  <a:gd name="T11" fmla="*/ 689 h 4316"/>
                  <a:gd name="T12" fmla="*/ 442 w 735"/>
                  <a:gd name="T13" fmla="*/ 444 h 4316"/>
                  <a:gd name="T14" fmla="*/ 580 w 735"/>
                  <a:gd name="T15" fmla="*/ 216 h 4316"/>
                  <a:gd name="T16" fmla="*/ 735 w 735"/>
                  <a:gd name="T17" fmla="*/ 0 h 4316"/>
                  <a:gd name="T18" fmla="*/ 723 w 735"/>
                  <a:gd name="T19" fmla="*/ 0 h 4316"/>
                  <a:gd name="T20" fmla="*/ 568 w 735"/>
                  <a:gd name="T21" fmla="*/ 210 h 4316"/>
                  <a:gd name="T22" fmla="*/ 430 w 735"/>
                  <a:gd name="T23" fmla="*/ 438 h 4316"/>
                  <a:gd name="T24" fmla="*/ 311 w 735"/>
                  <a:gd name="T25" fmla="*/ 683 h 4316"/>
                  <a:gd name="T26" fmla="*/ 209 w 735"/>
                  <a:gd name="T27" fmla="*/ 941 h 4316"/>
                  <a:gd name="T28" fmla="*/ 125 w 735"/>
                  <a:gd name="T29" fmla="*/ 1217 h 4316"/>
                  <a:gd name="T30" fmla="*/ 59 w 735"/>
                  <a:gd name="T31" fmla="*/ 1505 h 4316"/>
                  <a:gd name="T32" fmla="*/ 18 w 735"/>
                  <a:gd name="T33" fmla="*/ 1798 h 4316"/>
                  <a:gd name="T34" fmla="*/ 0 w 735"/>
                  <a:gd name="T35" fmla="*/ 2098 h 4316"/>
                  <a:gd name="T36" fmla="*/ 6 w 735"/>
                  <a:gd name="T37" fmla="*/ 2404 h 4316"/>
                  <a:gd name="T38" fmla="*/ 29 w 735"/>
                  <a:gd name="T39" fmla="*/ 2709 h 4316"/>
                  <a:gd name="T40" fmla="*/ 77 w 735"/>
                  <a:gd name="T41" fmla="*/ 3015 h 4316"/>
                  <a:gd name="T42" fmla="*/ 149 w 735"/>
                  <a:gd name="T43" fmla="*/ 3315 h 4316"/>
                  <a:gd name="T44" fmla="*/ 227 w 735"/>
                  <a:gd name="T45" fmla="*/ 3573 h 4316"/>
                  <a:gd name="T46" fmla="*/ 316 w 735"/>
                  <a:gd name="T47" fmla="*/ 3824 h 4316"/>
                  <a:gd name="T48" fmla="*/ 424 w 735"/>
                  <a:gd name="T49" fmla="*/ 4076 h 4316"/>
                  <a:gd name="T50" fmla="*/ 544 w 735"/>
                  <a:gd name="T51" fmla="*/ 4316 h 4316"/>
                  <a:gd name="T52" fmla="*/ 556 w 735"/>
                  <a:gd name="T53" fmla="*/ 4316 h 4316"/>
                  <a:gd name="T54" fmla="*/ 436 w 735"/>
                  <a:gd name="T55" fmla="*/ 4076 h 4316"/>
                  <a:gd name="T56" fmla="*/ 328 w 735"/>
                  <a:gd name="T57" fmla="*/ 3824 h 4316"/>
                  <a:gd name="T58" fmla="*/ 239 w 735"/>
                  <a:gd name="T59" fmla="*/ 3573 h 4316"/>
                  <a:gd name="T60" fmla="*/ 161 w 735"/>
                  <a:gd name="T61" fmla="*/ 3315 h 4316"/>
                  <a:gd name="T62" fmla="*/ 89 w 735"/>
                  <a:gd name="T63" fmla="*/ 3015 h 4316"/>
                  <a:gd name="T64" fmla="*/ 41 w 735"/>
                  <a:gd name="T65" fmla="*/ 2709 h 4316"/>
                  <a:gd name="T66" fmla="*/ 18 w 735"/>
                  <a:gd name="T67" fmla="*/ 2404 h 4316"/>
                  <a:gd name="T68" fmla="*/ 12 w 735"/>
                  <a:gd name="T69" fmla="*/ 2098 h 4316"/>
                  <a:gd name="T70" fmla="*/ 12 w 735"/>
                  <a:gd name="T71" fmla="*/ 209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a:defRPr/>
                </a:pPr>
                <a:endParaRPr lang="en-US">
                  <a:solidFill>
                    <a:srgbClr val="FFFFFF"/>
                  </a:solidFill>
                  <a:latin typeface="Arial" charset="0"/>
                  <a:ea typeface="ＭＳ Ｐゴシック" charset="0"/>
                  <a:cs typeface="Arial" charset="0"/>
                  <a:sym typeface="Arial" charset="0"/>
                </a:endParaRPr>
              </a:p>
            </p:txBody>
          </p:sp>
          <p:sp>
            <p:nvSpPr>
              <p:cNvPr id="40" name="Freeform 1043">
                <a:extLst>
                  <a:ext uri="{FF2B5EF4-FFF2-40B4-BE49-F238E27FC236}">
                    <a16:creationId xmlns:a16="http://schemas.microsoft.com/office/drawing/2014/main" id="{23968EAF-953B-0A4F-B404-3EF7D88EA8E9}"/>
                  </a:ext>
                </a:extLst>
              </p:cNvPr>
              <p:cNvSpPr>
                <a:spLocks/>
              </p:cNvSpPr>
              <p:nvPr userDrawn="1"/>
            </p:nvSpPr>
            <p:spPr bwMode="hidden">
              <a:xfrm>
                <a:off x="288" y="0"/>
                <a:ext cx="840" cy="4316"/>
              </a:xfrm>
              <a:custGeom>
                <a:avLst/>
                <a:gdLst>
                  <a:gd name="T0" fmla="*/ 18 w 837"/>
                  <a:gd name="T1" fmla="*/ 1948 h 4316"/>
                  <a:gd name="T2" fmla="*/ 48 w 837"/>
                  <a:gd name="T3" fmla="*/ 1708 h 4316"/>
                  <a:gd name="T4" fmla="*/ 96 w 837"/>
                  <a:gd name="T5" fmla="*/ 1475 h 4316"/>
                  <a:gd name="T6" fmla="*/ 161 w 837"/>
                  <a:gd name="T7" fmla="*/ 1235 h 4316"/>
                  <a:gd name="T8" fmla="*/ 251 w 837"/>
                  <a:gd name="T9" fmla="*/ 995 h 4316"/>
                  <a:gd name="T10" fmla="*/ 365 w 837"/>
                  <a:gd name="T11" fmla="*/ 755 h 4316"/>
                  <a:gd name="T12" fmla="*/ 496 w 837"/>
                  <a:gd name="T13" fmla="*/ 510 h 4316"/>
                  <a:gd name="T14" fmla="*/ 658 w 837"/>
                  <a:gd name="T15" fmla="*/ 258 h 4316"/>
                  <a:gd name="T16" fmla="*/ 741 w 837"/>
                  <a:gd name="T17" fmla="*/ 132 h 4316"/>
                  <a:gd name="T18" fmla="*/ 837 w 837"/>
                  <a:gd name="T19" fmla="*/ 0 h 4316"/>
                  <a:gd name="T20" fmla="*/ 825 w 837"/>
                  <a:gd name="T21" fmla="*/ 0 h 4316"/>
                  <a:gd name="T22" fmla="*/ 729 w 837"/>
                  <a:gd name="T23" fmla="*/ 132 h 4316"/>
                  <a:gd name="T24" fmla="*/ 640 w 837"/>
                  <a:gd name="T25" fmla="*/ 258 h 4316"/>
                  <a:gd name="T26" fmla="*/ 562 w 837"/>
                  <a:gd name="T27" fmla="*/ 384 h 4316"/>
                  <a:gd name="T28" fmla="*/ 484 w 837"/>
                  <a:gd name="T29" fmla="*/ 510 h 4316"/>
                  <a:gd name="T30" fmla="*/ 353 w 837"/>
                  <a:gd name="T31" fmla="*/ 755 h 4316"/>
                  <a:gd name="T32" fmla="*/ 239 w 837"/>
                  <a:gd name="T33" fmla="*/ 995 h 4316"/>
                  <a:gd name="T34" fmla="*/ 150 w 837"/>
                  <a:gd name="T35" fmla="*/ 1235 h 4316"/>
                  <a:gd name="T36" fmla="*/ 84 w 837"/>
                  <a:gd name="T37" fmla="*/ 1469 h 4316"/>
                  <a:gd name="T38" fmla="*/ 36 w 837"/>
                  <a:gd name="T39" fmla="*/ 1702 h 4316"/>
                  <a:gd name="T40" fmla="*/ 6 w 837"/>
                  <a:gd name="T41" fmla="*/ 1942 h 4316"/>
                  <a:gd name="T42" fmla="*/ 0 w 837"/>
                  <a:gd name="T43" fmla="*/ 2200 h 4316"/>
                  <a:gd name="T44" fmla="*/ 12 w 837"/>
                  <a:gd name="T45" fmla="*/ 2470 h 4316"/>
                  <a:gd name="T46" fmla="*/ 48 w 837"/>
                  <a:gd name="T47" fmla="*/ 2739 h 4316"/>
                  <a:gd name="T48" fmla="*/ 114 w 837"/>
                  <a:gd name="T49" fmla="*/ 3027 h 4316"/>
                  <a:gd name="T50" fmla="*/ 150 w 837"/>
                  <a:gd name="T51" fmla="*/ 3171 h 4316"/>
                  <a:gd name="T52" fmla="*/ 197 w 837"/>
                  <a:gd name="T53" fmla="*/ 3321 h 4316"/>
                  <a:gd name="T54" fmla="*/ 245 w 837"/>
                  <a:gd name="T55" fmla="*/ 3477 h 4316"/>
                  <a:gd name="T56" fmla="*/ 305 w 837"/>
                  <a:gd name="T57" fmla="*/ 3639 h 4316"/>
                  <a:gd name="T58" fmla="*/ 365 w 837"/>
                  <a:gd name="T59" fmla="*/ 3800 h 4316"/>
                  <a:gd name="T60" fmla="*/ 437 w 837"/>
                  <a:gd name="T61" fmla="*/ 3968 h 4316"/>
                  <a:gd name="T62" fmla="*/ 508 w 837"/>
                  <a:gd name="T63" fmla="*/ 4136 h 4316"/>
                  <a:gd name="T64" fmla="*/ 592 w 837"/>
                  <a:gd name="T65" fmla="*/ 4316 h 4316"/>
                  <a:gd name="T66" fmla="*/ 604 w 837"/>
                  <a:gd name="T67" fmla="*/ 4316 h 4316"/>
                  <a:gd name="T68" fmla="*/ 520 w 837"/>
                  <a:gd name="T69" fmla="*/ 4136 h 4316"/>
                  <a:gd name="T70" fmla="*/ 448 w 837"/>
                  <a:gd name="T71" fmla="*/ 3968 h 4316"/>
                  <a:gd name="T72" fmla="*/ 377 w 837"/>
                  <a:gd name="T73" fmla="*/ 3800 h 4316"/>
                  <a:gd name="T74" fmla="*/ 317 w 837"/>
                  <a:gd name="T75" fmla="*/ 3639 h 4316"/>
                  <a:gd name="T76" fmla="*/ 257 w 837"/>
                  <a:gd name="T77" fmla="*/ 3477 h 4316"/>
                  <a:gd name="T78" fmla="*/ 209 w 837"/>
                  <a:gd name="T79" fmla="*/ 3327 h 4316"/>
                  <a:gd name="T80" fmla="*/ 161 w 837"/>
                  <a:gd name="T81" fmla="*/ 3171 h 4316"/>
                  <a:gd name="T82" fmla="*/ 126 w 837"/>
                  <a:gd name="T83" fmla="*/ 3027 h 4316"/>
                  <a:gd name="T84" fmla="*/ 60 w 837"/>
                  <a:gd name="T85" fmla="*/ 2739 h 4316"/>
                  <a:gd name="T86" fmla="*/ 24 w 837"/>
                  <a:gd name="T87" fmla="*/ 2470 h 4316"/>
                  <a:gd name="T88" fmla="*/ 12 w 837"/>
                  <a:gd name="T89" fmla="*/ 2206 h 4316"/>
                  <a:gd name="T90" fmla="*/ 18 w 837"/>
                  <a:gd name="T91" fmla="*/ 1948 h 4316"/>
                  <a:gd name="T92" fmla="*/ 18 w 837"/>
                  <a:gd name="T93" fmla="*/ 194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a:defRPr/>
                </a:pPr>
                <a:endParaRPr lang="en-US">
                  <a:solidFill>
                    <a:srgbClr val="FFFFFF"/>
                  </a:solidFill>
                  <a:latin typeface="Arial" charset="0"/>
                  <a:ea typeface="ＭＳ Ｐゴシック" charset="0"/>
                  <a:cs typeface="Arial" charset="0"/>
                  <a:sym typeface="Arial" charset="0"/>
                </a:endParaRPr>
              </a:p>
            </p:txBody>
          </p:sp>
        </p:grpSp>
        <p:sp>
          <p:nvSpPr>
            <p:cNvPr id="9" name="Freeform 1044">
              <a:extLst>
                <a:ext uri="{FF2B5EF4-FFF2-40B4-BE49-F238E27FC236}">
                  <a16:creationId xmlns:a16="http://schemas.microsoft.com/office/drawing/2014/main" id="{AD6570A0-8864-CA4B-B5E9-2D578002A55F}"/>
                </a:ext>
              </a:extLst>
            </p:cNvPr>
            <p:cNvSpPr>
              <a:spLocks/>
            </p:cNvSpPr>
            <p:nvPr/>
          </p:nvSpPr>
          <p:spPr bwMode="hidden">
            <a:xfrm>
              <a:off x="6" y="2901"/>
              <a:ext cx="606" cy="1415"/>
            </a:xfrm>
            <a:custGeom>
              <a:avLst/>
              <a:gdLst>
                <a:gd name="T0" fmla="*/ 0 w 604"/>
                <a:gd name="T1" fmla="*/ 54 h 1415"/>
                <a:gd name="T2" fmla="*/ 42 w 604"/>
                <a:gd name="T3" fmla="*/ 228 h 1415"/>
                <a:gd name="T4" fmla="*/ 96 w 604"/>
                <a:gd name="T5" fmla="*/ 402 h 1415"/>
                <a:gd name="T6" fmla="*/ 161 w 604"/>
                <a:gd name="T7" fmla="*/ 576 h 1415"/>
                <a:gd name="T8" fmla="*/ 227 w 604"/>
                <a:gd name="T9" fmla="*/ 744 h 1415"/>
                <a:gd name="T10" fmla="*/ 305 w 604"/>
                <a:gd name="T11" fmla="*/ 917 h 1415"/>
                <a:gd name="T12" fmla="*/ 389 w 604"/>
                <a:gd name="T13" fmla="*/ 1085 h 1415"/>
                <a:gd name="T14" fmla="*/ 484 w 604"/>
                <a:gd name="T15" fmla="*/ 1253 h 1415"/>
                <a:gd name="T16" fmla="*/ 586 w 604"/>
                <a:gd name="T17" fmla="*/ 1415 h 1415"/>
                <a:gd name="T18" fmla="*/ 604 w 604"/>
                <a:gd name="T19" fmla="*/ 1415 h 1415"/>
                <a:gd name="T20" fmla="*/ 496 w 604"/>
                <a:gd name="T21" fmla="*/ 1247 h 1415"/>
                <a:gd name="T22" fmla="*/ 401 w 604"/>
                <a:gd name="T23" fmla="*/ 1073 h 1415"/>
                <a:gd name="T24" fmla="*/ 311 w 604"/>
                <a:gd name="T25" fmla="*/ 899 h 1415"/>
                <a:gd name="T26" fmla="*/ 233 w 604"/>
                <a:gd name="T27" fmla="*/ 720 h 1415"/>
                <a:gd name="T28" fmla="*/ 161 w 604"/>
                <a:gd name="T29" fmla="*/ 546 h 1415"/>
                <a:gd name="T30" fmla="*/ 102 w 604"/>
                <a:gd name="T31" fmla="*/ 366 h 1415"/>
                <a:gd name="T32" fmla="*/ 48 w 604"/>
                <a:gd name="T33" fmla="*/ 180 h 1415"/>
                <a:gd name="T34" fmla="*/ 0 w 604"/>
                <a:gd name="T35" fmla="*/ 0 h 1415"/>
                <a:gd name="T36" fmla="*/ 0 w 604"/>
                <a:gd name="T37" fmla="*/ 54 h 1415"/>
                <a:gd name="T38" fmla="*/ 0 w 604"/>
                <a:gd name="T39" fmla="*/ 54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a:noFill/>
            </a:ln>
          </p:spPr>
          <p:txBody>
            <a:bodyPr/>
            <a:lstStyle/>
            <a:p>
              <a:pPr eaLnBrk="1">
                <a:defRPr/>
              </a:pPr>
              <a:endParaRPr lang="en-US">
                <a:solidFill>
                  <a:srgbClr val="FFFFFF"/>
                </a:solidFill>
                <a:latin typeface="Arial" charset="0"/>
                <a:ea typeface="ＭＳ Ｐゴシック" charset="0"/>
                <a:cs typeface="Arial" charset="0"/>
                <a:sym typeface="Arial" charset="0"/>
              </a:endParaRPr>
            </a:p>
          </p:txBody>
        </p:sp>
        <p:sp>
          <p:nvSpPr>
            <p:cNvPr id="10" name="Freeform 1045">
              <a:extLst>
                <a:ext uri="{FF2B5EF4-FFF2-40B4-BE49-F238E27FC236}">
                  <a16:creationId xmlns:a16="http://schemas.microsoft.com/office/drawing/2014/main" id="{98151A55-F104-7A4B-BD75-F61B91EB19F4}"/>
                </a:ext>
              </a:extLst>
            </p:cNvPr>
            <p:cNvSpPr>
              <a:spLocks/>
            </p:cNvSpPr>
            <p:nvPr/>
          </p:nvSpPr>
          <p:spPr bwMode="hidden">
            <a:xfrm>
              <a:off x="6" y="3890"/>
              <a:ext cx="228" cy="426"/>
            </a:xfrm>
            <a:custGeom>
              <a:avLst/>
              <a:gdLst>
                <a:gd name="T0" fmla="*/ 0 w 227"/>
                <a:gd name="T1" fmla="*/ 30 h 426"/>
                <a:gd name="T2" fmla="*/ 108 w 227"/>
                <a:gd name="T3" fmla="*/ 240 h 426"/>
                <a:gd name="T4" fmla="*/ 215 w 227"/>
                <a:gd name="T5" fmla="*/ 426 h 426"/>
                <a:gd name="T6" fmla="*/ 227 w 227"/>
                <a:gd name="T7" fmla="*/ 426 h 426"/>
                <a:gd name="T8" fmla="*/ 167 w 227"/>
                <a:gd name="T9" fmla="*/ 330 h 426"/>
                <a:gd name="T10" fmla="*/ 114 w 227"/>
                <a:gd name="T11" fmla="*/ 222 h 426"/>
                <a:gd name="T12" fmla="*/ 0 w 227"/>
                <a:gd name="T13" fmla="*/ 0 h 426"/>
                <a:gd name="T14" fmla="*/ 0 w 227"/>
                <a:gd name="T15" fmla="*/ 30 h 426"/>
                <a:gd name="T16" fmla="*/ 0 w 227"/>
                <a:gd name="T17" fmla="*/ 3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a:noFill/>
            </a:ln>
          </p:spPr>
          <p:txBody>
            <a:bodyPr/>
            <a:lstStyle/>
            <a:p>
              <a:pPr eaLnBrk="1">
                <a:defRPr/>
              </a:pPr>
              <a:endParaRPr lang="en-US">
                <a:solidFill>
                  <a:srgbClr val="FFFFFF"/>
                </a:solidFill>
                <a:latin typeface="Arial" charset="0"/>
                <a:ea typeface="ＭＳ Ｐゴシック" charset="0"/>
                <a:cs typeface="Arial" charset="0"/>
                <a:sym typeface="Arial" charset="0"/>
              </a:endParaRPr>
            </a:p>
          </p:txBody>
        </p:sp>
        <p:sp>
          <p:nvSpPr>
            <p:cNvPr id="11" name="Freeform 1046">
              <a:extLst>
                <a:ext uri="{FF2B5EF4-FFF2-40B4-BE49-F238E27FC236}">
                  <a16:creationId xmlns:a16="http://schemas.microsoft.com/office/drawing/2014/main" id="{404D7121-F5DE-8349-94A9-69CB97E285AE}"/>
                </a:ext>
              </a:extLst>
            </p:cNvPr>
            <p:cNvSpPr>
              <a:spLocks/>
            </p:cNvSpPr>
            <p:nvPr/>
          </p:nvSpPr>
          <p:spPr bwMode="hidden">
            <a:xfrm>
              <a:off x="4776" y="0"/>
              <a:ext cx="984" cy="1786"/>
            </a:xfrm>
            <a:custGeom>
              <a:avLst/>
              <a:gdLst>
                <a:gd name="T0" fmla="*/ 981 w 981"/>
                <a:gd name="T1" fmla="*/ 1786 h 1786"/>
                <a:gd name="T2" fmla="*/ 981 w 981"/>
                <a:gd name="T3" fmla="*/ 1720 h 1786"/>
                <a:gd name="T4" fmla="*/ 969 w 981"/>
                <a:gd name="T5" fmla="*/ 1666 h 1786"/>
                <a:gd name="T6" fmla="*/ 957 w 981"/>
                <a:gd name="T7" fmla="*/ 1613 h 1786"/>
                <a:gd name="T8" fmla="*/ 921 w 981"/>
                <a:gd name="T9" fmla="*/ 1487 h 1786"/>
                <a:gd name="T10" fmla="*/ 885 w 981"/>
                <a:gd name="T11" fmla="*/ 1361 h 1786"/>
                <a:gd name="T12" fmla="*/ 796 w 981"/>
                <a:gd name="T13" fmla="*/ 1121 h 1786"/>
                <a:gd name="T14" fmla="*/ 682 w 981"/>
                <a:gd name="T15" fmla="*/ 899 h 1786"/>
                <a:gd name="T16" fmla="*/ 562 w 981"/>
                <a:gd name="T17" fmla="*/ 689 h 1786"/>
                <a:gd name="T18" fmla="*/ 431 w 981"/>
                <a:gd name="T19" fmla="*/ 498 h 1786"/>
                <a:gd name="T20" fmla="*/ 293 w 981"/>
                <a:gd name="T21" fmla="*/ 318 h 1786"/>
                <a:gd name="T22" fmla="*/ 150 w 981"/>
                <a:gd name="T23" fmla="*/ 150 h 1786"/>
                <a:gd name="T24" fmla="*/ 12 w 981"/>
                <a:gd name="T25" fmla="*/ 0 h 1786"/>
                <a:gd name="T26" fmla="*/ 0 w 981"/>
                <a:gd name="T27" fmla="*/ 0 h 1786"/>
                <a:gd name="T28" fmla="*/ 138 w 981"/>
                <a:gd name="T29" fmla="*/ 150 h 1786"/>
                <a:gd name="T30" fmla="*/ 275 w 981"/>
                <a:gd name="T31" fmla="*/ 318 h 1786"/>
                <a:gd name="T32" fmla="*/ 413 w 981"/>
                <a:gd name="T33" fmla="*/ 498 h 1786"/>
                <a:gd name="T34" fmla="*/ 545 w 981"/>
                <a:gd name="T35" fmla="*/ 689 h 1786"/>
                <a:gd name="T36" fmla="*/ 670 w 981"/>
                <a:gd name="T37" fmla="*/ 899 h 1786"/>
                <a:gd name="T38" fmla="*/ 778 w 981"/>
                <a:gd name="T39" fmla="*/ 1121 h 1786"/>
                <a:gd name="T40" fmla="*/ 873 w 981"/>
                <a:gd name="T41" fmla="*/ 1361 h 1786"/>
                <a:gd name="T42" fmla="*/ 909 w 981"/>
                <a:gd name="T43" fmla="*/ 1487 h 1786"/>
                <a:gd name="T44" fmla="*/ 945 w 981"/>
                <a:gd name="T45" fmla="*/ 1619 h 1786"/>
                <a:gd name="T46" fmla="*/ 963 w 981"/>
                <a:gd name="T47" fmla="*/ 1702 h 1786"/>
                <a:gd name="T48" fmla="*/ 981 w 981"/>
                <a:gd name="T49" fmla="*/ 1786 h 1786"/>
                <a:gd name="T50" fmla="*/ 981 w 981"/>
                <a:gd name="T51" fmla="*/ 1786 h 1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a:noFill/>
            </a:ln>
          </p:spPr>
          <p:txBody>
            <a:bodyPr/>
            <a:lstStyle/>
            <a:p>
              <a:pPr eaLnBrk="1">
                <a:defRPr/>
              </a:pPr>
              <a:endParaRPr lang="en-US">
                <a:solidFill>
                  <a:srgbClr val="FFFFFF"/>
                </a:solidFill>
                <a:latin typeface="Arial" charset="0"/>
                <a:ea typeface="ＭＳ Ｐゴシック" charset="0"/>
                <a:cs typeface="Arial" charset="0"/>
                <a:sym typeface="Arial" charset="0"/>
              </a:endParaRPr>
            </a:p>
          </p:txBody>
        </p:sp>
        <p:sp>
          <p:nvSpPr>
            <p:cNvPr id="12" name="Freeform 1047">
              <a:extLst>
                <a:ext uri="{FF2B5EF4-FFF2-40B4-BE49-F238E27FC236}">
                  <a16:creationId xmlns:a16="http://schemas.microsoft.com/office/drawing/2014/main" id="{44C7F412-B367-564B-8EAB-656FF3485009}"/>
                </a:ext>
              </a:extLst>
            </p:cNvPr>
            <p:cNvSpPr>
              <a:spLocks/>
            </p:cNvSpPr>
            <p:nvPr/>
          </p:nvSpPr>
          <p:spPr bwMode="hidden">
            <a:xfrm>
              <a:off x="5041" y="0"/>
              <a:ext cx="719" cy="845"/>
            </a:xfrm>
            <a:custGeom>
              <a:avLst/>
              <a:gdLst>
                <a:gd name="T0" fmla="*/ 737 w 717"/>
                <a:gd name="T1" fmla="*/ 845 h 845"/>
                <a:gd name="T2" fmla="*/ 737 w 717"/>
                <a:gd name="T3" fmla="*/ 821 h 845"/>
                <a:gd name="T4" fmla="*/ 594 w 717"/>
                <a:gd name="T5" fmla="*/ 605 h 845"/>
                <a:gd name="T6" fmla="*/ 416 w 717"/>
                <a:gd name="T7" fmla="*/ 396 h 845"/>
                <a:gd name="T8" fmla="*/ 231 w 717"/>
                <a:gd name="T9" fmla="*/ 192 h 845"/>
                <a:gd name="T10" fmla="*/ 17 w 717"/>
                <a:gd name="T11" fmla="*/ 0 h 845"/>
                <a:gd name="T12" fmla="*/ 0 w 717"/>
                <a:gd name="T13" fmla="*/ 0 h 845"/>
                <a:gd name="T14" fmla="*/ 219 w 717"/>
                <a:gd name="T15" fmla="*/ 198 h 845"/>
                <a:gd name="T16" fmla="*/ 410 w 717"/>
                <a:gd name="T17" fmla="*/ 408 h 845"/>
                <a:gd name="T18" fmla="*/ 588 w 717"/>
                <a:gd name="T19" fmla="*/ 623 h 845"/>
                <a:gd name="T20" fmla="*/ 737 w 717"/>
                <a:gd name="T21" fmla="*/ 845 h 845"/>
                <a:gd name="T22" fmla="*/ 737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 name="Freeform 1048">
              <a:extLst>
                <a:ext uri="{FF2B5EF4-FFF2-40B4-BE49-F238E27FC236}">
                  <a16:creationId xmlns:a16="http://schemas.microsoft.com/office/drawing/2014/main" id="{F4CD1357-C9D7-414B-845D-04FD85E96F8B}"/>
                </a:ext>
              </a:extLst>
            </p:cNvPr>
            <p:cNvSpPr>
              <a:spLocks/>
            </p:cNvSpPr>
            <p:nvPr/>
          </p:nvSpPr>
          <p:spPr bwMode="hidden">
            <a:xfrm>
              <a:off x="5352" y="0"/>
              <a:ext cx="408" cy="414"/>
            </a:xfrm>
            <a:custGeom>
              <a:avLst/>
              <a:gdLst>
                <a:gd name="T0" fmla="*/ 417 w 407"/>
                <a:gd name="T1" fmla="*/ 414 h 414"/>
                <a:gd name="T2" fmla="*/ 417 w 407"/>
                <a:gd name="T3" fmla="*/ 396 h 414"/>
                <a:gd name="T4" fmla="*/ 232 w 407"/>
                <a:gd name="T5" fmla="*/ 192 h 414"/>
                <a:gd name="T6" fmla="*/ 12 w 407"/>
                <a:gd name="T7" fmla="*/ 0 h 414"/>
                <a:gd name="T8" fmla="*/ 0 w 407"/>
                <a:gd name="T9" fmla="*/ 0 h 414"/>
                <a:gd name="T10" fmla="*/ 108 w 407"/>
                <a:gd name="T11" fmla="*/ 102 h 414"/>
                <a:gd name="T12" fmla="*/ 226 w 407"/>
                <a:gd name="T13" fmla="*/ 204 h 414"/>
                <a:gd name="T14" fmla="*/ 417 w 407"/>
                <a:gd name="T15" fmla="*/ 414 h 414"/>
                <a:gd name="T16" fmla="*/ 417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 name="Freeform 1049">
              <a:extLst>
                <a:ext uri="{FF2B5EF4-FFF2-40B4-BE49-F238E27FC236}">
                  <a16:creationId xmlns:a16="http://schemas.microsoft.com/office/drawing/2014/main" id="{B90B55A3-D50E-454C-A495-EF783B844E43}"/>
                </a:ext>
              </a:extLst>
            </p:cNvPr>
            <p:cNvSpPr>
              <a:spLocks/>
            </p:cNvSpPr>
            <p:nvPr/>
          </p:nvSpPr>
          <p:spPr bwMode="hidden">
            <a:xfrm>
              <a:off x="6" y="0"/>
              <a:ext cx="858" cy="1409"/>
            </a:xfrm>
            <a:custGeom>
              <a:avLst/>
              <a:gdLst>
                <a:gd name="T0" fmla="*/ 0 w 855"/>
                <a:gd name="T1" fmla="*/ 1361 h 1409"/>
                <a:gd name="T2" fmla="*/ 0 w 855"/>
                <a:gd name="T3" fmla="*/ 1409 h 1409"/>
                <a:gd name="T4" fmla="*/ 54 w 855"/>
                <a:gd name="T5" fmla="*/ 1211 h 1409"/>
                <a:gd name="T6" fmla="*/ 126 w 855"/>
                <a:gd name="T7" fmla="*/ 1013 h 1409"/>
                <a:gd name="T8" fmla="*/ 215 w 855"/>
                <a:gd name="T9" fmla="*/ 827 h 1409"/>
                <a:gd name="T10" fmla="*/ 311 w 855"/>
                <a:gd name="T11" fmla="*/ 647 h 1409"/>
                <a:gd name="T12" fmla="*/ 431 w 855"/>
                <a:gd name="T13" fmla="*/ 474 h 1409"/>
                <a:gd name="T14" fmla="*/ 556 w 855"/>
                <a:gd name="T15" fmla="*/ 312 h 1409"/>
                <a:gd name="T16" fmla="*/ 700 w 855"/>
                <a:gd name="T17" fmla="*/ 150 h 1409"/>
                <a:gd name="T18" fmla="*/ 855 w 855"/>
                <a:gd name="T19" fmla="*/ 0 h 1409"/>
                <a:gd name="T20" fmla="*/ 837 w 855"/>
                <a:gd name="T21" fmla="*/ 0 h 1409"/>
                <a:gd name="T22" fmla="*/ 688 w 855"/>
                <a:gd name="T23" fmla="*/ 144 h 1409"/>
                <a:gd name="T24" fmla="*/ 550 w 855"/>
                <a:gd name="T25" fmla="*/ 300 h 1409"/>
                <a:gd name="T26" fmla="*/ 425 w 855"/>
                <a:gd name="T27" fmla="*/ 462 h 1409"/>
                <a:gd name="T28" fmla="*/ 311 w 855"/>
                <a:gd name="T29" fmla="*/ 629 h 1409"/>
                <a:gd name="T30" fmla="*/ 215 w 855"/>
                <a:gd name="T31" fmla="*/ 803 h 1409"/>
                <a:gd name="T32" fmla="*/ 132 w 855"/>
                <a:gd name="T33" fmla="*/ 983 h 1409"/>
                <a:gd name="T34" fmla="*/ 60 w 855"/>
                <a:gd name="T35" fmla="*/ 1169 h 1409"/>
                <a:gd name="T36" fmla="*/ 0 w 855"/>
                <a:gd name="T37" fmla="*/ 1361 h 1409"/>
                <a:gd name="T38" fmla="*/ 0 w 855"/>
                <a:gd name="T39" fmla="*/ 1361 h 1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a:noFill/>
            </a:ln>
          </p:spPr>
          <p:txBody>
            <a:bodyPr/>
            <a:lstStyle/>
            <a:p>
              <a:pPr eaLnBrk="1">
                <a:defRPr/>
              </a:pPr>
              <a:endParaRPr lang="en-US">
                <a:solidFill>
                  <a:srgbClr val="FFFFFF"/>
                </a:solidFill>
                <a:latin typeface="Arial" charset="0"/>
                <a:ea typeface="ＭＳ Ｐゴシック" charset="0"/>
                <a:cs typeface="Arial" charset="0"/>
                <a:sym typeface="Arial" charset="0"/>
              </a:endParaRPr>
            </a:p>
          </p:txBody>
        </p:sp>
        <p:sp>
          <p:nvSpPr>
            <p:cNvPr id="15" name="Freeform 1050">
              <a:extLst>
                <a:ext uri="{FF2B5EF4-FFF2-40B4-BE49-F238E27FC236}">
                  <a16:creationId xmlns:a16="http://schemas.microsoft.com/office/drawing/2014/main" id="{4A8ED147-EBB1-BD46-937C-801BD36CE8AB}"/>
                </a:ext>
              </a:extLst>
            </p:cNvPr>
            <p:cNvSpPr>
              <a:spLocks/>
            </p:cNvSpPr>
            <p:nvPr/>
          </p:nvSpPr>
          <p:spPr bwMode="hidden">
            <a:xfrm>
              <a:off x="6" y="0"/>
              <a:ext cx="588" cy="599"/>
            </a:xfrm>
            <a:custGeom>
              <a:avLst/>
              <a:gdLst>
                <a:gd name="T0" fmla="*/ 606 w 586"/>
                <a:gd name="T1" fmla="*/ 0 h 599"/>
                <a:gd name="T2" fmla="*/ 588 w 586"/>
                <a:gd name="T3" fmla="*/ 0 h 599"/>
                <a:gd name="T4" fmla="*/ 417 w 586"/>
                <a:gd name="T5" fmla="*/ 132 h 599"/>
                <a:gd name="T6" fmla="*/ 267 w 586"/>
                <a:gd name="T7" fmla="*/ 270 h 599"/>
                <a:gd name="T8" fmla="*/ 120 w 586"/>
                <a:gd name="T9" fmla="*/ 420 h 599"/>
                <a:gd name="T10" fmla="*/ 0 w 586"/>
                <a:gd name="T11" fmla="*/ 575 h 599"/>
                <a:gd name="T12" fmla="*/ 0 w 586"/>
                <a:gd name="T13" fmla="*/ 599 h 599"/>
                <a:gd name="T14" fmla="*/ 120 w 586"/>
                <a:gd name="T15" fmla="*/ 432 h 599"/>
                <a:gd name="T16" fmla="*/ 267 w 586"/>
                <a:gd name="T17" fmla="*/ 282 h 599"/>
                <a:gd name="T18" fmla="*/ 423 w 586"/>
                <a:gd name="T19" fmla="*/ 138 h 599"/>
                <a:gd name="T20" fmla="*/ 606 w 586"/>
                <a:gd name="T21" fmla="*/ 0 h 599"/>
                <a:gd name="T22" fmla="*/ 606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 name="Freeform 1051">
              <a:extLst>
                <a:ext uri="{FF2B5EF4-FFF2-40B4-BE49-F238E27FC236}">
                  <a16:creationId xmlns:a16="http://schemas.microsoft.com/office/drawing/2014/main" id="{39E28135-4285-7C48-8076-525E9225CEE9}"/>
                </a:ext>
              </a:extLst>
            </p:cNvPr>
            <p:cNvSpPr>
              <a:spLocks/>
            </p:cNvSpPr>
            <p:nvPr/>
          </p:nvSpPr>
          <p:spPr bwMode="hidden">
            <a:xfrm>
              <a:off x="6" y="0"/>
              <a:ext cx="270" cy="252"/>
            </a:xfrm>
            <a:custGeom>
              <a:avLst/>
              <a:gdLst>
                <a:gd name="T0" fmla="*/ 279 w 269"/>
                <a:gd name="T1" fmla="*/ 0 h 252"/>
                <a:gd name="T2" fmla="*/ 261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79 w 269"/>
                <a:gd name="T15" fmla="*/ 0 h 252"/>
                <a:gd name="T16" fmla="*/ 279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 name="Line 1052">
              <a:extLst>
                <a:ext uri="{FF2B5EF4-FFF2-40B4-BE49-F238E27FC236}">
                  <a16:creationId xmlns:a16="http://schemas.microsoft.com/office/drawing/2014/main" id="{44A2993B-B01F-4947-80AE-C6C48806FF10}"/>
                </a:ext>
              </a:extLst>
            </p:cNvPr>
            <p:cNvSpPr>
              <a:spLocks noChangeShapeType="1"/>
            </p:cNvSpPr>
            <p:nvPr/>
          </p:nvSpPr>
          <p:spPr bwMode="hidden">
            <a:xfrm>
              <a:off x="1" y="2749"/>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 name="Line 1053">
              <a:extLst>
                <a:ext uri="{FF2B5EF4-FFF2-40B4-BE49-F238E27FC236}">
                  <a16:creationId xmlns:a16="http://schemas.microsoft.com/office/drawing/2014/main" id="{DEF5D2C7-A9CA-E448-ABBA-0CB05563D295}"/>
                </a:ext>
              </a:extLst>
            </p:cNvPr>
            <p:cNvSpPr>
              <a:spLocks noChangeShapeType="1"/>
            </p:cNvSpPr>
            <p:nvPr/>
          </p:nvSpPr>
          <p:spPr bwMode="hidden">
            <a:xfrm>
              <a:off x="1" y="2356"/>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 name="Line 1054">
              <a:extLst>
                <a:ext uri="{FF2B5EF4-FFF2-40B4-BE49-F238E27FC236}">
                  <a16:creationId xmlns:a16="http://schemas.microsoft.com/office/drawing/2014/main" id="{A2CEF5A0-0C25-4142-949E-59CB7E6525D9}"/>
                </a:ext>
              </a:extLst>
            </p:cNvPr>
            <p:cNvSpPr>
              <a:spLocks noChangeShapeType="1"/>
            </p:cNvSpPr>
            <p:nvPr/>
          </p:nvSpPr>
          <p:spPr bwMode="hidden">
            <a:xfrm>
              <a:off x="1" y="3142"/>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20" name="Group 1055">
              <a:extLst>
                <a:ext uri="{FF2B5EF4-FFF2-40B4-BE49-F238E27FC236}">
                  <a16:creationId xmlns:a16="http://schemas.microsoft.com/office/drawing/2014/main" id="{069E394B-62D9-444F-BF2C-93E80AC64B53}"/>
                </a:ext>
              </a:extLst>
            </p:cNvPr>
            <p:cNvGrpSpPr>
              <a:grpSpLocks/>
            </p:cNvGrpSpPr>
            <p:nvPr/>
          </p:nvGrpSpPr>
          <p:grpSpPr bwMode="auto">
            <a:xfrm>
              <a:off x="1" y="392"/>
              <a:ext cx="5758" cy="1571"/>
              <a:chOff x="1" y="392"/>
              <a:chExt cx="5758" cy="1571"/>
            </a:xfrm>
          </p:grpSpPr>
          <p:sp>
            <p:nvSpPr>
              <p:cNvPr id="23" name="Line 1056">
                <a:extLst>
                  <a:ext uri="{FF2B5EF4-FFF2-40B4-BE49-F238E27FC236}">
                    <a16:creationId xmlns:a16="http://schemas.microsoft.com/office/drawing/2014/main" id="{FDCB210F-60FB-144D-BDFA-A68F1794DBF1}"/>
                  </a:ext>
                </a:extLst>
              </p:cNvPr>
              <p:cNvSpPr>
                <a:spLocks noChangeShapeType="1"/>
              </p:cNvSpPr>
              <p:nvPr userDrawn="1"/>
            </p:nvSpPr>
            <p:spPr bwMode="hidden">
              <a:xfrm>
                <a:off x="1" y="784"/>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 name="Line 1057">
                <a:extLst>
                  <a:ext uri="{FF2B5EF4-FFF2-40B4-BE49-F238E27FC236}">
                    <a16:creationId xmlns:a16="http://schemas.microsoft.com/office/drawing/2014/main" id="{400BDC82-7A82-FA49-98E5-DA2139348A22}"/>
                  </a:ext>
                </a:extLst>
              </p:cNvPr>
              <p:cNvSpPr>
                <a:spLocks noChangeShapeType="1"/>
              </p:cNvSpPr>
              <p:nvPr userDrawn="1"/>
            </p:nvSpPr>
            <p:spPr bwMode="hidden">
              <a:xfrm>
                <a:off x="1" y="1963"/>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 name="Line 1058">
                <a:extLst>
                  <a:ext uri="{FF2B5EF4-FFF2-40B4-BE49-F238E27FC236}">
                    <a16:creationId xmlns:a16="http://schemas.microsoft.com/office/drawing/2014/main" id="{E351DAE0-71B4-B047-9C18-45A2960399E0}"/>
                  </a:ext>
                </a:extLst>
              </p:cNvPr>
              <p:cNvSpPr>
                <a:spLocks noChangeShapeType="1"/>
              </p:cNvSpPr>
              <p:nvPr userDrawn="1"/>
            </p:nvSpPr>
            <p:spPr bwMode="hidden">
              <a:xfrm>
                <a:off x="1" y="1570"/>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 name="Line 1059">
                <a:extLst>
                  <a:ext uri="{FF2B5EF4-FFF2-40B4-BE49-F238E27FC236}">
                    <a16:creationId xmlns:a16="http://schemas.microsoft.com/office/drawing/2014/main" id="{CD04E182-3A39-4E4A-985F-FBD7046A7076}"/>
                  </a:ext>
                </a:extLst>
              </p:cNvPr>
              <p:cNvSpPr>
                <a:spLocks noChangeShapeType="1"/>
              </p:cNvSpPr>
              <p:nvPr userDrawn="1"/>
            </p:nvSpPr>
            <p:spPr bwMode="hidden">
              <a:xfrm>
                <a:off x="1" y="1177"/>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7" name="Line 1060">
                <a:extLst>
                  <a:ext uri="{FF2B5EF4-FFF2-40B4-BE49-F238E27FC236}">
                    <a16:creationId xmlns:a16="http://schemas.microsoft.com/office/drawing/2014/main" id="{C196655A-1AE7-884C-BAD5-2C29A234CED2}"/>
                  </a:ext>
                </a:extLst>
              </p:cNvPr>
              <p:cNvSpPr>
                <a:spLocks noChangeShapeType="1"/>
              </p:cNvSpPr>
              <p:nvPr userDrawn="1"/>
            </p:nvSpPr>
            <p:spPr bwMode="hidden">
              <a:xfrm>
                <a:off x="1" y="392"/>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21" name="Line 1061">
              <a:extLst>
                <a:ext uri="{FF2B5EF4-FFF2-40B4-BE49-F238E27FC236}">
                  <a16:creationId xmlns:a16="http://schemas.microsoft.com/office/drawing/2014/main" id="{E1A56252-2D1A-6145-A48C-541704C8C52C}"/>
                </a:ext>
              </a:extLst>
            </p:cNvPr>
            <p:cNvSpPr>
              <a:spLocks noChangeShapeType="1"/>
            </p:cNvSpPr>
            <p:nvPr/>
          </p:nvSpPr>
          <p:spPr bwMode="hidden">
            <a:xfrm>
              <a:off x="1" y="3928"/>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 name="Line 1062">
              <a:extLst>
                <a:ext uri="{FF2B5EF4-FFF2-40B4-BE49-F238E27FC236}">
                  <a16:creationId xmlns:a16="http://schemas.microsoft.com/office/drawing/2014/main" id="{51ED8370-FEAF-DC4A-871A-813582E0B83D}"/>
                </a:ext>
              </a:extLst>
            </p:cNvPr>
            <p:cNvSpPr>
              <a:spLocks noChangeShapeType="1"/>
            </p:cNvSpPr>
            <p:nvPr/>
          </p:nvSpPr>
          <p:spPr bwMode="hidden">
            <a:xfrm>
              <a:off x="1" y="3535"/>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358439" name="Rectangle 1063"/>
          <p:cNvSpPr>
            <a:spLocks noGrp="1" noChangeArrowheads="1"/>
          </p:cNvSpPr>
          <p:nvPr>
            <p:ph type="ctrTitle" sz="quarter"/>
          </p:nvPr>
        </p:nvSpPr>
        <p:spPr>
          <a:xfrm>
            <a:off x="685800" y="1692275"/>
            <a:ext cx="7772400" cy="1736725"/>
          </a:xfrm>
        </p:spPr>
        <p:txBody>
          <a:bodyPr anchor="b"/>
          <a:lstStyle>
            <a:lvl1pPr>
              <a:defRPr sz="5400"/>
            </a:lvl1pPr>
          </a:lstStyle>
          <a:p>
            <a:pPr lvl="0"/>
            <a:r>
              <a:rPr lang="en-US" noProof="0"/>
              <a:t>Click to edit Master title style</a:t>
            </a:r>
          </a:p>
        </p:txBody>
      </p:sp>
      <p:sp>
        <p:nvSpPr>
          <p:cNvPr id="358440" name="Rectangle 1064"/>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41" name="Rectangle 1065">
            <a:extLst>
              <a:ext uri="{FF2B5EF4-FFF2-40B4-BE49-F238E27FC236}">
                <a16:creationId xmlns:a16="http://schemas.microsoft.com/office/drawing/2014/main" id="{1D81D5FD-B20C-304D-BA34-6C5FE2DC482D}"/>
              </a:ext>
            </a:extLst>
          </p:cNvPr>
          <p:cNvSpPr>
            <a:spLocks noGrp="1" noChangeArrowheads="1"/>
          </p:cNvSpPr>
          <p:nvPr>
            <p:ph type="dt" sz="quarter" idx="10"/>
          </p:nvPr>
        </p:nvSpPr>
        <p:spPr/>
        <p:txBody>
          <a:bodyPr/>
          <a:lstStyle>
            <a:lvl1pPr hangingPunct="1">
              <a:defRPr b="1">
                <a:ea typeface="ＭＳ Ｐゴシック" panose="020B0600070205080204" pitchFamily="34" charset="-128"/>
              </a:defRPr>
            </a:lvl1pPr>
          </a:lstStyle>
          <a:p>
            <a:pPr>
              <a:defRPr/>
            </a:pPr>
            <a:endParaRPr lang="en-US" altLang="en-US"/>
          </a:p>
        </p:txBody>
      </p:sp>
      <p:sp>
        <p:nvSpPr>
          <p:cNvPr id="42" name="Rectangle 1066">
            <a:extLst>
              <a:ext uri="{FF2B5EF4-FFF2-40B4-BE49-F238E27FC236}">
                <a16:creationId xmlns:a16="http://schemas.microsoft.com/office/drawing/2014/main" id="{EE414A43-30D2-754B-B044-485231F1EE18}"/>
              </a:ext>
            </a:extLst>
          </p:cNvPr>
          <p:cNvSpPr>
            <a:spLocks noGrp="1" noChangeArrowheads="1"/>
          </p:cNvSpPr>
          <p:nvPr>
            <p:ph type="ftr" sz="quarter" idx="11"/>
          </p:nvPr>
        </p:nvSpPr>
        <p:spPr/>
        <p:txBody>
          <a:bodyPr/>
          <a:lstStyle>
            <a:lvl1pPr hangingPunct="1">
              <a:defRPr b="1">
                <a:ea typeface="ＭＳ Ｐゴシック" panose="020B0600070205080204" pitchFamily="34" charset="-128"/>
              </a:defRPr>
            </a:lvl1pPr>
          </a:lstStyle>
          <a:p>
            <a:pPr>
              <a:defRPr/>
            </a:pPr>
            <a:endParaRPr lang="en-US" altLang="en-US"/>
          </a:p>
        </p:txBody>
      </p:sp>
      <p:sp>
        <p:nvSpPr>
          <p:cNvPr id="43" name="Rectangle 1067">
            <a:extLst>
              <a:ext uri="{FF2B5EF4-FFF2-40B4-BE49-F238E27FC236}">
                <a16:creationId xmlns:a16="http://schemas.microsoft.com/office/drawing/2014/main" id="{924A6E20-538D-624F-B08B-17A29AA93668}"/>
              </a:ext>
            </a:extLst>
          </p:cNvPr>
          <p:cNvSpPr>
            <a:spLocks noGrp="1" noChangeArrowheads="1"/>
          </p:cNvSpPr>
          <p:nvPr>
            <p:ph type="sldNum" sz="quarter" idx="12"/>
          </p:nvPr>
        </p:nvSpPr>
        <p:spPr/>
        <p:txBody>
          <a:bodyPr/>
          <a:lstStyle>
            <a:lvl1pPr hangingPunct="1">
              <a:defRPr b="1">
                <a:ea typeface="ＭＳ Ｐゴシック" panose="020B0600070205080204" pitchFamily="34" charset="-128"/>
              </a:defRPr>
            </a:lvl1pPr>
          </a:lstStyle>
          <a:p>
            <a:pPr>
              <a:defRPr/>
            </a:pPr>
            <a:fld id="{0F211360-C855-A244-A3D1-A47534FD0F57}" type="slidenum">
              <a:rPr lang="en-US" altLang="en-US"/>
              <a:pPr>
                <a:defRPr/>
              </a:pPr>
              <a:t>‹#›</a:t>
            </a:fld>
            <a:endParaRPr lang="en-US" altLang="en-US" sz="1400"/>
          </a:p>
        </p:txBody>
      </p:sp>
    </p:spTree>
    <p:extLst>
      <p:ext uri="{BB962C8B-B14F-4D97-AF65-F5344CB8AC3E}">
        <p14:creationId xmlns:p14="http://schemas.microsoft.com/office/powerpoint/2010/main" val="1042424209"/>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64">
            <a:extLst>
              <a:ext uri="{FF2B5EF4-FFF2-40B4-BE49-F238E27FC236}">
                <a16:creationId xmlns:a16="http://schemas.microsoft.com/office/drawing/2014/main" id="{B40A0401-E650-EF48-9970-89C2653CD052}"/>
              </a:ext>
            </a:extLst>
          </p:cNvPr>
          <p:cNvSpPr>
            <a:spLocks noGrp="1" noChangeArrowheads="1"/>
          </p:cNvSpPr>
          <p:nvPr>
            <p:ph type="dt" sz="half" idx="10"/>
          </p:nvPr>
        </p:nvSpPr>
        <p:spPr/>
        <p:txBody>
          <a:bodyPr/>
          <a:lstStyle>
            <a:lvl1pPr hangingPunct="1">
              <a:defRPr b="1">
                <a:ea typeface="ＭＳ Ｐゴシック" panose="020B0600070205080204" pitchFamily="34" charset="-128"/>
              </a:defRPr>
            </a:lvl1pPr>
          </a:lstStyle>
          <a:p>
            <a:pPr>
              <a:defRPr/>
            </a:pPr>
            <a:endParaRPr lang="en-US" altLang="en-US"/>
          </a:p>
        </p:txBody>
      </p:sp>
      <p:sp>
        <p:nvSpPr>
          <p:cNvPr id="5" name="Rectangle 1065">
            <a:extLst>
              <a:ext uri="{FF2B5EF4-FFF2-40B4-BE49-F238E27FC236}">
                <a16:creationId xmlns:a16="http://schemas.microsoft.com/office/drawing/2014/main" id="{CEDEA0E6-394F-F741-BF4E-9B71B37A8070}"/>
              </a:ext>
            </a:extLst>
          </p:cNvPr>
          <p:cNvSpPr>
            <a:spLocks noGrp="1" noChangeArrowheads="1"/>
          </p:cNvSpPr>
          <p:nvPr>
            <p:ph type="ftr" sz="quarter" idx="11"/>
          </p:nvPr>
        </p:nvSpPr>
        <p:spPr/>
        <p:txBody>
          <a:bodyPr/>
          <a:lstStyle>
            <a:lvl1pPr hangingPunct="1">
              <a:defRPr b="1">
                <a:ea typeface="ＭＳ Ｐゴシック" panose="020B0600070205080204" pitchFamily="34" charset="-128"/>
              </a:defRPr>
            </a:lvl1pPr>
          </a:lstStyle>
          <a:p>
            <a:pPr>
              <a:defRPr/>
            </a:pPr>
            <a:endParaRPr lang="en-US" altLang="en-US"/>
          </a:p>
        </p:txBody>
      </p:sp>
      <p:sp>
        <p:nvSpPr>
          <p:cNvPr id="6" name="Rectangle 1066">
            <a:extLst>
              <a:ext uri="{FF2B5EF4-FFF2-40B4-BE49-F238E27FC236}">
                <a16:creationId xmlns:a16="http://schemas.microsoft.com/office/drawing/2014/main" id="{D091F546-7795-0545-BB76-8A127FA3EF4F}"/>
              </a:ext>
            </a:extLst>
          </p:cNvPr>
          <p:cNvSpPr>
            <a:spLocks noGrp="1" noChangeArrowheads="1"/>
          </p:cNvSpPr>
          <p:nvPr>
            <p:ph type="sldNum" sz="quarter" idx="12"/>
          </p:nvPr>
        </p:nvSpPr>
        <p:spPr/>
        <p:txBody>
          <a:bodyPr/>
          <a:lstStyle>
            <a:lvl1pPr hangingPunct="1">
              <a:defRPr b="1">
                <a:ea typeface="ＭＳ Ｐゴシック" panose="020B0600070205080204" pitchFamily="34" charset="-128"/>
              </a:defRPr>
            </a:lvl1pPr>
          </a:lstStyle>
          <a:p>
            <a:pPr>
              <a:defRPr/>
            </a:pPr>
            <a:fld id="{989CA466-6B7B-C64F-8A0F-0025181138C8}" type="slidenum">
              <a:rPr lang="en-US" altLang="en-US"/>
              <a:pPr>
                <a:defRPr/>
              </a:pPr>
              <a:t>‹#›</a:t>
            </a:fld>
            <a:endParaRPr lang="en-US" altLang="en-US" sz="1400"/>
          </a:p>
        </p:txBody>
      </p:sp>
    </p:spTree>
    <p:extLst>
      <p:ext uri="{BB962C8B-B14F-4D97-AF65-F5344CB8AC3E}">
        <p14:creationId xmlns:p14="http://schemas.microsoft.com/office/powerpoint/2010/main" val="2493945856"/>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64">
            <a:extLst>
              <a:ext uri="{FF2B5EF4-FFF2-40B4-BE49-F238E27FC236}">
                <a16:creationId xmlns:a16="http://schemas.microsoft.com/office/drawing/2014/main" id="{99673C0B-B36E-004F-9B65-87AED2141DCF}"/>
              </a:ext>
            </a:extLst>
          </p:cNvPr>
          <p:cNvSpPr>
            <a:spLocks noGrp="1" noChangeArrowheads="1"/>
          </p:cNvSpPr>
          <p:nvPr>
            <p:ph type="dt" sz="half" idx="10"/>
          </p:nvPr>
        </p:nvSpPr>
        <p:spPr/>
        <p:txBody>
          <a:bodyPr/>
          <a:lstStyle>
            <a:lvl1pPr hangingPunct="1">
              <a:defRPr b="1">
                <a:ea typeface="ＭＳ Ｐゴシック" panose="020B0600070205080204" pitchFamily="34" charset="-128"/>
              </a:defRPr>
            </a:lvl1pPr>
          </a:lstStyle>
          <a:p>
            <a:pPr>
              <a:defRPr/>
            </a:pPr>
            <a:endParaRPr lang="en-US" altLang="en-US"/>
          </a:p>
        </p:txBody>
      </p:sp>
      <p:sp>
        <p:nvSpPr>
          <p:cNvPr id="5" name="Rectangle 1065">
            <a:extLst>
              <a:ext uri="{FF2B5EF4-FFF2-40B4-BE49-F238E27FC236}">
                <a16:creationId xmlns:a16="http://schemas.microsoft.com/office/drawing/2014/main" id="{9FC7EA1D-FA3D-3C48-BF38-DB3E9CF2AF65}"/>
              </a:ext>
            </a:extLst>
          </p:cNvPr>
          <p:cNvSpPr>
            <a:spLocks noGrp="1" noChangeArrowheads="1"/>
          </p:cNvSpPr>
          <p:nvPr>
            <p:ph type="ftr" sz="quarter" idx="11"/>
          </p:nvPr>
        </p:nvSpPr>
        <p:spPr/>
        <p:txBody>
          <a:bodyPr/>
          <a:lstStyle>
            <a:lvl1pPr hangingPunct="1">
              <a:defRPr b="1">
                <a:ea typeface="ＭＳ Ｐゴシック" panose="020B0600070205080204" pitchFamily="34" charset="-128"/>
              </a:defRPr>
            </a:lvl1pPr>
          </a:lstStyle>
          <a:p>
            <a:pPr>
              <a:defRPr/>
            </a:pPr>
            <a:endParaRPr lang="en-US" altLang="en-US"/>
          </a:p>
        </p:txBody>
      </p:sp>
      <p:sp>
        <p:nvSpPr>
          <p:cNvPr id="6" name="Rectangle 1066">
            <a:extLst>
              <a:ext uri="{FF2B5EF4-FFF2-40B4-BE49-F238E27FC236}">
                <a16:creationId xmlns:a16="http://schemas.microsoft.com/office/drawing/2014/main" id="{25153D3A-645F-784C-B31C-2C9F7DA8808D}"/>
              </a:ext>
            </a:extLst>
          </p:cNvPr>
          <p:cNvSpPr>
            <a:spLocks noGrp="1" noChangeArrowheads="1"/>
          </p:cNvSpPr>
          <p:nvPr>
            <p:ph type="sldNum" sz="quarter" idx="12"/>
          </p:nvPr>
        </p:nvSpPr>
        <p:spPr/>
        <p:txBody>
          <a:bodyPr/>
          <a:lstStyle>
            <a:lvl1pPr hangingPunct="1">
              <a:defRPr b="1">
                <a:ea typeface="ＭＳ Ｐゴシック" panose="020B0600070205080204" pitchFamily="34" charset="-128"/>
              </a:defRPr>
            </a:lvl1pPr>
          </a:lstStyle>
          <a:p>
            <a:pPr>
              <a:defRPr/>
            </a:pPr>
            <a:fld id="{33796406-DDD0-BE44-B080-A05A61C3CC45}" type="slidenum">
              <a:rPr lang="en-US" altLang="en-US"/>
              <a:pPr>
                <a:defRPr/>
              </a:pPr>
              <a:t>‹#›</a:t>
            </a:fld>
            <a:endParaRPr lang="en-US" altLang="en-US" sz="1400"/>
          </a:p>
        </p:txBody>
      </p:sp>
    </p:spTree>
    <p:extLst>
      <p:ext uri="{BB962C8B-B14F-4D97-AF65-F5344CB8AC3E}">
        <p14:creationId xmlns:p14="http://schemas.microsoft.com/office/powerpoint/2010/main" val="3920611010"/>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64">
            <a:extLst>
              <a:ext uri="{FF2B5EF4-FFF2-40B4-BE49-F238E27FC236}">
                <a16:creationId xmlns:a16="http://schemas.microsoft.com/office/drawing/2014/main" id="{056AE14B-82F4-8047-B739-98E3B1C409B8}"/>
              </a:ext>
            </a:extLst>
          </p:cNvPr>
          <p:cNvSpPr>
            <a:spLocks noGrp="1" noChangeArrowheads="1"/>
          </p:cNvSpPr>
          <p:nvPr>
            <p:ph type="dt" sz="half" idx="10"/>
          </p:nvPr>
        </p:nvSpPr>
        <p:spPr/>
        <p:txBody>
          <a:bodyPr/>
          <a:lstStyle>
            <a:lvl1pPr hangingPunct="1">
              <a:defRPr b="1">
                <a:ea typeface="ＭＳ Ｐゴシック" panose="020B0600070205080204" pitchFamily="34" charset="-128"/>
              </a:defRPr>
            </a:lvl1pPr>
          </a:lstStyle>
          <a:p>
            <a:pPr>
              <a:defRPr/>
            </a:pPr>
            <a:endParaRPr lang="en-US" altLang="en-US"/>
          </a:p>
        </p:txBody>
      </p:sp>
      <p:sp>
        <p:nvSpPr>
          <p:cNvPr id="6" name="Rectangle 1065">
            <a:extLst>
              <a:ext uri="{FF2B5EF4-FFF2-40B4-BE49-F238E27FC236}">
                <a16:creationId xmlns:a16="http://schemas.microsoft.com/office/drawing/2014/main" id="{1F643BA4-FD9B-3A47-899D-F09E78634609}"/>
              </a:ext>
            </a:extLst>
          </p:cNvPr>
          <p:cNvSpPr>
            <a:spLocks noGrp="1" noChangeArrowheads="1"/>
          </p:cNvSpPr>
          <p:nvPr>
            <p:ph type="ftr" sz="quarter" idx="11"/>
          </p:nvPr>
        </p:nvSpPr>
        <p:spPr/>
        <p:txBody>
          <a:bodyPr/>
          <a:lstStyle>
            <a:lvl1pPr hangingPunct="1">
              <a:defRPr b="1">
                <a:ea typeface="ＭＳ Ｐゴシック" panose="020B0600070205080204" pitchFamily="34" charset="-128"/>
              </a:defRPr>
            </a:lvl1pPr>
          </a:lstStyle>
          <a:p>
            <a:pPr>
              <a:defRPr/>
            </a:pPr>
            <a:endParaRPr lang="en-US" altLang="en-US"/>
          </a:p>
        </p:txBody>
      </p:sp>
      <p:sp>
        <p:nvSpPr>
          <p:cNvPr id="7" name="Rectangle 1066">
            <a:extLst>
              <a:ext uri="{FF2B5EF4-FFF2-40B4-BE49-F238E27FC236}">
                <a16:creationId xmlns:a16="http://schemas.microsoft.com/office/drawing/2014/main" id="{8ECC807D-5C01-8C4B-9C68-3D01EFC65DCD}"/>
              </a:ext>
            </a:extLst>
          </p:cNvPr>
          <p:cNvSpPr>
            <a:spLocks noGrp="1" noChangeArrowheads="1"/>
          </p:cNvSpPr>
          <p:nvPr>
            <p:ph type="sldNum" sz="quarter" idx="12"/>
          </p:nvPr>
        </p:nvSpPr>
        <p:spPr/>
        <p:txBody>
          <a:bodyPr/>
          <a:lstStyle>
            <a:lvl1pPr hangingPunct="1">
              <a:defRPr b="1">
                <a:ea typeface="ＭＳ Ｐゴシック" panose="020B0600070205080204" pitchFamily="34" charset="-128"/>
              </a:defRPr>
            </a:lvl1pPr>
          </a:lstStyle>
          <a:p>
            <a:pPr>
              <a:defRPr/>
            </a:pPr>
            <a:fld id="{BC8248FC-030D-A548-8C07-DFCF1A09C305}" type="slidenum">
              <a:rPr lang="en-US" altLang="en-US"/>
              <a:pPr>
                <a:defRPr/>
              </a:pPr>
              <a:t>‹#›</a:t>
            </a:fld>
            <a:endParaRPr lang="en-US" altLang="en-US" sz="1400"/>
          </a:p>
        </p:txBody>
      </p:sp>
    </p:spTree>
    <p:extLst>
      <p:ext uri="{BB962C8B-B14F-4D97-AF65-F5344CB8AC3E}">
        <p14:creationId xmlns:p14="http://schemas.microsoft.com/office/powerpoint/2010/main" val="4014594891"/>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64">
            <a:extLst>
              <a:ext uri="{FF2B5EF4-FFF2-40B4-BE49-F238E27FC236}">
                <a16:creationId xmlns:a16="http://schemas.microsoft.com/office/drawing/2014/main" id="{3573C506-3990-EB49-B632-03E2898BCCDA}"/>
              </a:ext>
            </a:extLst>
          </p:cNvPr>
          <p:cNvSpPr>
            <a:spLocks noGrp="1" noChangeArrowheads="1"/>
          </p:cNvSpPr>
          <p:nvPr>
            <p:ph type="dt" sz="half" idx="10"/>
          </p:nvPr>
        </p:nvSpPr>
        <p:spPr/>
        <p:txBody>
          <a:bodyPr/>
          <a:lstStyle>
            <a:lvl1pPr hangingPunct="1">
              <a:defRPr b="1">
                <a:ea typeface="ＭＳ Ｐゴシック" panose="020B0600070205080204" pitchFamily="34" charset="-128"/>
              </a:defRPr>
            </a:lvl1pPr>
          </a:lstStyle>
          <a:p>
            <a:pPr>
              <a:defRPr/>
            </a:pPr>
            <a:endParaRPr lang="en-US" altLang="en-US"/>
          </a:p>
        </p:txBody>
      </p:sp>
      <p:sp>
        <p:nvSpPr>
          <p:cNvPr id="8" name="Rectangle 1065">
            <a:extLst>
              <a:ext uri="{FF2B5EF4-FFF2-40B4-BE49-F238E27FC236}">
                <a16:creationId xmlns:a16="http://schemas.microsoft.com/office/drawing/2014/main" id="{08A7DD8E-565C-974A-A34E-ECDDC8A3ADAB}"/>
              </a:ext>
            </a:extLst>
          </p:cNvPr>
          <p:cNvSpPr>
            <a:spLocks noGrp="1" noChangeArrowheads="1"/>
          </p:cNvSpPr>
          <p:nvPr>
            <p:ph type="ftr" sz="quarter" idx="11"/>
          </p:nvPr>
        </p:nvSpPr>
        <p:spPr/>
        <p:txBody>
          <a:bodyPr/>
          <a:lstStyle>
            <a:lvl1pPr hangingPunct="1">
              <a:defRPr b="1">
                <a:ea typeface="ＭＳ Ｐゴシック" panose="020B0600070205080204" pitchFamily="34" charset="-128"/>
              </a:defRPr>
            </a:lvl1pPr>
          </a:lstStyle>
          <a:p>
            <a:pPr>
              <a:defRPr/>
            </a:pPr>
            <a:endParaRPr lang="en-US" altLang="en-US"/>
          </a:p>
        </p:txBody>
      </p:sp>
      <p:sp>
        <p:nvSpPr>
          <p:cNvPr id="9" name="Rectangle 1066">
            <a:extLst>
              <a:ext uri="{FF2B5EF4-FFF2-40B4-BE49-F238E27FC236}">
                <a16:creationId xmlns:a16="http://schemas.microsoft.com/office/drawing/2014/main" id="{82FD1A2B-3586-E746-8DC3-6C3A1CDC27F3}"/>
              </a:ext>
            </a:extLst>
          </p:cNvPr>
          <p:cNvSpPr>
            <a:spLocks noGrp="1" noChangeArrowheads="1"/>
          </p:cNvSpPr>
          <p:nvPr>
            <p:ph type="sldNum" sz="quarter" idx="12"/>
          </p:nvPr>
        </p:nvSpPr>
        <p:spPr/>
        <p:txBody>
          <a:bodyPr/>
          <a:lstStyle>
            <a:lvl1pPr hangingPunct="1">
              <a:defRPr b="1">
                <a:ea typeface="ＭＳ Ｐゴシック" panose="020B0600070205080204" pitchFamily="34" charset="-128"/>
              </a:defRPr>
            </a:lvl1pPr>
          </a:lstStyle>
          <a:p>
            <a:pPr>
              <a:defRPr/>
            </a:pPr>
            <a:fld id="{286B9553-FC2B-7644-95EB-ECDE217B55DC}" type="slidenum">
              <a:rPr lang="en-US" altLang="en-US"/>
              <a:pPr>
                <a:defRPr/>
              </a:pPr>
              <a:t>‹#›</a:t>
            </a:fld>
            <a:endParaRPr lang="en-US" altLang="en-US" sz="1400"/>
          </a:p>
        </p:txBody>
      </p:sp>
    </p:spTree>
    <p:extLst>
      <p:ext uri="{BB962C8B-B14F-4D97-AF65-F5344CB8AC3E}">
        <p14:creationId xmlns:p14="http://schemas.microsoft.com/office/powerpoint/2010/main" val="1631443272"/>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64">
            <a:extLst>
              <a:ext uri="{FF2B5EF4-FFF2-40B4-BE49-F238E27FC236}">
                <a16:creationId xmlns:a16="http://schemas.microsoft.com/office/drawing/2014/main" id="{42F507D3-9010-AD43-A520-138364C1CB20}"/>
              </a:ext>
            </a:extLst>
          </p:cNvPr>
          <p:cNvSpPr>
            <a:spLocks noGrp="1" noChangeArrowheads="1"/>
          </p:cNvSpPr>
          <p:nvPr>
            <p:ph type="dt" sz="half" idx="10"/>
          </p:nvPr>
        </p:nvSpPr>
        <p:spPr/>
        <p:txBody>
          <a:bodyPr/>
          <a:lstStyle>
            <a:lvl1pPr hangingPunct="1">
              <a:defRPr b="1">
                <a:ea typeface="ＭＳ Ｐゴシック" panose="020B0600070205080204" pitchFamily="34" charset="-128"/>
              </a:defRPr>
            </a:lvl1pPr>
          </a:lstStyle>
          <a:p>
            <a:pPr>
              <a:defRPr/>
            </a:pPr>
            <a:endParaRPr lang="en-US" altLang="en-US"/>
          </a:p>
        </p:txBody>
      </p:sp>
      <p:sp>
        <p:nvSpPr>
          <p:cNvPr id="4" name="Rectangle 1065">
            <a:extLst>
              <a:ext uri="{FF2B5EF4-FFF2-40B4-BE49-F238E27FC236}">
                <a16:creationId xmlns:a16="http://schemas.microsoft.com/office/drawing/2014/main" id="{5CC5C86C-F876-6249-9937-1D7AFDEA40C8}"/>
              </a:ext>
            </a:extLst>
          </p:cNvPr>
          <p:cNvSpPr>
            <a:spLocks noGrp="1" noChangeArrowheads="1"/>
          </p:cNvSpPr>
          <p:nvPr>
            <p:ph type="ftr" sz="quarter" idx="11"/>
          </p:nvPr>
        </p:nvSpPr>
        <p:spPr/>
        <p:txBody>
          <a:bodyPr/>
          <a:lstStyle>
            <a:lvl1pPr hangingPunct="1">
              <a:defRPr b="1">
                <a:ea typeface="ＭＳ Ｐゴシック" panose="020B0600070205080204" pitchFamily="34" charset="-128"/>
              </a:defRPr>
            </a:lvl1pPr>
          </a:lstStyle>
          <a:p>
            <a:pPr>
              <a:defRPr/>
            </a:pPr>
            <a:endParaRPr lang="en-US" altLang="en-US"/>
          </a:p>
        </p:txBody>
      </p:sp>
      <p:sp>
        <p:nvSpPr>
          <p:cNvPr id="5" name="Rectangle 1066">
            <a:extLst>
              <a:ext uri="{FF2B5EF4-FFF2-40B4-BE49-F238E27FC236}">
                <a16:creationId xmlns:a16="http://schemas.microsoft.com/office/drawing/2014/main" id="{B1978C49-161B-C84E-AA48-0B1F253F4B67}"/>
              </a:ext>
            </a:extLst>
          </p:cNvPr>
          <p:cNvSpPr>
            <a:spLocks noGrp="1" noChangeArrowheads="1"/>
          </p:cNvSpPr>
          <p:nvPr>
            <p:ph type="sldNum" sz="quarter" idx="12"/>
          </p:nvPr>
        </p:nvSpPr>
        <p:spPr/>
        <p:txBody>
          <a:bodyPr/>
          <a:lstStyle>
            <a:lvl1pPr hangingPunct="1">
              <a:defRPr b="1">
                <a:ea typeface="ＭＳ Ｐゴシック" panose="020B0600070205080204" pitchFamily="34" charset="-128"/>
              </a:defRPr>
            </a:lvl1pPr>
          </a:lstStyle>
          <a:p>
            <a:pPr>
              <a:defRPr/>
            </a:pPr>
            <a:fld id="{10C2D444-594B-9D4B-BCEF-816BAC644AB7}" type="slidenum">
              <a:rPr lang="en-US" altLang="en-US"/>
              <a:pPr>
                <a:defRPr/>
              </a:pPr>
              <a:t>‹#›</a:t>
            </a:fld>
            <a:endParaRPr lang="en-US" altLang="en-US" sz="1400"/>
          </a:p>
        </p:txBody>
      </p:sp>
    </p:spTree>
    <p:extLst>
      <p:ext uri="{BB962C8B-B14F-4D97-AF65-F5344CB8AC3E}">
        <p14:creationId xmlns:p14="http://schemas.microsoft.com/office/powerpoint/2010/main" val="2801637053"/>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64">
            <a:extLst>
              <a:ext uri="{FF2B5EF4-FFF2-40B4-BE49-F238E27FC236}">
                <a16:creationId xmlns:a16="http://schemas.microsoft.com/office/drawing/2014/main" id="{64E90EAF-3F89-B94E-9403-96E979A6AD49}"/>
              </a:ext>
            </a:extLst>
          </p:cNvPr>
          <p:cNvSpPr>
            <a:spLocks noGrp="1" noChangeArrowheads="1"/>
          </p:cNvSpPr>
          <p:nvPr>
            <p:ph type="dt" sz="half" idx="10"/>
          </p:nvPr>
        </p:nvSpPr>
        <p:spPr/>
        <p:txBody>
          <a:bodyPr/>
          <a:lstStyle>
            <a:lvl1pPr hangingPunct="1">
              <a:defRPr b="1">
                <a:ea typeface="ＭＳ Ｐゴシック" panose="020B0600070205080204" pitchFamily="34" charset="-128"/>
              </a:defRPr>
            </a:lvl1pPr>
          </a:lstStyle>
          <a:p>
            <a:pPr>
              <a:defRPr/>
            </a:pPr>
            <a:endParaRPr lang="en-US" altLang="en-US"/>
          </a:p>
        </p:txBody>
      </p:sp>
      <p:sp>
        <p:nvSpPr>
          <p:cNvPr id="3" name="Rectangle 1065">
            <a:extLst>
              <a:ext uri="{FF2B5EF4-FFF2-40B4-BE49-F238E27FC236}">
                <a16:creationId xmlns:a16="http://schemas.microsoft.com/office/drawing/2014/main" id="{33A4BB4B-5A85-774A-8A98-B5B7C07E3F3A}"/>
              </a:ext>
            </a:extLst>
          </p:cNvPr>
          <p:cNvSpPr>
            <a:spLocks noGrp="1" noChangeArrowheads="1"/>
          </p:cNvSpPr>
          <p:nvPr>
            <p:ph type="ftr" sz="quarter" idx="11"/>
          </p:nvPr>
        </p:nvSpPr>
        <p:spPr/>
        <p:txBody>
          <a:bodyPr/>
          <a:lstStyle>
            <a:lvl1pPr hangingPunct="1">
              <a:defRPr b="1">
                <a:ea typeface="ＭＳ Ｐゴシック" panose="020B0600070205080204" pitchFamily="34" charset="-128"/>
              </a:defRPr>
            </a:lvl1pPr>
          </a:lstStyle>
          <a:p>
            <a:pPr>
              <a:defRPr/>
            </a:pPr>
            <a:endParaRPr lang="en-US" altLang="en-US"/>
          </a:p>
        </p:txBody>
      </p:sp>
      <p:sp>
        <p:nvSpPr>
          <p:cNvPr id="4" name="Rectangle 1066">
            <a:extLst>
              <a:ext uri="{FF2B5EF4-FFF2-40B4-BE49-F238E27FC236}">
                <a16:creationId xmlns:a16="http://schemas.microsoft.com/office/drawing/2014/main" id="{121DBC3C-C480-5A43-B5DE-FE6F5950D5CA}"/>
              </a:ext>
            </a:extLst>
          </p:cNvPr>
          <p:cNvSpPr>
            <a:spLocks noGrp="1" noChangeArrowheads="1"/>
          </p:cNvSpPr>
          <p:nvPr>
            <p:ph type="sldNum" sz="quarter" idx="12"/>
          </p:nvPr>
        </p:nvSpPr>
        <p:spPr/>
        <p:txBody>
          <a:bodyPr/>
          <a:lstStyle>
            <a:lvl1pPr hangingPunct="1">
              <a:defRPr b="1">
                <a:ea typeface="ＭＳ Ｐゴシック" panose="020B0600070205080204" pitchFamily="34" charset="-128"/>
              </a:defRPr>
            </a:lvl1pPr>
          </a:lstStyle>
          <a:p>
            <a:pPr>
              <a:defRPr/>
            </a:pPr>
            <a:fld id="{FF776C3B-BD0C-A14A-9510-14AA98E3C9B8}" type="slidenum">
              <a:rPr lang="en-US" altLang="en-US"/>
              <a:pPr>
                <a:defRPr/>
              </a:pPr>
              <a:t>‹#›</a:t>
            </a:fld>
            <a:endParaRPr lang="en-US" altLang="en-US" sz="1400"/>
          </a:p>
        </p:txBody>
      </p:sp>
    </p:spTree>
    <p:extLst>
      <p:ext uri="{BB962C8B-B14F-4D97-AF65-F5344CB8AC3E}">
        <p14:creationId xmlns:p14="http://schemas.microsoft.com/office/powerpoint/2010/main" val="2695522925"/>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64">
            <a:extLst>
              <a:ext uri="{FF2B5EF4-FFF2-40B4-BE49-F238E27FC236}">
                <a16:creationId xmlns:a16="http://schemas.microsoft.com/office/drawing/2014/main" id="{AD9C861F-C12B-9249-8C9A-6082EFDC8777}"/>
              </a:ext>
            </a:extLst>
          </p:cNvPr>
          <p:cNvSpPr>
            <a:spLocks noGrp="1" noChangeArrowheads="1"/>
          </p:cNvSpPr>
          <p:nvPr>
            <p:ph type="dt" sz="half" idx="10"/>
          </p:nvPr>
        </p:nvSpPr>
        <p:spPr/>
        <p:txBody>
          <a:bodyPr/>
          <a:lstStyle>
            <a:lvl1pPr hangingPunct="1">
              <a:defRPr b="1">
                <a:ea typeface="ＭＳ Ｐゴシック" panose="020B0600070205080204" pitchFamily="34" charset="-128"/>
              </a:defRPr>
            </a:lvl1pPr>
          </a:lstStyle>
          <a:p>
            <a:pPr>
              <a:defRPr/>
            </a:pPr>
            <a:endParaRPr lang="en-US" altLang="en-US"/>
          </a:p>
        </p:txBody>
      </p:sp>
      <p:sp>
        <p:nvSpPr>
          <p:cNvPr id="6" name="Rectangle 1065">
            <a:extLst>
              <a:ext uri="{FF2B5EF4-FFF2-40B4-BE49-F238E27FC236}">
                <a16:creationId xmlns:a16="http://schemas.microsoft.com/office/drawing/2014/main" id="{D0D1B5B1-44F0-1644-A35F-0900BE9890CC}"/>
              </a:ext>
            </a:extLst>
          </p:cNvPr>
          <p:cNvSpPr>
            <a:spLocks noGrp="1" noChangeArrowheads="1"/>
          </p:cNvSpPr>
          <p:nvPr>
            <p:ph type="ftr" sz="quarter" idx="11"/>
          </p:nvPr>
        </p:nvSpPr>
        <p:spPr/>
        <p:txBody>
          <a:bodyPr/>
          <a:lstStyle>
            <a:lvl1pPr hangingPunct="1">
              <a:defRPr b="1">
                <a:ea typeface="ＭＳ Ｐゴシック" panose="020B0600070205080204" pitchFamily="34" charset="-128"/>
              </a:defRPr>
            </a:lvl1pPr>
          </a:lstStyle>
          <a:p>
            <a:pPr>
              <a:defRPr/>
            </a:pPr>
            <a:endParaRPr lang="en-US" altLang="en-US"/>
          </a:p>
        </p:txBody>
      </p:sp>
      <p:sp>
        <p:nvSpPr>
          <p:cNvPr id="7" name="Rectangle 1066">
            <a:extLst>
              <a:ext uri="{FF2B5EF4-FFF2-40B4-BE49-F238E27FC236}">
                <a16:creationId xmlns:a16="http://schemas.microsoft.com/office/drawing/2014/main" id="{A2879CE1-F317-F149-A4AC-ECE343B9F166}"/>
              </a:ext>
            </a:extLst>
          </p:cNvPr>
          <p:cNvSpPr>
            <a:spLocks noGrp="1" noChangeArrowheads="1"/>
          </p:cNvSpPr>
          <p:nvPr>
            <p:ph type="sldNum" sz="quarter" idx="12"/>
          </p:nvPr>
        </p:nvSpPr>
        <p:spPr/>
        <p:txBody>
          <a:bodyPr/>
          <a:lstStyle>
            <a:lvl1pPr hangingPunct="1">
              <a:defRPr b="1">
                <a:ea typeface="ＭＳ Ｐゴシック" panose="020B0600070205080204" pitchFamily="34" charset="-128"/>
              </a:defRPr>
            </a:lvl1pPr>
          </a:lstStyle>
          <a:p>
            <a:pPr>
              <a:defRPr/>
            </a:pPr>
            <a:fld id="{E79BC615-304A-2642-895B-D2A87FE0CACF}" type="slidenum">
              <a:rPr lang="en-US" altLang="en-US"/>
              <a:pPr>
                <a:defRPr/>
              </a:pPr>
              <a:t>‹#›</a:t>
            </a:fld>
            <a:endParaRPr lang="en-US" altLang="en-US" sz="1400"/>
          </a:p>
        </p:txBody>
      </p:sp>
    </p:spTree>
    <p:extLst>
      <p:ext uri="{BB962C8B-B14F-4D97-AF65-F5344CB8AC3E}">
        <p14:creationId xmlns:p14="http://schemas.microsoft.com/office/powerpoint/2010/main" val="41134937"/>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64">
            <a:extLst>
              <a:ext uri="{FF2B5EF4-FFF2-40B4-BE49-F238E27FC236}">
                <a16:creationId xmlns:a16="http://schemas.microsoft.com/office/drawing/2014/main" id="{44DD45CC-3F19-3544-AB5D-D5FF50EDCF03}"/>
              </a:ext>
            </a:extLst>
          </p:cNvPr>
          <p:cNvSpPr>
            <a:spLocks noGrp="1" noChangeArrowheads="1"/>
          </p:cNvSpPr>
          <p:nvPr>
            <p:ph type="dt" sz="half" idx="10"/>
          </p:nvPr>
        </p:nvSpPr>
        <p:spPr/>
        <p:txBody>
          <a:bodyPr/>
          <a:lstStyle>
            <a:lvl1pPr hangingPunct="1">
              <a:defRPr b="1">
                <a:ea typeface="ＭＳ Ｐゴシック" panose="020B0600070205080204" pitchFamily="34" charset="-128"/>
              </a:defRPr>
            </a:lvl1pPr>
          </a:lstStyle>
          <a:p>
            <a:pPr>
              <a:defRPr/>
            </a:pPr>
            <a:endParaRPr lang="en-US" altLang="en-US"/>
          </a:p>
        </p:txBody>
      </p:sp>
      <p:sp>
        <p:nvSpPr>
          <p:cNvPr id="6" name="Rectangle 1065">
            <a:extLst>
              <a:ext uri="{FF2B5EF4-FFF2-40B4-BE49-F238E27FC236}">
                <a16:creationId xmlns:a16="http://schemas.microsoft.com/office/drawing/2014/main" id="{D207D1B0-01FA-6144-91C7-6300608D1343}"/>
              </a:ext>
            </a:extLst>
          </p:cNvPr>
          <p:cNvSpPr>
            <a:spLocks noGrp="1" noChangeArrowheads="1"/>
          </p:cNvSpPr>
          <p:nvPr>
            <p:ph type="ftr" sz="quarter" idx="11"/>
          </p:nvPr>
        </p:nvSpPr>
        <p:spPr/>
        <p:txBody>
          <a:bodyPr/>
          <a:lstStyle>
            <a:lvl1pPr hangingPunct="1">
              <a:defRPr b="1">
                <a:ea typeface="ＭＳ Ｐゴシック" panose="020B0600070205080204" pitchFamily="34" charset="-128"/>
              </a:defRPr>
            </a:lvl1pPr>
          </a:lstStyle>
          <a:p>
            <a:pPr>
              <a:defRPr/>
            </a:pPr>
            <a:endParaRPr lang="en-US" altLang="en-US"/>
          </a:p>
        </p:txBody>
      </p:sp>
      <p:sp>
        <p:nvSpPr>
          <p:cNvPr id="7" name="Rectangle 1066">
            <a:extLst>
              <a:ext uri="{FF2B5EF4-FFF2-40B4-BE49-F238E27FC236}">
                <a16:creationId xmlns:a16="http://schemas.microsoft.com/office/drawing/2014/main" id="{DCD035EE-1C32-7A46-A6E3-A431599F8F52}"/>
              </a:ext>
            </a:extLst>
          </p:cNvPr>
          <p:cNvSpPr>
            <a:spLocks noGrp="1" noChangeArrowheads="1"/>
          </p:cNvSpPr>
          <p:nvPr>
            <p:ph type="sldNum" sz="quarter" idx="12"/>
          </p:nvPr>
        </p:nvSpPr>
        <p:spPr/>
        <p:txBody>
          <a:bodyPr/>
          <a:lstStyle>
            <a:lvl1pPr hangingPunct="1">
              <a:defRPr b="1">
                <a:ea typeface="ＭＳ Ｐゴシック" panose="020B0600070205080204" pitchFamily="34" charset="-128"/>
              </a:defRPr>
            </a:lvl1pPr>
          </a:lstStyle>
          <a:p>
            <a:pPr>
              <a:defRPr/>
            </a:pPr>
            <a:fld id="{725755AD-7C89-1540-B84C-60CBF0492030}" type="slidenum">
              <a:rPr lang="en-US" altLang="en-US"/>
              <a:pPr>
                <a:defRPr/>
              </a:pPr>
              <a:t>‹#›</a:t>
            </a:fld>
            <a:endParaRPr lang="en-US" altLang="en-US" sz="1400"/>
          </a:p>
        </p:txBody>
      </p:sp>
    </p:spTree>
    <p:extLst>
      <p:ext uri="{BB962C8B-B14F-4D97-AF65-F5344CB8AC3E}">
        <p14:creationId xmlns:p14="http://schemas.microsoft.com/office/powerpoint/2010/main" val="1306401300"/>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64">
            <a:extLst>
              <a:ext uri="{FF2B5EF4-FFF2-40B4-BE49-F238E27FC236}">
                <a16:creationId xmlns:a16="http://schemas.microsoft.com/office/drawing/2014/main" id="{901D9D10-3BC9-6C46-852C-DDDFF7D52F36}"/>
              </a:ext>
            </a:extLst>
          </p:cNvPr>
          <p:cNvSpPr>
            <a:spLocks noGrp="1" noChangeArrowheads="1"/>
          </p:cNvSpPr>
          <p:nvPr>
            <p:ph type="dt" sz="half" idx="10"/>
          </p:nvPr>
        </p:nvSpPr>
        <p:spPr/>
        <p:txBody>
          <a:bodyPr/>
          <a:lstStyle>
            <a:lvl1pPr hangingPunct="1">
              <a:defRPr b="1">
                <a:ea typeface="ＭＳ Ｐゴシック" panose="020B0600070205080204" pitchFamily="34" charset="-128"/>
              </a:defRPr>
            </a:lvl1pPr>
          </a:lstStyle>
          <a:p>
            <a:pPr>
              <a:defRPr/>
            </a:pPr>
            <a:endParaRPr lang="en-US" altLang="en-US"/>
          </a:p>
        </p:txBody>
      </p:sp>
      <p:sp>
        <p:nvSpPr>
          <p:cNvPr id="5" name="Rectangle 1065">
            <a:extLst>
              <a:ext uri="{FF2B5EF4-FFF2-40B4-BE49-F238E27FC236}">
                <a16:creationId xmlns:a16="http://schemas.microsoft.com/office/drawing/2014/main" id="{D5AFA50B-1858-C847-9393-EE7091CA2B9E}"/>
              </a:ext>
            </a:extLst>
          </p:cNvPr>
          <p:cNvSpPr>
            <a:spLocks noGrp="1" noChangeArrowheads="1"/>
          </p:cNvSpPr>
          <p:nvPr>
            <p:ph type="ftr" sz="quarter" idx="11"/>
          </p:nvPr>
        </p:nvSpPr>
        <p:spPr/>
        <p:txBody>
          <a:bodyPr/>
          <a:lstStyle>
            <a:lvl1pPr hangingPunct="1">
              <a:defRPr b="1">
                <a:ea typeface="ＭＳ Ｐゴシック" panose="020B0600070205080204" pitchFamily="34" charset="-128"/>
              </a:defRPr>
            </a:lvl1pPr>
          </a:lstStyle>
          <a:p>
            <a:pPr>
              <a:defRPr/>
            </a:pPr>
            <a:endParaRPr lang="en-US" altLang="en-US"/>
          </a:p>
        </p:txBody>
      </p:sp>
      <p:sp>
        <p:nvSpPr>
          <p:cNvPr id="6" name="Rectangle 1066">
            <a:extLst>
              <a:ext uri="{FF2B5EF4-FFF2-40B4-BE49-F238E27FC236}">
                <a16:creationId xmlns:a16="http://schemas.microsoft.com/office/drawing/2014/main" id="{2F1218BD-6A5F-AF46-A51F-2B94E09EFA63}"/>
              </a:ext>
            </a:extLst>
          </p:cNvPr>
          <p:cNvSpPr>
            <a:spLocks noGrp="1" noChangeArrowheads="1"/>
          </p:cNvSpPr>
          <p:nvPr>
            <p:ph type="sldNum" sz="quarter" idx="12"/>
          </p:nvPr>
        </p:nvSpPr>
        <p:spPr/>
        <p:txBody>
          <a:bodyPr/>
          <a:lstStyle>
            <a:lvl1pPr hangingPunct="1">
              <a:defRPr b="1">
                <a:ea typeface="ＭＳ Ｐゴシック" panose="020B0600070205080204" pitchFamily="34" charset="-128"/>
              </a:defRPr>
            </a:lvl1pPr>
          </a:lstStyle>
          <a:p>
            <a:pPr>
              <a:defRPr/>
            </a:pPr>
            <a:fld id="{136387E1-A369-B54E-919C-EC74C4EA6D1D}" type="slidenum">
              <a:rPr lang="en-US" altLang="en-US"/>
              <a:pPr>
                <a:defRPr/>
              </a:pPr>
              <a:t>‹#›</a:t>
            </a:fld>
            <a:endParaRPr lang="en-US" altLang="en-US" sz="1400"/>
          </a:p>
        </p:txBody>
      </p:sp>
    </p:spTree>
    <p:extLst>
      <p:ext uri="{BB962C8B-B14F-4D97-AF65-F5344CB8AC3E}">
        <p14:creationId xmlns:p14="http://schemas.microsoft.com/office/powerpoint/2010/main" val="21647210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32">
            <a:extLst>
              <a:ext uri="{FF2B5EF4-FFF2-40B4-BE49-F238E27FC236}">
                <a16:creationId xmlns:a16="http://schemas.microsoft.com/office/drawing/2014/main" id="{6F4B7B66-99E2-6C42-8731-22A206DED9C0}"/>
              </a:ext>
            </a:extLst>
          </p:cNvPr>
          <p:cNvSpPr>
            <a:spLocks noGrp="1" noChangeArrowheads="1"/>
          </p:cNvSpPr>
          <p:nvPr>
            <p:ph type="dt" sz="half" idx="10"/>
          </p:nvPr>
        </p:nvSpPr>
        <p:spPr>
          <a:ln/>
        </p:spPr>
        <p:txBody>
          <a:bodyPr/>
          <a:lstStyle>
            <a:lvl1pPr>
              <a:defRPr/>
            </a:lvl1pPr>
          </a:lstStyle>
          <a:p>
            <a:pPr>
              <a:defRPr/>
            </a:pPr>
            <a:endParaRPr lang="en-GB"/>
          </a:p>
        </p:txBody>
      </p:sp>
      <p:sp>
        <p:nvSpPr>
          <p:cNvPr id="8" name="Rectangle 1033">
            <a:extLst>
              <a:ext uri="{FF2B5EF4-FFF2-40B4-BE49-F238E27FC236}">
                <a16:creationId xmlns:a16="http://schemas.microsoft.com/office/drawing/2014/main" id="{9C5FC866-5D77-3A4A-B483-F27788F873C8}"/>
              </a:ext>
            </a:extLst>
          </p:cNvPr>
          <p:cNvSpPr>
            <a:spLocks noGrp="1" noChangeArrowheads="1"/>
          </p:cNvSpPr>
          <p:nvPr>
            <p:ph type="ftr" sz="quarter" idx="11"/>
          </p:nvPr>
        </p:nvSpPr>
        <p:spPr>
          <a:ln/>
        </p:spPr>
        <p:txBody>
          <a:bodyPr/>
          <a:lstStyle>
            <a:lvl1pPr>
              <a:defRPr/>
            </a:lvl1pPr>
          </a:lstStyle>
          <a:p>
            <a:pPr>
              <a:defRPr/>
            </a:pPr>
            <a:endParaRPr lang="en-GB"/>
          </a:p>
        </p:txBody>
      </p:sp>
      <p:sp>
        <p:nvSpPr>
          <p:cNvPr id="9" name="Rectangle 1034">
            <a:extLst>
              <a:ext uri="{FF2B5EF4-FFF2-40B4-BE49-F238E27FC236}">
                <a16:creationId xmlns:a16="http://schemas.microsoft.com/office/drawing/2014/main" id="{CE0DC8B5-CC32-FD4F-906E-0C729459AACB}"/>
              </a:ext>
            </a:extLst>
          </p:cNvPr>
          <p:cNvSpPr>
            <a:spLocks noGrp="1" noChangeArrowheads="1"/>
          </p:cNvSpPr>
          <p:nvPr>
            <p:ph type="sldNum" sz="quarter" idx="12"/>
          </p:nvPr>
        </p:nvSpPr>
        <p:spPr>
          <a:ln/>
        </p:spPr>
        <p:txBody>
          <a:bodyPr/>
          <a:lstStyle>
            <a:lvl1pPr>
              <a:defRPr/>
            </a:lvl1pPr>
          </a:lstStyle>
          <a:p>
            <a:pPr>
              <a:defRPr/>
            </a:pPr>
            <a:fld id="{5709F728-0442-5E42-A40C-0BBE4BC7AC6C}" type="slidenum">
              <a:rPr lang="en-GB" altLang="en-US"/>
              <a:pPr>
                <a:defRPr/>
              </a:pPr>
              <a:t>‹#›</a:t>
            </a:fld>
            <a:endParaRPr lang="en-GB" altLang="en-US"/>
          </a:p>
        </p:txBody>
      </p:sp>
    </p:spTree>
    <p:extLst>
      <p:ext uri="{BB962C8B-B14F-4D97-AF65-F5344CB8AC3E}">
        <p14:creationId xmlns:p14="http://schemas.microsoft.com/office/powerpoint/2010/main" val="4068883808"/>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64">
            <a:extLst>
              <a:ext uri="{FF2B5EF4-FFF2-40B4-BE49-F238E27FC236}">
                <a16:creationId xmlns:a16="http://schemas.microsoft.com/office/drawing/2014/main" id="{7D8C6363-D9BD-3A40-BB9B-EF3D5D09EEDC}"/>
              </a:ext>
            </a:extLst>
          </p:cNvPr>
          <p:cNvSpPr>
            <a:spLocks noGrp="1" noChangeArrowheads="1"/>
          </p:cNvSpPr>
          <p:nvPr>
            <p:ph type="dt" sz="half" idx="10"/>
          </p:nvPr>
        </p:nvSpPr>
        <p:spPr/>
        <p:txBody>
          <a:bodyPr/>
          <a:lstStyle>
            <a:lvl1pPr hangingPunct="1">
              <a:defRPr b="1">
                <a:ea typeface="ＭＳ Ｐゴシック" panose="020B0600070205080204" pitchFamily="34" charset="-128"/>
              </a:defRPr>
            </a:lvl1pPr>
          </a:lstStyle>
          <a:p>
            <a:pPr>
              <a:defRPr/>
            </a:pPr>
            <a:endParaRPr lang="en-US" altLang="en-US"/>
          </a:p>
        </p:txBody>
      </p:sp>
      <p:sp>
        <p:nvSpPr>
          <p:cNvPr id="5" name="Rectangle 1065">
            <a:extLst>
              <a:ext uri="{FF2B5EF4-FFF2-40B4-BE49-F238E27FC236}">
                <a16:creationId xmlns:a16="http://schemas.microsoft.com/office/drawing/2014/main" id="{6BDFCC86-4F76-A740-ADF0-57E8FE9EFE4C}"/>
              </a:ext>
            </a:extLst>
          </p:cNvPr>
          <p:cNvSpPr>
            <a:spLocks noGrp="1" noChangeArrowheads="1"/>
          </p:cNvSpPr>
          <p:nvPr>
            <p:ph type="ftr" sz="quarter" idx="11"/>
          </p:nvPr>
        </p:nvSpPr>
        <p:spPr/>
        <p:txBody>
          <a:bodyPr/>
          <a:lstStyle>
            <a:lvl1pPr hangingPunct="1">
              <a:defRPr b="1">
                <a:ea typeface="ＭＳ Ｐゴシック" panose="020B0600070205080204" pitchFamily="34" charset="-128"/>
              </a:defRPr>
            </a:lvl1pPr>
          </a:lstStyle>
          <a:p>
            <a:pPr>
              <a:defRPr/>
            </a:pPr>
            <a:endParaRPr lang="en-US" altLang="en-US"/>
          </a:p>
        </p:txBody>
      </p:sp>
      <p:sp>
        <p:nvSpPr>
          <p:cNvPr id="6" name="Rectangle 1066">
            <a:extLst>
              <a:ext uri="{FF2B5EF4-FFF2-40B4-BE49-F238E27FC236}">
                <a16:creationId xmlns:a16="http://schemas.microsoft.com/office/drawing/2014/main" id="{78047B47-490A-DE4A-B460-6E3555BCF96D}"/>
              </a:ext>
            </a:extLst>
          </p:cNvPr>
          <p:cNvSpPr>
            <a:spLocks noGrp="1" noChangeArrowheads="1"/>
          </p:cNvSpPr>
          <p:nvPr>
            <p:ph type="sldNum" sz="quarter" idx="12"/>
          </p:nvPr>
        </p:nvSpPr>
        <p:spPr/>
        <p:txBody>
          <a:bodyPr/>
          <a:lstStyle>
            <a:lvl1pPr hangingPunct="1">
              <a:defRPr b="1">
                <a:ea typeface="ＭＳ Ｐゴシック" panose="020B0600070205080204" pitchFamily="34" charset="-128"/>
              </a:defRPr>
            </a:lvl1pPr>
          </a:lstStyle>
          <a:p>
            <a:pPr>
              <a:defRPr/>
            </a:pPr>
            <a:fld id="{E3C8EA2C-5293-2749-A55B-3B687121920E}" type="slidenum">
              <a:rPr lang="en-US" altLang="en-US"/>
              <a:pPr>
                <a:defRPr/>
              </a:pPr>
              <a:t>‹#›</a:t>
            </a:fld>
            <a:endParaRPr lang="en-US" altLang="en-US" sz="1400"/>
          </a:p>
        </p:txBody>
      </p:sp>
    </p:spTree>
    <p:extLst>
      <p:ext uri="{BB962C8B-B14F-4D97-AF65-F5344CB8AC3E}">
        <p14:creationId xmlns:p14="http://schemas.microsoft.com/office/powerpoint/2010/main" val="4133443146"/>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471212641"/>
      </p:ext>
    </p:extLst>
  </p:cSld>
  <p:clrMapOvr>
    <a:masterClrMapping/>
  </p:clrMapOvr>
  <p:transition>
    <p:cut/>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74387708"/>
      </p:ext>
    </p:extLst>
  </p:cSld>
  <p:clrMapOvr>
    <a:masterClrMapping/>
  </p:clrMapOvr>
  <p:transition>
    <p:cut/>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647090309"/>
      </p:ext>
    </p:extLst>
  </p:cSld>
  <p:clrMapOvr>
    <a:masterClrMapping/>
  </p:clrMapOvr>
  <p:transition>
    <p:cut/>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36990587"/>
      </p:ext>
    </p:extLst>
  </p:cSld>
  <p:clrMapOvr>
    <a:masterClrMapping/>
  </p:clrMapOvr>
  <p:transition>
    <p:cut/>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26853933"/>
      </p:ext>
    </p:extLst>
  </p:cSld>
  <p:clrMapOvr>
    <a:masterClrMapping/>
  </p:clrMapOvr>
  <p:transition>
    <p:cut/>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860514154"/>
      </p:ext>
    </p:extLst>
  </p:cSld>
  <p:clrMapOvr>
    <a:masterClrMapping/>
  </p:clrMapOvr>
  <p:transition>
    <p:cut/>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4525131"/>
      </p:ext>
    </p:extLst>
  </p:cSld>
  <p:clrMapOvr>
    <a:masterClrMapping/>
  </p:clrMapOvr>
  <p:transition>
    <p:cut/>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712238635"/>
      </p:ext>
    </p:extLst>
  </p:cSld>
  <p:clrMapOvr>
    <a:masterClrMapping/>
  </p:clrMapOvr>
  <p:transition>
    <p:cut/>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80861460"/>
      </p:ext>
    </p:extLst>
  </p:cSld>
  <p:clrMapOvr>
    <a:masterClrMapping/>
  </p:clrMapOvr>
  <p:transition>
    <p:cut/>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32">
            <a:extLst>
              <a:ext uri="{FF2B5EF4-FFF2-40B4-BE49-F238E27FC236}">
                <a16:creationId xmlns:a16="http://schemas.microsoft.com/office/drawing/2014/main" id="{52F247E7-E0E6-8C46-B45F-6B720F288816}"/>
              </a:ext>
            </a:extLst>
          </p:cNvPr>
          <p:cNvSpPr>
            <a:spLocks noGrp="1" noChangeArrowheads="1"/>
          </p:cNvSpPr>
          <p:nvPr>
            <p:ph type="dt" sz="half" idx="10"/>
          </p:nvPr>
        </p:nvSpPr>
        <p:spPr>
          <a:ln/>
        </p:spPr>
        <p:txBody>
          <a:bodyPr/>
          <a:lstStyle>
            <a:lvl1pPr>
              <a:defRPr/>
            </a:lvl1pPr>
          </a:lstStyle>
          <a:p>
            <a:pPr>
              <a:defRPr/>
            </a:pPr>
            <a:endParaRPr lang="en-GB"/>
          </a:p>
        </p:txBody>
      </p:sp>
      <p:sp>
        <p:nvSpPr>
          <p:cNvPr id="4" name="Rectangle 1033">
            <a:extLst>
              <a:ext uri="{FF2B5EF4-FFF2-40B4-BE49-F238E27FC236}">
                <a16:creationId xmlns:a16="http://schemas.microsoft.com/office/drawing/2014/main" id="{2460CE6B-7C77-E440-BD47-44CA7E87B663}"/>
              </a:ext>
            </a:extLst>
          </p:cNvPr>
          <p:cNvSpPr>
            <a:spLocks noGrp="1" noChangeArrowheads="1"/>
          </p:cNvSpPr>
          <p:nvPr>
            <p:ph type="ftr" sz="quarter" idx="11"/>
          </p:nvPr>
        </p:nvSpPr>
        <p:spPr>
          <a:ln/>
        </p:spPr>
        <p:txBody>
          <a:bodyPr/>
          <a:lstStyle>
            <a:lvl1pPr>
              <a:defRPr/>
            </a:lvl1pPr>
          </a:lstStyle>
          <a:p>
            <a:pPr>
              <a:defRPr/>
            </a:pPr>
            <a:endParaRPr lang="en-GB"/>
          </a:p>
        </p:txBody>
      </p:sp>
      <p:sp>
        <p:nvSpPr>
          <p:cNvPr id="5" name="Rectangle 1034">
            <a:extLst>
              <a:ext uri="{FF2B5EF4-FFF2-40B4-BE49-F238E27FC236}">
                <a16:creationId xmlns:a16="http://schemas.microsoft.com/office/drawing/2014/main" id="{4C30D86F-23AE-E543-B4D7-7E11757E6227}"/>
              </a:ext>
            </a:extLst>
          </p:cNvPr>
          <p:cNvSpPr>
            <a:spLocks noGrp="1" noChangeArrowheads="1"/>
          </p:cNvSpPr>
          <p:nvPr>
            <p:ph type="sldNum" sz="quarter" idx="12"/>
          </p:nvPr>
        </p:nvSpPr>
        <p:spPr>
          <a:ln/>
        </p:spPr>
        <p:txBody>
          <a:bodyPr/>
          <a:lstStyle>
            <a:lvl1pPr>
              <a:defRPr/>
            </a:lvl1pPr>
          </a:lstStyle>
          <a:p>
            <a:pPr>
              <a:defRPr/>
            </a:pPr>
            <a:fld id="{84F089E4-2423-B249-89C9-0F6F73366A2A}" type="slidenum">
              <a:rPr lang="en-GB" altLang="en-US"/>
              <a:pPr>
                <a:defRPr/>
              </a:pPr>
              <a:t>‹#›</a:t>
            </a:fld>
            <a:endParaRPr lang="en-GB" altLang="en-US"/>
          </a:p>
        </p:txBody>
      </p:sp>
    </p:spTree>
    <p:extLst>
      <p:ext uri="{BB962C8B-B14F-4D97-AF65-F5344CB8AC3E}">
        <p14:creationId xmlns:p14="http://schemas.microsoft.com/office/powerpoint/2010/main" val="3548278129"/>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40723893"/>
      </p:ext>
    </p:extLst>
  </p:cSld>
  <p:clrMapOvr>
    <a:masterClrMapping/>
  </p:clrMapOvr>
  <p:transition>
    <p:cut/>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69665982"/>
      </p:ext>
    </p:extLst>
  </p:cSld>
  <p:clrMapOvr>
    <a:masterClrMapping/>
  </p:clrMapOvr>
  <p:transition>
    <p:cut/>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57410" name="Rectangle 2"/>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657411" name="Rectangle 3"/>
          <p:cNvSpPr>
            <a:spLocks noGrp="1" noChangeArrowheads="1"/>
          </p:cNvSpPr>
          <p:nvPr>
            <p:ph type="subTitle" idx="1"/>
          </p:nvPr>
        </p:nvSpPr>
        <p:spPr>
          <a:xfrm>
            <a:off x="1371600" y="3886200"/>
            <a:ext cx="6400800" cy="1752600"/>
          </a:xfrm>
        </p:spPr>
        <p:txBody>
          <a:bodyPr/>
          <a:lstStyle>
            <a:lvl1pPr marL="0" indent="0" algn="ctr">
              <a:buFont typeface="Times" charset="0"/>
              <a:buNone/>
              <a:defRPr/>
            </a:lvl1pPr>
          </a:lstStyle>
          <a:p>
            <a:pPr lvl="0"/>
            <a:r>
              <a:rPr lang="en-US" noProof="0"/>
              <a:t>Click to edit Master subtitle style</a:t>
            </a:r>
          </a:p>
        </p:txBody>
      </p:sp>
      <p:sp>
        <p:nvSpPr>
          <p:cNvPr id="4" name="Rectangle 4">
            <a:extLst>
              <a:ext uri="{FF2B5EF4-FFF2-40B4-BE49-F238E27FC236}">
                <a16:creationId xmlns:a16="http://schemas.microsoft.com/office/drawing/2014/main" id="{3CB994DD-DCD0-E54C-92CE-52F95D1C76DE}"/>
              </a:ext>
            </a:extLst>
          </p:cNvPr>
          <p:cNvSpPr>
            <a:spLocks noGrp="1" noChangeArrowheads="1"/>
          </p:cNvSpPr>
          <p:nvPr>
            <p:ph type="dt" sz="half" idx="10"/>
          </p:nvPr>
        </p:nvSpPr>
        <p:spPr/>
        <p:txBody>
          <a:bodyPr/>
          <a:lstStyle>
            <a:lvl1pPr hangingPunct="1">
              <a:defRPr b="1"/>
            </a:lvl1pPr>
          </a:lstStyle>
          <a:p>
            <a:pPr>
              <a:defRPr/>
            </a:pPr>
            <a:endParaRPr lang="en-US" altLang="en-US"/>
          </a:p>
        </p:txBody>
      </p:sp>
      <p:sp>
        <p:nvSpPr>
          <p:cNvPr id="5" name="Rectangle 5">
            <a:extLst>
              <a:ext uri="{FF2B5EF4-FFF2-40B4-BE49-F238E27FC236}">
                <a16:creationId xmlns:a16="http://schemas.microsoft.com/office/drawing/2014/main" id="{EE68CB7D-A24E-3143-9CF8-D9233C37F493}"/>
              </a:ext>
            </a:extLst>
          </p:cNvPr>
          <p:cNvSpPr>
            <a:spLocks noGrp="1" noChangeArrowheads="1"/>
          </p:cNvSpPr>
          <p:nvPr>
            <p:ph type="ftr" sz="quarter" idx="11"/>
          </p:nvPr>
        </p:nvSpPr>
        <p:spPr/>
        <p:txBody>
          <a:bodyPr/>
          <a:lstStyle>
            <a:lvl1pPr hangingPunct="1">
              <a:defRPr b="1"/>
            </a:lvl1pPr>
          </a:lstStyle>
          <a:p>
            <a:pPr>
              <a:defRPr/>
            </a:pPr>
            <a:endParaRPr lang="en-US" altLang="en-US"/>
          </a:p>
        </p:txBody>
      </p:sp>
      <p:sp>
        <p:nvSpPr>
          <p:cNvPr id="6" name="Rectangle 6">
            <a:extLst>
              <a:ext uri="{FF2B5EF4-FFF2-40B4-BE49-F238E27FC236}">
                <a16:creationId xmlns:a16="http://schemas.microsoft.com/office/drawing/2014/main" id="{12291693-FCDC-AF46-A762-3B5215628BAD}"/>
              </a:ext>
            </a:extLst>
          </p:cNvPr>
          <p:cNvSpPr>
            <a:spLocks noGrp="1" noChangeArrowheads="1"/>
          </p:cNvSpPr>
          <p:nvPr>
            <p:ph type="sldNum" sz="quarter" idx="12"/>
          </p:nvPr>
        </p:nvSpPr>
        <p:spPr/>
        <p:txBody>
          <a:bodyPr/>
          <a:lstStyle>
            <a:lvl1pPr hangingPunct="1">
              <a:defRPr b="1"/>
            </a:lvl1pPr>
          </a:lstStyle>
          <a:p>
            <a:pPr>
              <a:defRPr/>
            </a:pPr>
            <a:fld id="{DF1C3B7B-0C3F-9348-BBDA-028757E9F2DF}" type="slidenum">
              <a:rPr lang="en-US" altLang="en-US"/>
              <a:pPr>
                <a:defRPr/>
              </a:pPr>
              <a:t>‹#›</a:t>
            </a:fld>
            <a:endParaRPr lang="en-US" altLang="en-US"/>
          </a:p>
        </p:txBody>
      </p:sp>
    </p:spTree>
    <p:extLst>
      <p:ext uri="{BB962C8B-B14F-4D97-AF65-F5344CB8AC3E}">
        <p14:creationId xmlns:p14="http://schemas.microsoft.com/office/powerpoint/2010/main" val="2830223851"/>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D241171-B054-4C49-A9E6-644E922EDCE0}"/>
              </a:ext>
            </a:extLst>
          </p:cNvPr>
          <p:cNvSpPr>
            <a:spLocks noGrp="1" noChangeArrowheads="1"/>
          </p:cNvSpPr>
          <p:nvPr>
            <p:ph type="dt" sz="half" idx="10"/>
          </p:nvPr>
        </p:nvSpPr>
        <p:spPr/>
        <p:txBody>
          <a:bodyPr/>
          <a:lstStyle>
            <a:lvl1pPr hangingPunct="1">
              <a:defRPr b="1"/>
            </a:lvl1pPr>
          </a:lstStyle>
          <a:p>
            <a:pPr>
              <a:defRPr/>
            </a:pPr>
            <a:endParaRPr lang="en-US" altLang="en-US"/>
          </a:p>
        </p:txBody>
      </p:sp>
      <p:sp>
        <p:nvSpPr>
          <p:cNvPr id="5" name="Rectangle 5">
            <a:extLst>
              <a:ext uri="{FF2B5EF4-FFF2-40B4-BE49-F238E27FC236}">
                <a16:creationId xmlns:a16="http://schemas.microsoft.com/office/drawing/2014/main" id="{16A819E0-90B8-9A4C-B600-0E0AE498F200}"/>
              </a:ext>
            </a:extLst>
          </p:cNvPr>
          <p:cNvSpPr>
            <a:spLocks noGrp="1" noChangeArrowheads="1"/>
          </p:cNvSpPr>
          <p:nvPr>
            <p:ph type="ftr" sz="quarter" idx="11"/>
          </p:nvPr>
        </p:nvSpPr>
        <p:spPr/>
        <p:txBody>
          <a:bodyPr/>
          <a:lstStyle>
            <a:lvl1pPr hangingPunct="1">
              <a:defRPr b="1"/>
            </a:lvl1pPr>
          </a:lstStyle>
          <a:p>
            <a:pPr>
              <a:defRPr/>
            </a:pPr>
            <a:endParaRPr lang="en-US" altLang="en-US"/>
          </a:p>
        </p:txBody>
      </p:sp>
      <p:sp>
        <p:nvSpPr>
          <p:cNvPr id="6" name="Rectangle 6">
            <a:extLst>
              <a:ext uri="{FF2B5EF4-FFF2-40B4-BE49-F238E27FC236}">
                <a16:creationId xmlns:a16="http://schemas.microsoft.com/office/drawing/2014/main" id="{FA5E2ED0-6566-9D49-9EAB-D326865120D1}"/>
              </a:ext>
            </a:extLst>
          </p:cNvPr>
          <p:cNvSpPr>
            <a:spLocks noGrp="1" noChangeArrowheads="1"/>
          </p:cNvSpPr>
          <p:nvPr>
            <p:ph type="sldNum" sz="quarter" idx="12"/>
          </p:nvPr>
        </p:nvSpPr>
        <p:spPr/>
        <p:txBody>
          <a:bodyPr/>
          <a:lstStyle>
            <a:lvl1pPr hangingPunct="1">
              <a:defRPr b="1"/>
            </a:lvl1pPr>
          </a:lstStyle>
          <a:p>
            <a:pPr>
              <a:defRPr/>
            </a:pPr>
            <a:fld id="{2B5F85EE-3716-0648-8ACC-6C867A93E8B8}" type="slidenum">
              <a:rPr lang="en-US" altLang="en-US"/>
              <a:pPr>
                <a:defRPr/>
              </a:pPr>
              <a:t>‹#›</a:t>
            </a:fld>
            <a:endParaRPr lang="en-US" altLang="en-US"/>
          </a:p>
        </p:txBody>
      </p:sp>
    </p:spTree>
    <p:extLst>
      <p:ext uri="{BB962C8B-B14F-4D97-AF65-F5344CB8AC3E}">
        <p14:creationId xmlns:p14="http://schemas.microsoft.com/office/powerpoint/2010/main" val="562230837"/>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BB0562DC-9548-4B47-8240-B16E98006429}"/>
              </a:ext>
            </a:extLst>
          </p:cNvPr>
          <p:cNvSpPr>
            <a:spLocks noGrp="1" noChangeArrowheads="1"/>
          </p:cNvSpPr>
          <p:nvPr>
            <p:ph type="dt" sz="half" idx="10"/>
          </p:nvPr>
        </p:nvSpPr>
        <p:spPr/>
        <p:txBody>
          <a:bodyPr/>
          <a:lstStyle>
            <a:lvl1pPr hangingPunct="1">
              <a:defRPr b="1"/>
            </a:lvl1pPr>
          </a:lstStyle>
          <a:p>
            <a:pPr>
              <a:defRPr/>
            </a:pPr>
            <a:endParaRPr lang="en-US" altLang="en-US"/>
          </a:p>
        </p:txBody>
      </p:sp>
      <p:sp>
        <p:nvSpPr>
          <p:cNvPr id="5" name="Rectangle 5">
            <a:extLst>
              <a:ext uri="{FF2B5EF4-FFF2-40B4-BE49-F238E27FC236}">
                <a16:creationId xmlns:a16="http://schemas.microsoft.com/office/drawing/2014/main" id="{EB7E9D07-6C3D-E94D-A71C-315678A30AE3}"/>
              </a:ext>
            </a:extLst>
          </p:cNvPr>
          <p:cNvSpPr>
            <a:spLocks noGrp="1" noChangeArrowheads="1"/>
          </p:cNvSpPr>
          <p:nvPr>
            <p:ph type="ftr" sz="quarter" idx="11"/>
          </p:nvPr>
        </p:nvSpPr>
        <p:spPr/>
        <p:txBody>
          <a:bodyPr/>
          <a:lstStyle>
            <a:lvl1pPr hangingPunct="1">
              <a:defRPr b="1"/>
            </a:lvl1pPr>
          </a:lstStyle>
          <a:p>
            <a:pPr>
              <a:defRPr/>
            </a:pPr>
            <a:endParaRPr lang="en-US" altLang="en-US"/>
          </a:p>
        </p:txBody>
      </p:sp>
      <p:sp>
        <p:nvSpPr>
          <p:cNvPr id="6" name="Rectangle 6">
            <a:extLst>
              <a:ext uri="{FF2B5EF4-FFF2-40B4-BE49-F238E27FC236}">
                <a16:creationId xmlns:a16="http://schemas.microsoft.com/office/drawing/2014/main" id="{0D94711D-1E94-474F-B067-10576C523590}"/>
              </a:ext>
            </a:extLst>
          </p:cNvPr>
          <p:cNvSpPr>
            <a:spLocks noGrp="1" noChangeArrowheads="1"/>
          </p:cNvSpPr>
          <p:nvPr>
            <p:ph type="sldNum" sz="quarter" idx="12"/>
          </p:nvPr>
        </p:nvSpPr>
        <p:spPr/>
        <p:txBody>
          <a:bodyPr/>
          <a:lstStyle>
            <a:lvl1pPr hangingPunct="1">
              <a:defRPr b="1"/>
            </a:lvl1pPr>
          </a:lstStyle>
          <a:p>
            <a:pPr>
              <a:defRPr/>
            </a:pPr>
            <a:fld id="{A35669CC-7D68-DF4D-992D-CD19EE81499C}" type="slidenum">
              <a:rPr lang="en-US" altLang="en-US"/>
              <a:pPr>
                <a:defRPr/>
              </a:pPr>
              <a:t>‹#›</a:t>
            </a:fld>
            <a:endParaRPr lang="en-US" altLang="en-US"/>
          </a:p>
        </p:txBody>
      </p:sp>
    </p:spTree>
    <p:extLst>
      <p:ext uri="{BB962C8B-B14F-4D97-AF65-F5344CB8AC3E}">
        <p14:creationId xmlns:p14="http://schemas.microsoft.com/office/powerpoint/2010/main" val="181890445"/>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6">
            <a:extLst>
              <a:ext uri="{FF2B5EF4-FFF2-40B4-BE49-F238E27FC236}">
                <a16:creationId xmlns:a16="http://schemas.microsoft.com/office/drawing/2014/main" id="{F76EC463-5CC1-3444-A995-124B7BFFFB58}"/>
              </a:ext>
            </a:extLst>
          </p:cNvPr>
          <p:cNvSpPr>
            <a:spLocks noGrp="1" noChangeArrowheads="1"/>
          </p:cNvSpPr>
          <p:nvPr>
            <p:ph type="dt" sz="half" idx="10"/>
          </p:nvPr>
        </p:nvSpPr>
        <p:spPr/>
        <p:txBody>
          <a:bodyPr/>
          <a:lstStyle>
            <a:lvl1pPr hangingPunct="1">
              <a:defRPr b="1"/>
            </a:lvl1pPr>
          </a:lstStyle>
          <a:p>
            <a:pPr>
              <a:defRPr/>
            </a:pPr>
            <a:endParaRPr lang="en-US" altLang="en-US"/>
          </a:p>
        </p:txBody>
      </p:sp>
      <p:sp>
        <p:nvSpPr>
          <p:cNvPr id="6" name="Footer Placeholder 7">
            <a:extLst>
              <a:ext uri="{FF2B5EF4-FFF2-40B4-BE49-F238E27FC236}">
                <a16:creationId xmlns:a16="http://schemas.microsoft.com/office/drawing/2014/main" id="{84B8D7B9-57D7-8440-AD41-506C077C655C}"/>
              </a:ext>
            </a:extLst>
          </p:cNvPr>
          <p:cNvSpPr>
            <a:spLocks noGrp="1" noChangeArrowheads="1"/>
          </p:cNvSpPr>
          <p:nvPr>
            <p:ph type="ftr" sz="quarter" idx="11"/>
          </p:nvPr>
        </p:nvSpPr>
        <p:spPr/>
        <p:txBody>
          <a:bodyPr/>
          <a:lstStyle>
            <a:lvl1pPr hangingPunct="1">
              <a:defRPr b="1"/>
            </a:lvl1pPr>
          </a:lstStyle>
          <a:p>
            <a:pPr>
              <a:defRPr/>
            </a:pPr>
            <a:endParaRPr lang="en-US" altLang="en-US"/>
          </a:p>
        </p:txBody>
      </p:sp>
      <p:sp>
        <p:nvSpPr>
          <p:cNvPr id="7" name="Slide Number Placeholder 8">
            <a:extLst>
              <a:ext uri="{FF2B5EF4-FFF2-40B4-BE49-F238E27FC236}">
                <a16:creationId xmlns:a16="http://schemas.microsoft.com/office/drawing/2014/main" id="{7D949776-5988-854F-A27A-CBF41BC95191}"/>
              </a:ext>
            </a:extLst>
          </p:cNvPr>
          <p:cNvSpPr>
            <a:spLocks noGrp="1" noChangeArrowheads="1"/>
          </p:cNvSpPr>
          <p:nvPr>
            <p:ph type="sldNum" sz="quarter" idx="12"/>
          </p:nvPr>
        </p:nvSpPr>
        <p:spPr/>
        <p:txBody>
          <a:bodyPr/>
          <a:lstStyle>
            <a:lvl1pPr hangingPunct="1">
              <a:defRPr b="1"/>
            </a:lvl1pPr>
          </a:lstStyle>
          <a:p>
            <a:pPr>
              <a:defRPr/>
            </a:pPr>
            <a:fld id="{6BA291EE-3D2B-FB46-B874-8A40EBDE85A0}" type="slidenum">
              <a:rPr lang="en-US" altLang="en-US"/>
              <a:pPr>
                <a:defRPr/>
              </a:pPr>
              <a:t>‹#›</a:t>
            </a:fld>
            <a:endParaRPr lang="en-US" altLang="en-US"/>
          </a:p>
        </p:txBody>
      </p:sp>
    </p:spTree>
    <p:extLst>
      <p:ext uri="{BB962C8B-B14F-4D97-AF65-F5344CB8AC3E}">
        <p14:creationId xmlns:p14="http://schemas.microsoft.com/office/powerpoint/2010/main" val="284772871"/>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08F37C5C-B3D0-5047-8BA4-96ADF0AA7746}"/>
              </a:ext>
            </a:extLst>
          </p:cNvPr>
          <p:cNvSpPr>
            <a:spLocks noGrp="1" noChangeArrowheads="1"/>
          </p:cNvSpPr>
          <p:nvPr>
            <p:ph type="dt" sz="half" idx="10"/>
          </p:nvPr>
        </p:nvSpPr>
        <p:spPr/>
        <p:txBody>
          <a:bodyPr/>
          <a:lstStyle>
            <a:lvl1pPr hangingPunct="1">
              <a:defRPr b="1"/>
            </a:lvl1pPr>
          </a:lstStyle>
          <a:p>
            <a:pPr>
              <a:defRPr/>
            </a:pPr>
            <a:endParaRPr lang="en-US" altLang="en-US"/>
          </a:p>
        </p:txBody>
      </p:sp>
      <p:sp>
        <p:nvSpPr>
          <p:cNvPr id="8" name="Rectangle 5">
            <a:extLst>
              <a:ext uri="{FF2B5EF4-FFF2-40B4-BE49-F238E27FC236}">
                <a16:creationId xmlns:a16="http://schemas.microsoft.com/office/drawing/2014/main" id="{48E8CFE9-A857-A646-975C-639A1BE0741A}"/>
              </a:ext>
            </a:extLst>
          </p:cNvPr>
          <p:cNvSpPr>
            <a:spLocks noGrp="1" noChangeArrowheads="1"/>
          </p:cNvSpPr>
          <p:nvPr>
            <p:ph type="ftr" sz="quarter" idx="11"/>
          </p:nvPr>
        </p:nvSpPr>
        <p:spPr/>
        <p:txBody>
          <a:bodyPr/>
          <a:lstStyle>
            <a:lvl1pPr hangingPunct="1">
              <a:defRPr b="1"/>
            </a:lvl1pPr>
          </a:lstStyle>
          <a:p>
            <a:pPr>
              <a:defRPr/>
            </a:pPr>
            <a:endParaRPr lang="en-US" altLang="en-US"/>
          </a:p>
        </p:txBody>
      </p:sp>
      <p:sp>
        <p:nvSpPr>
          <p:cNvPr id="9" name="Rectangle 6">
            <a:extLst>
              <a:ext uri="{FF2B5EF4-FFF2-40B4-BE49-F238E27FC236}">
                <a16:creationId xmlns:a16="http://schemas.microsoft.com/office/drawing/2014/main" id="{431AFEE0-BD34-4D47-941A-352F87104FAA}"/>
              </a:ext>
            </a:extLst>
          </p:cNvPr>
          <p:cNvSpPr>
            <a:spLocks noGrp="1" noChangeArrowheads="1"/>
          </p:cNvSpPr>
          <p:nvPr>
            <p:ph type="sldNum" sz="quarter" idx="12"/>
          </p:nvPr>
        </p:nvSpPr>
        <p:spPr/>
        <p:txBody>
          <a:bodyPr/>
          <a:lstStyle>
            <a:lvl1pPr hangingPunct="1">
              <a:defRPr b="1"/>
            </a:lvl1pPr>
          </a:lstStyle>
          <a:p>
            <a:pPr>
              <a:defRPr/>
            </a:pPr>
            <a:fld id="{570B0D5E-71CF-6442-BB77-99701CBD9807}" type="slidenum">
              <a:rPr lang="en-US" altLang="en-US"/>
              <a:pPr>
                <a:defRPr/>
              </a:pPr>
              <a:t>‹#›</a:t>
            </a:fld>
            <a:endParaRPr lang="en-US" altLang="en-US"/>
          </a:p>
        </p:txBody>
      </p:sp>
    </p:spTree>
    <p:extLst>
      <p:ext uri="{BB962C8B-B14F-4D97-AF65-F5344CB8AC3E}">
        <p14:creationId xmlns:p14="http://schemas.microsoft.com/office/powerpoint/2010/main" val="3632590333"/>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DEAE232F-CFB5-834A-BF23-F0A6C3D0AB6F}"/>
              </a:ext>
            </a:extLst>
          </p:cNvPr>
          <p:cNvSpPr>
            <a:spLocks noGrp="1" noChangeArrowheads="1"/>
          </p:cNvSpPr>
          <p:nvPr>
            <p:ph type="dt" sz="half" idx="10"/>
          </p:nvPr>
        </p:nvSpPr>
        <p:spPr/>
        <p:txBody>
          <a:bodyPr/>
          <a:lstStyle>
            <a:lvl1pPr hangingPunct="1">
              <a:defRPr b="1"/>
            </a:lvl1pPr>
          </a:lstStyle>
          <a:p>
            <a:pPr>
              <a:defRPr/>
            </a:pPr>
            <a:endParaRPr lang="en-US" altLang="en-US"/>
          </a:p>
        </p:txBody>
      </p:sp>
      <p:sp>
        <p:nvSpPr>
          <p:cNvPr id="4" name="Rectangle 5">
            <a:extLst>
              <a:ext uri="{FF2B5EF4-FFF2-40B4-BE49-F238E27FC236}">
                <a16:creationId xmlns:a16="http://schemas.microsoft.com/office/drawing/2014/main" id="{DCC9F0B7-BBB0-544B-9BC6-6A722622E7CD}"/>
              </a:ext>
            </a:extLst>
          </p:cNvPr>
          <p:cNvSpPr>
            <a:spLocks noGrp="1" noChangeArrowheads="1"/>
          </p:cNvSpPr>
          <p:nvPr>
            <p:ph type="ftr" sz="quarter" idx="11"/>
          </p:nvPr>
        </p:nvSpPr>
        <p:spPr/>
        <p:txBody>
          <a:bodyPr/>
          <a:lstStyle>
            <a:lvl1pPr hangingPunct="1">
              <a:defRPr b="1"/>
            </a:lvl1pPr>
          </a:lstStyle>
          <a:p>
            <a:pPr>
              <a:defRPr/>
            </a:pPr>
            <a:endParaRPr lang="en-US" altLang="en-US"/>
          </a:p>
        </p:txBody>
      </p:sp>
      <p:sp>
        <p:nvSpPr>
          <p:cNvPr id="5" name="Rectangle 6">
            <a:extLst>
              <a:ext uri="{FF2B5EF4-FFF2-40B4-BE49-F238E27FC236}">
                <a16:creationId xmlns:a16="http://schemas.microsoft.com/office/drawing/2014/main" id="{86B78958-3E69-CC41-9AD6-AFAC70A90DEC}"/>
              </a:ext>
            </a:extLst>
          </p:cNvPr>
          <p:cNvSpPr>
            <a:spLocks noGrp="1" noChangeArrowheads="1"/>
          </p:cNvSpPr>
          <p:nvPr>
            <p:ph type="sldNum" sz="quarter" idx="12"/>
          </p:nvPr>
        </p:nvSpPr>
        <p:spPr/>
        <p:txBody>
          <a:bodyPr/>
          <a:lstStyle>
            <a:lvl1pPr hangingPunct="1">
              <a:defRPr b="1"/>
            </a:lvl1pPr>
          </a:lstStyle>
          <a:p>
            <a:pPr>
              <a:defRPr/>
            </a:pPr>
            <a:fld id="{39C41DCC-EFD2-1244-9603-854340DA7152}" type="slidenum">
              <a:rPr lang="en-US" altLang="en-US"/>
              <a:pPr>
                <a:defRPr/>
              </a:pPr>
              <a:t>‹#›</a:t>
            </a:fld>
            <a:endParaRPr lang="en-US" altLang="en-US"/>
          </a:p>
        </p:txBody>
      </p:sp>
    </p:spTree>
    <p:extLst>
      <p:ext uri="{BB962C8B-B14F-4D97-AF65-F5344CB8AC3E}">
        <p14:creationId xmlns:p14="http://schemas.microsoft.com/office/powerpoint/2010/main" val="3199391933"/>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173192D0-26EE-724F-994A-8B3235D2505E}"/>
              </a:ext>
            </a:extLst>
          </p:cNvPr>
          <p:cNvSpPr>
            <a:spLocks noGrp="1" noChangeArrowheads="1"/>
          </p:cNvSpPr>
          <p:nvPr>
            <p:ph type="dt" sz="half" idx="10"/>
          </p:nvPr>
        </p:nvSpPr>
        <p:spPr/>
        <p:txBody>
          <a:bodyPr/>
          <a:lstStyle>
            <a:lvl1pPr hangingPunct="1">
              <a:defRPr b="1"/>
            </a:lvl1pPr>
          </a:lstStyle>
          <a:p>
            <a:pPr>
              <a:defRPr/>
            </a:pPr>
            <a:endParaRPr lang="en-US" altLang="en-US"/>
          </a:p>
        </p:txBody>
      </p:sp>
      <p:sp>
        <p:nvSpPr>
          <p:cNvPr id="3" name="Rectangle 5">
            <a:extLst>
              <a:ext uri="{FF2B5EF4-FFF2-40B4-BE49-F238E27FC236}">
                <a16:creationId xmlns:a16="http://schemas.microsoft.com/office/drawing/2014/main" id="{F14CE222-2694-8145-8977-A5C1A30B65D5}"/>
              </a:ext>
            </a:extLst>
          </p:cNvPr>
          <p:cNvSpPr>
            <a:spLocks noGrp="1" noChangeArrowheads="1"/>
          </p:cNvSpPr>
          <p:nvPr>
            <p:ph type="ftr" sz="quarter" idx="11"/>
          </p:nvPr>
        </p:nvSpPr>
        <p:spPr/>
        <p:txBody>
          <a:bodyPr/>
          <a:lstStyle>
            <a:lvl1pPr hangingPunct="1">
              <a:defRPr b="1"/>
            </a:lvl1pPr>
          </a:lstStyle>
          <a:p>
            <a:pPr>
              <a:defRPr/>
            </a:pPr>
            <a:endParaRPr lang="en-US" altLang="en-US"/>
          </a:p>
        </p:txBody>
      </p:sp>
      <p:sp>
        <p:nvSpPr>
          <p:cNvPr id="4" name="Rectangle 6">
            <a:extLst>
              <a:ext uri="{FF2B5EF4-FFF2-40B4-BE49-F238E27FC236}">
                <a16:creationId xmlns:a16="http://schemas.microsoft.com/office/drawing/2014/main" id="{C0A1521E-2328-B947-B0EB-672D48B9F1FD}"/>
              </a:ext>
            </a:extLst>
          </p:cNvPr>
          <p:cNvSpPr>
            <a:spLocks noGrp="1" noChangeArrowheads="1"/>
          </p:cNvSpPr>
          <p:nvPr>
            <p:ph type="sldNum" sz="quarter" idx="12"/>
          </p:nvPr>
        </p:nvSpPr>
        <p:spPr/>
        <p:txBody>
          <a:bodyPr/>
          <a:lstStyle>
            <a:lvl1pPr hangingPunct="1">
              <a:defRPr b="1"/>
            </a:lvl1pPr>
          </a:lstStyle>
          <a:p>
            <a:pPr>
              <a:defRPr/>
            </a:pPr>
            <a:fld id="{38B046C7-3C5E-EF43-8164-45DDEFDF62CE}" type="slidenum">
              <a:rPr lang="en-US" altLang="en-US"/>
              <a:pPr>
                <a:defRPr/>
              </a:pPr>
              <a:t>‹#›</a:t>
            </a:fld>
            <a:endParaRPr lang="en-US" altLang="en-US"/>
          </a:p>
        </p:txBody>
      </p:sp>
    </p:spTree>
    <p:extLst>
      <p:ext uri="{BB962C8B-B14F-4D97-AF65-F5344CB8AC3E}">
        <p14:creationId xmlns:p14="http://schemas.microsoft.com/office/powerpoint/2010/main" val="3315306659"/>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6">
            <a:extLst>
              <a:ext uri="{FF2B5EF4-FFF2-40B4-BE49-F238E27FC236}">
                <a16:creationId xmlns:a16="http://schemas.microsoft.com/office/drawing/2014/main" id="{CAD84131-0C77-CE49-B0E5-FCEC5303AD0D}"/>
              </a:ext>
            </a:extLst>
          </p:cNvPr>
          <p:cNvSpPr>
            <a:spLocks noGrp="1" noChangeArrowheads="1"/>
          </p:cNvSpPr>
          <p:nvPr>
            <p:ph type="dt" sz="half" idx="10"/>
          </p:nvPr>
        </p:nvSpPr>
        <p:spPr/>
        <p:txBody>
          <a:bodyPr/>
          <a:lstStyle>
            <a:lvl1pPr hangingPunct="1">
              <a:defRPr b="1"/>
            </a:lvl1pPr>
          </a:lstStyle>
          <a:p>
            <a:pPr>
              <a:defRPr/>
            </a:pPr>
            <a:endParaRPr lang="en-US" altLang="en-US"/>
          </a:p>
        </p:txBody>
      </p:sp>
      <p:sp>
        <p:nvSpPr>
          <p:cNvPr id="6" name="Footer Placeholder 7">
            <a:extLst>
              <a:ext uri="{FF2B5EF4-FFF2-40B4-BE49-F238E27FC236}">
                <a16:creationId xmlns:a16="http://schemas.microsoft.com/office/drawing/2014/main" id="{6ACF1095-6586-E747-9246-1B3BB6AE9928}"/>
              </a:ext>
            </a:extLst>
          </p:cNvPr>
          <p:cNvSpPr>
            <a:spLocks noGrp="1" noChangeArrowheads="1"/>
          </p:cNvSpPr>
          <p:nvPr>
            <p:ph type="ftr" sz="quarter" idx="11"/>
          </p:nvPr>
        </p:nvSpPr>
        <p:spPr/>
        <p:txBody>
          <a:bodyPr/>
          <a:lstStyle>
            <a:lvl1pPr hangingPunct="1">
              <a:defRPr b="1"/>
            </a:lvl1pPr>
          </a:lstStyle>
          <a:p>
            <a:pPr>
              <a:defRPr/>
            </a:pPr>
            <a:endParaRPr lang="en-US" altLang="en-US"/>
          </a:p>
        </p:txBody>
      </p:sp>
      <p:sp>
        <p:nvSpPr>
          <p:cNvPr id="7" name="Slide Number Placeholder 8">
            <a:extLst>
              <a:ext uri="{FF2B5EF4-FFF2-40B4-BE49-F238E27FC236}">
                <a16:creationId xmlns:a16="http://schemas.microsoft.com/office/drawing/2014/main" id="{11ECEE6B-412E-324A-9F76-EECDEE7ED64D}"/>
              </a:ext>
            </a:extLst>
          </p:cNvPr>
          <p:cNvSpPr>
            <a:spLocks noGrp="1" noChangeArrowheads="1"/>
          </p:cNvSpPr>
          <p:nvPr>
            <p:ph type="sldNum" sz="quarter" idx="12"/>
          </p:nvPr>
        </p:nvSpPr>
        <p:spPr/>
        <p:txBody>
          <a:bodyPr/>
          <a:lstStyle>
            <a:lvl1pPr hangingPunct="1">
              <a:defRPr b="1"/>
            </a:lvl1pPr>
          </a:lstStyle>
          <a:p>
            <a:pPr>
              <a:defRPr/>
            </a:pPr>
            <a:fld id="{373D66EF-DAEA-2A42-B4D1-844E3BBE511B}" type="slidenum">
              <a:rPr lang="en-US" altLang="en-US"/>
              <a:pPr>
                <a:defRPr/>
              </a:pPr>
              <a:t>‹#›</a:t>
            </a:fld>
            <a:endParaRPr lang="en-US" altLang="en-US"/>
          </a:p>
        </p:txBody>
      </p:sp>
    </p:spTree>
    <p:extLst>
      <p:ext uri="{BB962C8B-B14F-4D97-AF65-F5344CB8AC3E}">
        <p14:creationId xmlns:p14="http://schemas.microsoft.com/office/powerpoint/2010/main" val="27699073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2">
            <a:extLst>
              <a:ext uri="{FF2B5EF4-FFF2-40B4-BE49-F238E27FC236}">
                <a16:creationId xmlns:a16="http://schemas.microsoft.com/office/drawing/2014/main" id="{F145D0B8-E233-0F43-87B2-37D5C420C727}"/>
              </a:ext>
            </a:extLst>
          </p:cNvPr>
          <p:cNvSpPr>
            <a:spLocks noGrp="1" noChangeArrowheads="1"/>
          </p:cNvSpPr>
          <p:nvPr>
            <p:ph type="dt" sz="half" idx="10"/>
          </p:nvPr>
        </p:nvSpPr>
        <p:spPr>
          <a:ln/>
        </p:spPr>
        <p:txBody>
          <a:bodyPr/>
          <a:lstStyle>
            <a:lvl1pPr>
              <a:defRPr/>
            </a:lvl1pPr>
          </a:lstStyle>
          <a:p>
            <a:pPr>
              <a:defRPr/>
            </a:pPr>
            <a:endParaRPr lang="en-GB"/>
          </a:p>
        </p:txBody>
      </p:sp>
      <p:sp>
        <p:nvSpPr>
          <p:cNvPr id="3" name="Rectangle 1033">
            <a:extLst>
              <a:ext uri="{FF2B5EF4-FFF2-40B4-BE49-F238E27FC236}">
                <a16:creationId xmlns:a16="http://schemas.microsoft.com/office/drawing/2014/main" id="{7B31A1D6-EFC6-F84A-9E0C-822FDA4255E1}"/>
              </a:ext>
            </a:extLst>
          </p:cNvPr>
          <p:cNvSpPr>
            <a:spLocks noGrp="1" noChangeArrowheads="1"/>
          </p:cNvSpPr>
          <p:nvPr>
            <p:ph type="ftr" sz="quarter" idx="11"/>
          </p:nvPr>
        </p:nvSpPr>
        <p:spPr>
          <a:ln/>
        </p:spPr>
        <p:txBody>
          <a:bodyPr/>
          <a:lstStyle>
            <a:lvl1pPr>
              <a:defRPr/>
            </a:lvl1pPr>
          </a:lstStyle>
          <a:p>
            <a:pPr>
              <a:defRPr/>
            </a:pPr>
            <a:endParaRPr lang="en-GB"/>
          </a:p>
        </p:txBody>
      </p:sp>
      <p:sp>
        <p:nvSpPr>
          <p:cNvPr id="4" name="Rectangle 1034">
            <a:extLst>
              <a:ext uri="{FF2B5EF4-FFF2-40B4-BE49-F238E27FC236}">
                <a16:creationId xmlns:a16="http://schemas.microsoft.com/office/drawing/2014/main" id="{46902A80-0536-3F4A-BDE4-D80748124B6F}"/>
              </a:ext>
            </a:extLst>
          </p:cNvPr>
          <p:cNvSpPr>
            <a:spLocks noGrp="1" noChangeArrowheads="1"/>
          </p:cNvSpPr>
          <p:nvPr>
            <p:ph type="sldNum" sz="quarter" idx="12"/>
          </p:nvPr>
        </p:nvSpPr>
        <p:spPr>
          <a:ln/>
        </p:spPr>
        <p:txBody>
          <a:bodyPr/>
          <a:lstStyle>
            <a:lvl1pPr>
              <a:defRPr/>
            </a:lvl1pPr>
          </a:lstStyle>
          <a:p>
            <a:pPr>
              <a:defRPr/>
            </a:pPr>
            <a:fld id="{1402B660-E8B3-6A49-AC59-4E3BF4BD91D3}" type="slidenum">
              <a:rPr lang="en-GB" altLang="en-US"/>
              <a:pPr>
                <a:defRPr/>
              </a:pPr>
              <a:t>‹#›</a:t>
            </a:fld>
            <a:endParaRPr lang="en-GB" altLang="en-US"/>
          </a:p>
        </p:txBody>
      </p:sp>
    </p:spTree>
    <p:extLst>
      <p:ext uri="{BB962C8B-B14F-4D97-AF65-F5344CB8AC3E}">
        <p14:creationId xmlns:p14="http://schemas.microsoft.com/office/powerpoint/2010/main" val="2300149579"/>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6">
            <a:extLst>
              <a:ext uri="{FF2B5EF4-FFF2-40B4-BE49-F238E27FC236}">
                <a16:creationId xmlns:a16="http://schemas.microsoft.com/office/drawing/2014/main" id="{D27699F7-D68E-2A4D-B63B-91778F39A3E5}"/>
              </a:ext>
            </a:extLst>
          </p:cNvPr>
          <p:cNvSpPr>
            <a:spLocks noGrp="1" noChangeArrowheads="1"/>
          </p:cNvSpPr>
          <p:nvPr>
            <p:ph type="dt" sz="half" idx="10"/>
          </p:nvPr>
        </p:nvSpPr>
        <p:spPr/>
        <p:txBody>
          <a:bodyPr/>
          <a:lstStyle>
            <a:lvl1pPr hangingPunct="1">
              <a:defRPr b="1"/>
            </a:lvl1pPr>
          </a:lstStyle>
          <a:p>
            <a:pPr>
              <a:defRPr/>
            </a:pPr>
            <a:endParaRPr lang="en-US" altLang="en-US"/>
          </a:p>
        </p:txBody>
      </p:sp>
      <p:sp>
        <p:nvSpPr>
          <p:cNvPr id="6" name="Footer Placeholder 7">
            <a:extLst>
              <a:ext uri="{FF2B5EF4-FFF2-40B4-BE49-F238E27FC236}">
                <a16:creationId xmlns:a16="http://schemas.microsoft.com/office/drawing/2014/main" id="{A5A67D76-5C16-3E4E-89D0-F5A405BEB5A9}"/>
              </a:ext>
            </a:extLst>
          </p:cNvPr>
          <p:cNvSpPr>
            <a:spLocks noGrp="1" noChangeArrowheads="1"/>
          </p:cNvSpPr>
          <p:nvPr>
            <p:ph type="ftr" sz="quarter" idx="11"/>
          </p:nvPr>
        </p:nvSpPr>
        <p:spPr/>
        <p:txBody>
          <a:bodyPr/>
          <a:lstStyle>
            <a:lvl1pPr hangingPunct="1">
              <a:defRPr b="1"/>
            </a:lvl1pPr>
          </a:lstStyle>
          <a:p>
            <a:pPr>
              <a:defRPr/>
            </a:pPr>
            <a:endParaRPr lang="en-US" altLang="en-US"/>
          </a:p>
        </p:txBody>
      </p:sp>
      <p:sp>
        <p:nvSpPr>
          <p:cNvPr id="7" name="Slide Number Placeholder 8">
            <a:extLst>
              <a:ext uri="{FF2B5EF4-FFF2-40B4-BE49-F238E27FC236}">
                <a16:creationId xmlns:a16="http://schemas.microsoft.com/office/drawing/2014/main" id="{71D628DA-945F-D64B-A4A2-DF907760551A}"/>
              </a:ext>
            </a:extLst>
          </p:cNvPr>
          <p:cNvSpPr>
            <a:spLocks noGrp="1" noChangeArrowheads="1"/>
          </p:cNvSpPr>
          <p:nvPr>
            <p:ph type="sldNum" sz="quarter" idx="12"/>
          </p:nvPr>
        </p:nvSpPr>
        <p:spPr/>
        <p:txBody>
          <a:bodyPr/>
          <a:lstStyle>
            <a:lvl1pPr hangingPunct="1">
              <a:defRPr b="1"/>
            </a:lvl1pPr>
          </a:lstStyle>
          <a:p>
            <a:pPr>
              <a:defRPr/>
            </a:pPr>
            <a:fld id="{6056DF9C-BB61-E743-BE00-E8B9C8319ACA}" type="slidenum">
              <a:rPr lang="en-US" altLang="en-US"/>
              <a:pPr>
                <a:defRPr/>
              </a:pPr>
              <a:t>‹#›</a:t>
            </a:fld>
            <a:endParaRPr lang="en-US" altLang="en-US"/>
          </a:p>
        </p:txBody>
      </p:sp>
    </p:spTree>
    <p:extLst>
      <p:ext uri="{BB962C8B-B14F-4D97-AF65-F5344CB8AC3E}">
        <p14:creationId xmlns:p14="http://schemas.microsoft.com/office/powerpoint/2010/main" val="3447785164"/>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277CCB5-9800-B44A-8991-BC6DDE93EA60}"/>
              </a:ext>
            </a:extLst>
          </p:cNvPr>
          <p:cNvSpPr>
            <a:spLocks noGrp="1" noChangeArrowheads="1"/>
          </p:cNvSpPr>
          <p:nvPr>
            <p:ph type="dt" sz="half" idx="10"/>
          </p:nvPr>
        </p:nvSpPr>
        <p:spPr/>
        <p:txBody>
          <a:bodyPr/>
          <a:lstStyle>
            <a:lvl1pPr hangingPunct="1">
              <a:defRPr b="1"/>
            </a:lvl1pPr>
          </a:lstStyle>
          <a:p>
            <a:pPr>
              <a:defRPr/>
            </a:pPr>
            <a:endParaRPr lang="en-US" altLang="en-US"/>
          </a:p>
        </p:txBody>
      </p:sp>
      <p:sp>
        <p:nvSpPr>
          <p:cNvPr id="5" name="Rectangle 5">
            <a:extLst>
              <a:ext uri="{FF2B5EF4-FFF2-40B4-BE49-F238E27FC236}">
                <a16:creationId xmlns:a16="http://schemas.microsoft.com/office/drawing/2014/main" id="{D7334639-69FD-B249-BF8C-B92F245A617E}"/>
              </a:ext>
            </a:extLst>
          </p:cNvPr>
          <p:cNvSpPr>
            <a:spLocks noGrp="1" noChangeArrowheads="1"/>
          </p:cNvSpPr>
          <p:nvPr>
            <p:ph type="ftr" sz="quarter" idx="11"/>
          </p:nvPr>
        </p:nvSpPr>
        <p:spPr/>
        <p:txBody>
          <a:bodyPr/>
          <a:lstStyle>
            <a:lvl1pPr hangingPunct="1">
              <a:defRPr b="1"/>
            </a:lvl1pPr>
          </a:lstStyle>
          <a:p>
            <a:pPr>
              <a:defRPr/>
            </a:pPr>
            <a:endParaRPr lang="en-US" altLang="en-US"/>
          </a:p>
        </p:txBody>
      </p:sp>
      <p:sp>
        <p:nvSpPr>
          <p:cNvPr id="6" name="Rectangle 6">
            <a:extLst>
              <a:ext uri="{FF2B5EF4-FFF2-40B4-BE49-F238E27FC236}">
                <a16:creationId xmlns:a16="http://schemas.microsoft.com/office/drawing/2014/main" id="{26AB6BC3-D6D4-1C44-8F05-9526BEF9A0D2}"/>
              </a:ext>
            </a:extLst>
          </p:cNvPr>
          <p:cNvSpPr>
            <a:spLocks noGrp="1" noChangeArrowheads="1"/>
          </p:cNvSpPr>
          <p:nvPr>
            <p:ph type="sldNum" sz="quarter" idx="12"/>
          </p:nvPr>
        </p:nvSpPr>
        <p:spPr/>
        <p:txBody>
          <a:bodyPr/>
          <a:lstStyle>
            <a:lvl1pPr hangingPunct="1">
              <a:defRPr b="1"/>
            </a:lvl1pPr>
          </a:lstStyle>
          <a:p>
            <a:pPr>
              <a:defRPr/>
            </a:pPr>
            <a:fld id="{24108215-2B85-B148-8CE5-25D0CB21D062}" type="slidenum">
              <a:rPr lang="en-US" altLang="en-US"/>
              <a:pPr>
                <a:defRPr/>
              </a:pPr>
              <a:t>‹#›</a:t>
            </a:fld>
            <a:endParaRPr lang="en-US" altLang="en-US"/>
          </a:p>
        </p:txBody>
      </p:sp>
    </p:spTree>
    <p:extLst>
      <p:ext uri="{BB962C8B-B14F-4D97-AF65-F5344CB8AC3E}">
        <p14:creationId xmlns:p14="http://schemas.microsoft.com/office/powerpoint/2010/main" val="4005484654"/>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5B58E4C-82AC-9442-BC9A-C1BA742984DA}"/>
              </a:ext>
            </a:extLst>
          </p:cNvPr>
          <p:cNvSpPr>
            <a:spLocks noGrp="1" noChangeArrowheads="1"/>
          </p:cNvSpPr>
          <p:nvPr>
            <p:ph type="dt" sz="half" idx="10"/>
          </p:nvPr>
        </p:nvSpPr>
        <p:spPr/>
        <p:txBody>
          <a:bodyPr/>
          <a:lstStyle>
            <a:lvl1pPr hangingPunct="1">
              <a:defRPr b="1"/>
            </a:lvl1pPr>
          </a:lstStyle>
          <a:p>
            <a:pPr>
              <a:defRPr/>
            </a:pPr>
            <a:endParaRPr lang="en-US" altLang="en-US"/>
          </a:p>
        </p:txBody>
      </p:sp>
      <p:sp>
        <p:nvSpPr>
          <p:cNvPr id="5" name="Rectangle 5">
            <a:extLst>
              <a:ext uri="{FF2B5EF4-FFF2-40B4-BE49-F238E27FC236}">
                <a16:creationId xmlns:a16="http://schemas.microsoft.com/office/drawing/2014/main" id="{CD41DE8D-89EF-AD47-B12B-88C8AA85EA52}"/>
              </a:ext>
            </a:extLst>
          </p:cNvPr>
          <p:cNvSpPr>
            <a:spLocks noGrp="1" noChangeArrowheads="1"/>
          </p:cNvSpPr>
          <p:nvPr>
            <p:ph type="ftr" sz="quarter" idx="11"/>
          </p:nvPr>
        </p:nvSpPr>
        <p:spPr/>
        <p:txBody>
          <a:bodyPr/>
          <a:lstStyle>
            <a:lvl1pPr hangingPunct="1">
              <a:defRPr b="1"/>
            </a:lvl1pPr>
          </a:lstStyle>
          <a:p>
            <a:pPr>
              <a:defRPr/>
            </a:pPr>
            <a:endParaRPr lang="en-US" altLang="en-US"/>
          </a:p>
        </p:txBody>
      </p:sp>
      <p:sp>
        <p:nvSpPr>
          <p:cNvPr id="6" name="Rectangle 6">
            <a:extLst>
              <a:ext uri="{FF2B5EF4-FFF2-40B4-BE49-F238E27FC236}">
                <a16:creationId xmlns:a16="http://schemas.microsoft.com/office/drawing/2014/main" id="{E542895E-86D8-6441-AA50-AA359BA8A155}"/>
              </a:ext>
            </a:extLst>
          </p:cNvPr>
          <p:cNvSpPr>
            <a:spLocks noGrp="1" noChangeArrowheads="1"/>
          </p:cNvSpPr>
          <p:nvPr>
            <p:ph type="sldNum" sz="quarter" idx="12"/>
          </p:nvPr>
        </p:nvSpPr>
        <p:spPr/>
        <p:txBody>
          <a:bodyPr/>
          <a:lstStyle>
            <a:lvl1pPr hangingPunct="1">
              <a:defRPr b="1"/>
            </a:lvl1pPr>
          </a:lstStyle>
          <a:p>
            <a:pPr>
              <a:defRPr/>
            </a:pPr>
            <a:fld id="{D8720269-E5E2-F143-9833-C0D6FA75E32D}" type="slidenum">
              <a:rPr lang="en-US" altLang="en-US"/>
              <a:pPr>
                <a:defRPr/>
              </a:pPr>
              <a:t>‹#›</a:t>
            </a:fld>
            <a:endParaRPr lang="en-US" altLang="en-US"/>
          </a:p>
        </p:txBody>
      </p:sp>
    </p:spTree>
    <p:extLst>
      <p:ext uri="{BB962C8B-B14F-4D97-AF65-F5344CB8AC3E}">
        <p14:creationId xmlns:p14="http://schemas.microsoft.com/office/powerpoint/2010/main" val="2643305842"/>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59">
            <a:extLst>
              <a:ext uri="{FF2B5EF4-FFF2-40B4-BE49-F238E27FC236}">
                <a16:creationId xmlns:a16="http://schemas.microsoft.com/office/drawing/2014/main" id="{D7E99B05-1F2B-7642-B6A4-640FDEDF9408}"/>
              </a:ext>
            </a:extLst>
          </p:cNvPr>
          <p:cNvSpPr>
            <a:spLocks noGrp="1" noChangeArrowheads="1"/>
          </p:cNvSpPr>
          <p:nvPr>
            <p:ph type="dt" sz="half" idx="10"/>
          </p:nvPr>
        </p:nvSpPr>
        <p:spPr>
          <a:xfrm>
            <a:off x="301625" y="6242050"/>
            <a:ext cx="1782763" cy="474663"/>
          </a:xfrm>
          <a:prstGeom prst="rect">
            <a:avLst/>
          </a:prstGeom>
        </p:spPr>
        <p:txBody>
          <a:bodyPr vert="horz" wrap="square" lIns="91440" tIns="45720" rIns="91440" bIns="45720" numCol="1" anchor="t" anchorCtr="0" compatLnSpc="1">
            <a:prstTxWarp prst="textNoShape">
              <a:avLst/>
            </a:prstTxWarp>
          </a:bodyPr>
          <a:lstStyle>
            <a:lvl1pPr eaLnBrk="1">
              <a:defRPr sz="2000">
                <a:solidFill>
                  <a:srgbClr val="2F1311"/>
                </a:solidFill>
                <a:ea typeface="MS PGothic" pitchFamily="34" charset="-128"/>
                <a:sym typeface="Arial" pitchFamily="34" charset="0"/>
              </a:defRPr>
            </a:lvl1pPr>
          </a:lstStyle>
          <a:p>
            <a:pPr>
              <a:defRPr/>
            </a:pPr>
            <a:endParaRPr lang="en-GB" altLang="en-US"/>
          </a:p>
        </p:txBody>
      </p:sp>
      <p:sp>
        <p:nvSpPr>
          <p:cNvPr id="5" name="Rectangle 60">
            <a:extLst>
              <a:ext uri="{FF2B5EF4-FFF2-40B4-BE49-F238E27FC236}">
                <a16:creationId xmlns:a16="http://schemas.microsoft.com/office/drawing/2014/main" id="{1AF208B5-D6E3-8843-9F6B-8577CFA5EC4C}"/>
              </a:ext>
            </a:extLst>
          </p:cNvPr>
          <p:cNvSpPr>
            <a:spLocks noGrp="1" noChangeArrowheads="1"/>
          </p:cNvSpPr>
          <p:nvPr>
            <p:ph type="ftr" sz="quarter" idx="11"/>
          </p:nvPr>
        </p:nvSpPr>
        <p:spPr>
          <a:xfrm>
            <a:off x="2257425" y="6248400"/>
            <a:ext cx="3455988" cy="474663"/>
          </a:xfrm>
          <a:prstGeom prst="rect">
            <a:avLst/>
          </a:prstGeom>
        </p:spPr>
        <p:txBody>
          <a:bodyPr vert="horz" wrap="square" lIns="91440" tIns="45720" rIns="91440" bIns="45720" numCol="1" anchor="t" anchorCtr="0" compatLnSpc="1">
            <a:prstTxWarp prst="textNoShape">
              <a:avLst/>
            </a:prstTxWarp>
          </a:bodyPr>
          <a:lstStyle>
            <a:lvl1pPr eaLnBrk="1">
              <a:defRPr sz="2000">
                <a:solidFill>
                  <a:srgbClr val="2F1311"/>
                </a:solidFill>
                <a:ea typeface="MS PGothic" pitchFamily="34" charset="-128"/>
                <a:sym typeface="Arial" pitchFamily="34" charset="0"/>
              </a:defRPr>
            </a:lvl1pPr>
          </a:lstStyle>
          <a:p>
            <a:pPr>
              <a:defRPr/>
            </a:pPr>
            <a:endParaRPr lang="en-GB" altLang="en-US"/>
          </a:p>
        </p:txBody>
      </p:sp>
      <p:sp>
        <p:nvSpPr>
          <p:cNvPr id="6" name="Rectangle 61">
            <a:extLst>
              <a:ext uri="{FF2B5EF4-FFF2-40B4-BE49-F238E27FC236}">
                <a16:creationId xmlns:a16="http://schemas.microsoft.com/office/drawing/2014/main" id="{6049F888-9106-0F4B-A17F-49132BD2F72D}"/>
              </a:ext>
            </a:extLst>
          </p:cNvPr>
          <p:cNvSpPr>
            <a:spLocks noGrp="1" noChangeArrowheads="1"/>
          </p:cNvSpPr>
          <p:nvPr>
            <p:ph type="sldNum" sz="quarter" idx="12"/>
          </p:nvPr>
        </p:nvSpPr>
        <p:spPr>
          <a:xfrm>
            <a:off x="5867400" y="6248400"/>
            <a:ext cx="1755775" cy="474663"/>
          </a:xfrm>
          <a:prstGeom prst="rect">
            <a:avLst/>
          </a:prstGeom>
        </p:spPr>
        <p:txBody>
          <a:bodyPr vert="horz" wrap="square" lIns="91440" tIns="45720" rIns="91440" bIns="45720" numCol="1" anchor="t" anchorCtr="0" compatLnSpc="1">
            <a:prstTxWarp prst="textNoShape">
              <a:avLst/>
            </a:prstTxWarp>
          </a:bodyPr>
          <a:lstStyle>
            <a:lvl1pPr eaLnBrk="1">
              <a:defRPr sz="2000">
                <a:solidFill>
                  <a:srgbClr val="2F1311"/>
                </a:solidFill>
                <a:ea typeface="MS PGothic" pitchFamily="34" charset="-128"/>
                <a:sym typeface="Arial" pitchFamily="34" charset="0"/>
              </a:defRPr>
            </a:lvl1pPr>
          </a:lstStyle>
          <a:p>
            <a:pPr>
              <a:defRPr/>
            </a:pPr>
            <a:fld id="{84DA7D21-CE41-0346-9F19-2B992DA79B8E}" type="slidenum">
              <a:rPr lang="en-US" altLang="en-US"/>
              <a:pPr>
                <a:defRPr/>
              </a:pPr>
              <a:t>‹#›</a:t>
            </a:fld>
            <a:endParaRPr lang="en-US" altLang="en-US" sz="1400"/>
          </a:p>
        </p:txBody>
      </p:sp>
    </p:spTree>
    <p:extLst>
      <p:ext uri="{BB962C8B-B14F-4D97-AF65-F5344CB8AC3E}">
        <p14:creationId xmlns:p14="http://schemas.microsoft.com/office/powerpoint/2010/main" val="3271203820"/>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9">
            <a:extLst>
              <a:ext uri="{FF2B5EF4-FFF2-40B4-BE49-F238E27FC236}">
                <a16:creationId xmlns:a16="http://schemas.microsoft.com/office/drawing/2014/main" id="{A5A46456-0564-ED45-934B-2C631C73F5AA}"/>
              </a:ext>
            </a:extLst>
          </p:cNvPr>
          <p:cNvSpPr>
            <a:spLocks noGrp="1" noChangeArrowheads="1"/>
          </p:cNvSpPr>
          <p:nvPr>
            <p:ph type="dt" sz="half" idx="10"/>
          </p:nvPr>
        </p:nvSpPr>
        <p:spPr>
          <a:xfrm>
            <a:off x="301625" y="6242050"/>
            <a:ext cx="1782763" cy="474663"/>
          </a:xfrm>
          <a:prstGeom prst="rect">
            <a:avLst/>
          </a:prstGeom>
        </p:spPr>
        <p:txBody>
          <a:bodyPr vert="horz" wrap="square" lIns="91440" tIns="45720" rIns="91440" bIns="45720" numCol="1" anchor="t" anchorCtr="0" compatLnSpc="1">
            <a:prstTxWarp prst="textNoShape">
              <a:avLst/>
            </a:prstTxWarp>
          </a:bodyPr>
          <a:lstStyle>
            <a:lvl1pPr eaLnBrk="1">
              <a:defRPr sz="2000">
                <a:solidFill>
                  <a:srgbClr val="2F1311"/>
                </a:solidFill>
                <a:ea typeface="MS PGothic" pitchFamily="34" charset="-128"/>
                <a:sym typeface="Arial" pitchFamily="34" charset="0"/>
              </a:defRPr>
            </a:lvl1pPr>
          </a:lstStyle>
          <a:p>
            <a:pPr>
              <a:defRPr/>
            </a:pPr>
            <a:endParaRPr lang="en-GB" altLang="en-US"/>
          </a:p>
        </p:txBody>
      </p:sp>
      <p:sp>
        <p:nvSpPr>
          <p:cNvPr id="5" name="Rectangle 60">
            <a:extLst>
              <a:ext uri="{FF2B5EF4-FFF2-40B4-BE49-F238E27FC236}">
                <a16:creationId xmlns:a16="http://schemas.microsoft.com/office/drawing/2014/main" id="{FC83A9C8-EDDC-2B44-A832-CBABEC29680A}"/>
              </a:ext>
            </a:extLst>
          </p:cNvPr>
          <p:cNvSpPr>
            <a:spLocks noGrp="1" noChangeArrowheads="1"/>
          </p:cNvSpPr>
          <p:nvPr>
            <p:ph type="ftr" sz="quarter" idx="11"/>
          </p:nvPr>
        </p:nvSpPr>
        <p:spPr>
          <a:xfrm>
            <a:off x="2257425" y="6248400"/>
            <a:ext cx="3455988" cy="474663"/>
          </a:xfrm>
          <a:prstGeom prst="rect">
            <a:avLst/>
          </a:prstGeom>
        </p:spPr>
        <p:txBody>
          <a:bodyPr vert="horz" wrap="square" lIns="91440" tIns="45720" rIns="91440" bIns="45720" numCol="1" anchor="t" anchorCtr="0" compatLnSpc="1">
            <a:prstTxWarp prst="textNoShape">
              <a:avLst/>
            </a:prstTxWarp>
          </a:bodyPr>
          <a:lstStyle>
            <a:lvl1pPr eaLnBrk="1">
              <a:defRPr sz="2000">
                <a:solidFill>
                  <a:srgbClr val="2F1311"/>
                </a:solidFill>
                <a:ea typeface="MS PGothic" pitchFamily="34" charset="-128"/>
                <a:sym typeface="Arial" pitchFamily="34" charset="0"/>
              </a:defRPr>
            </a:lvl1pPr>
          </a:lstStyle>
          <a:p>
            <a:pPr>
              <a:defRPr/>
            </a:pPr>
            <a:endParaRPr lang="en-GB" altLang="en-US"/>
          </a:p>
        </p:txBody>
      </p:sp>
      <p:sp>
        <p:nvSpPr>
          <p:cNvPr id="6" name="Rectangle 61">
            <a:extLst>
              <a:ext uri="{FF2B5EF4-FFF2-40B4-BE49-F238E27FC236}">
                <a16:creationId xmlns:a16="http://schemas.microsoft.com/office/drawing/2014/main" id="{5A1B9E5F-FEBA-FE49-9712-5BD13FCBAD7F}"/>
              </a:ext>
            </a:extLst>
          </p:cNvPr>
          <p:cNvSpPr>
            <a:spLocks noGrp="1" noChangeArrowheads="1"/>
          </p:cNvSpPr>
          <p:nvPr>
            <p:ph type="sldNum" sz="quarter" idx="12"/>
          </p:nvPr>
        </p:nvSpPr>
        <p:spPr>
          <a:xfrm>
            <a:off x="5867400" y="6248400"/>
            <a:ext cx="1755775" cy="474663"/>
          </a:xfrm>
          <a:prstGeom prst="rect">
            <a:avLst/>
          </a:prstGeom>
        </p:spPr>
        <p:txBody>
          <a:bodyPr vert="horz" wrap="square" lIns="91440" tIns="45720" rIns="91440" bIns="45720" numCol="1" anchor="t" anchorCtr="0" compatLnSpc="1">
            <a:prstTxWarp prst="textNoShape">
              <a:avLst/>
            </a:prstTxWarp>
          </a:bodyPr>
          <a:lstStyle>
            <a:lvl1pPr eaLnBrk="1">
              <a:defRPr sz="2000">
                <a:solidFill>
                  <a:srgbClr val="2F1311"/>
                </a:solidFill>
                <a:ea typeface="MS PGothic" pitchFamily="34" charset="-128"/>
                <a:sym typeface="Arial" pitchFamily="34" charset="0"/>
              </a:defRPr>
            </a:lvl1pPr>
          </a:lstStyle>
          <a:p>
            <a:pPr>
              <a:defRPr/>
            </a:pPr>
            <a:fld id="{BABFFF44-AF38-4643-9BEA-EAC341794904}" type="slidenum">
              <a:rPr lang="en-US" altLang="en-US"/>
              <a:pPr>
                <a:defRPr/>
              </a:pPr>
              <a:t>‹#›</a:t>
            </a:fld>
            <a:endParaRPr lang="en-US" altLang="en-US" sz="1400"/>
          </a:p>
        </p:txBody>
      </p:sp>
    </p:spTree>
    <p:extLst>
      <p:ext uri="{BB962C8B-B14F-4D97-AF65-F5344CB8AC3E}">
        <p14:creationId xmlns:p14="http://schemas.microsoft.com/office/powerpoint/2010/main" val="637878331"/>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9">
            <a:extLst>
              <a:ext uri="{FF2B5EF4-FFF2-40B4-BE49-F238E27FC236}">
                <a16:creationId xmlns:a16="http://schemas.microsoft.com/office/drawing/2014/main" id="{2572681A-9AF4-F14C-A891-2CF8F4593488}"/>
              </a:ext>
            </a:extLst>
          </p:cNvPr>
          <p:cNvSpPr>
            <a:spLocks noGrp="1" noChangeArrowheads="1"/>
          </p:cNvSpPr>
          <p:nvPr>
            <p:ph type="dt" sz="half" idx="10"/>
          </p:nvPr>
        </p:nvSpPr>
        <p:spPr>
          <a:xfrm>
            <a:off x="301625" y="6242050"/>
            <a:ext cx="1782763" cy="474663"/>
          </a:xfrm>
          <a:prstGeom prst="rect">
            <a:avLst/>
          </a:prstGeom>
        </p:spPr>
        <p:txBody>
          <a:bodyPr vert="horz" wrap="square" lIns="91440" tIns="45720" rIns="91440" bIns="45720" numCol="1" anchor="t" anchorCtr="0" compatLnSpc="1">
            <a:prstTxWarp prst="textNoShape">
              <a:avLst/>
            </a:prstTxWarp>
          </a:bodyPr>
          <a:lstStyle>
            <a:lvl1pPr eaLnBrk="1">
              <a:defRPr sz="2000">
                <a:solidFill>
                  <a:srgbClr val="2F1311"/>
                </a:solidFill>
                <a:ea typeface="MS PGothic" pitchFamily="34" charset="-128"/>
                <a:sym typeface="Arial" pitchFamily="34" charset="0"/>
              </a:defRPr>
            </a:lvl1pPr>
          </a:lstStyle>
          <a:p>
            <a:pPr>
              <a:defRPr/>
            </a:pPr>
            <a:endParaRPr lang="en-GB" altLang="en-US"/>
          </a:p>
        </p:txBody>
      </p:sp>
      <p:sp>
        <p:nvSpPr>
          <p:cNvPr id="5" name="Rectangle 60">
            <a:extLst>
              <a:ext uri="{FF2B5EF4-FFF2-40B4-BE49-F238E27FC236}">
                <a16:creationId xmlns:a16="http://schemas.microsoft.com/office/drawing/2014/main" id="{BC10B948-8FA8-9A4C-9857-B885F0BAC000}"/>
              </a:ext>
            </a:extLst>
          </p:cNvPr>
          <p:cNvSpPr>
            <a:spLocks noGrp="1" noChangeArrowheads="1"/>
          </p:cNvSpPr>
          <p:nvPr>
            <p:ph type="ftr" sz="quarter" idx="11"/>
          </p:nvPr>
        </p:nvSpPr>
        <p:spPr>
          <a:xfrm>
            <a:off x="2257425" y="6248400"/>
            <a:ext cx="3455988" cy="474663"/>
          </a:xfrm>
          <a:prstGeom prst="rect">
            <a:avLst/>
          </a:prstGeom>
        </p:spPr>
        <p:txBody>
          <a:bodyPr vert="horz" wrap="square" lIns="91440" tIns="45720" rIns="91440" bIns="45720" numCol="1" anchor="t" anchorCtr="0" compatLnSpc="1">
            <a:prstTxWarp prst="textNoShape">
              <a:avLst/>
            </a:prstTxWarp>
          </a:bodyPr>
          <a:lstStyle>
            <a:lvl1pPr eaLnBrk="1">
              <a:defRPr sz="2000">
                <a:solidFill>
                  <a:srgbClr val="2F1311"/>
                </a:solidFill>
                <a:ea typeface="MS PGothic" pitchFamily="34" charset="-128"/>
                <a:sym typeface="Arial" pitchFamily="34" charset="0"/>
              </a:defRPr>
            </a:lvl1pPr>
          </a:lstStyle>
          <a:p>
            <a:pPr>
              <a:defRPr/>
            </a:pPr>
            <a:endParaRPr lang="en-GB" altLang="en-US"/>
          </a:p>
        </p:txBody>
      </p:sp>
      <p:sp>
        <p:nvSpPr>
          <p:cNvPr id="6" name="Rectangle 61">
            <a:extLst>
              <a:ext uri="{FF2B5EF4-FFF2-40B4-BE49-F238E27FC236}">
                <a16:creationId xmlns:a16="http://schemas.microsoft.com/office/drawing/2014/main" id="{671340A6-C8D1-534A-9A3F-F9EF253F42B5}"/>
              </a:ext>
            </a:extLst>
          </p:cNvPr>
          <p:cNvSpPr>
            <a:spLocks noGrp="1" noChangeArrowheads="1"/>
          </p:cNvSpPr>
          <p:nvPr>
            <p:ph type="sldNum" sz="quarter" idx="12"/>
          </p:nvPr>
        </p:nvSpPr>
        <p:spPr>
          <a:xfrm>
            <a:off x="5867400" y="6248400"/>
            <a:ext cx="1755775" cy="474663"/>
          </a:xfrm>
          <a:prstGeom prst="rect">
            <a:avLst/>
          </a:prstGeom>
        </p:spPr>
        <p:txBody>
          <a:bodyPr vert="horz" wrap="square" lIns="91440" tIns="45720" rIns="91440" bIns="45720" numCol="1" anchor="t" anchorCtr="0" compatLnSpc="1">
            <a:prstTxWarp prst="textNoShape">
              <a:avLst/>
            </a:prstTxWarp>
          </a:bodyPr>
          <a:lstStyle>
            <a:lvl1pPr eaLnBrk="1">
              <a:defRPr sz="2000">
                <a:solidFill>
                  <a:srgbClr val="2F1311"/>
                </a:solidFill>
                <a:ea typeface="MS PGothic" pitchFamily="34" charset="-128"/>
                <a:sym typeface="Arial" pitchFamily="34" charset="0"/>
              </a:defRPr>
            </a:lvl1pPr>
          </a:lstStyle>
          <a:p>
            <a:pPr>
              <a:defRPr/>
            </a:pPr>
            <a:fld id="{30F3DB05-F8F4-7940-87A5-DE06D3FB079C}" type="slidenum">
              <a:rPr lang="en-US" altLang="en-US"/>
              <a:pPr>
                <a:defRPr/>
              </a:pPr>
              <a:t>‹#›</a:t>
            </a:fld>
            <a:endParaRPr lang="en-US" altLang="en-US" sz="1400"/>
          </a:p>
        </p:txBody>
      </p:sp>
    </p:spTree>
    <p:extLst>
      <p:ext uri="{BB962C8B-B14F-4D97-AF65-F5344CB8AC3E}">
        <p14:creationId xmlns:p14="http://schemas.microsoft.com/office/powerpoint/2010/main" val="2829739023"/>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63525" y="1598613"/>
            <a:ext cx="3616325"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032250" y="1598613"/>
            <a:ext cx="3617913"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9">
            <a:extLst>
              <a:ext uri="{FF2B5EF4-FFF2-40B4-BE49-F238E27FC236}">
                <a16:creationId xmlns:a16="http://schemas.microsoft.com/office/drawing/2014/main" id="{C66623CB-4D25-7F4F-A4C1-85BFFB99D27F}"/>
              </a:ext>
            </a:extLst>
          </p:cNvPr>
          <p:cNvSpPr>
            <a:spLocks noGrp="1" noChangeArrowheads="1"/>
          </p:cNvSpPr>
          <p:nvPr>
            <p:ph type="dt" sz="half" idx="10"/>
          </p:nvPr>
        </p:nvSpPr>
        <p:spPr>
          <a:xfrm>
            <a:off x="301625" y="6242050"/>
            <a:ext cx="1782763" cy="474663"/>
          </a:xfrm>
          <a:prstGeom prst="rect">
            <a:avLst/>
          </a:prstGeom>
        </p:spPr>
        <p:txBody>
          <a:bodyPr vert="horz" wrap="square" lIns="91440" tIns="45720" rIns="91440" bIns="45720" numCol="1" anchor="t" anchorCtr="0" compatLnSpc="1">
            <a:prstTxWarp prst="textNoShape">
              <a:avLst/>
            </a:prstTxWarp>
          </a:bodyPr>
          <a:lstStyle>
            <a:lvl1pPr eaLnBrk="1">
              <a:defRPr sz="2000">
                <a:solidFill>
                  <a:srgbClr val="2F1311"/>
                </a:solidFill>
                <a:ea typeface="MS PGothic" pitchFamily="34" charset="-128"/>
                <a:sym typeface="Arial" pitchFamily="34" charset="0"/>
              </a:defRPr>
            </a:lvl1pPr>
          </a:lstStyle>
          <a:p>
            <a:pPr>
              <a:defRPr/>
            </a:pPr>
            <a:endParaRPr lang="en-GB" altLang="en-US"/>
          </a:p>
        </p:txBody>
      </p:sp>
      <p:sp>
        <p:nvSpPr>
          <p:cNvPr id="6" name="Rectangle 60">
            <a:extLst>
              <a:ext uri="{FF2B5EF4-FFF2-40B4-BE49-F238E27FC236}">
                <a16:creationId xmlns:a16="http://schemas.microsoft.com/office/drawing/2014/main" id="{DC940949-0E9B-4649-8104-F04B4D14F8FD}"/>
              </a:ext>
            </a:extLst>
          </p:cNvPr>
          <p:cNvSpPr>
            <a:spLocks noGrp="1" noChangeArrowheads="1"/>
          </p:cNvSpPr>
          <p:nvPr>
            <p:ph type="ftr" sz="quarter" idx="11"/>
          </p:nvPr>
        </p:nvSpPr>
        <p:spPr>
          <a:xfrm>
            <a:off x="2257425" y="6248400"/>
            <a:ext cx="3455988" cy="474663"/>
          </a:xfrm>
          <a:prstGeom prst="rect">
            <a:avLst/>
          </a:prstGeom>
        </p:spPr>
        <p:txBody>
          <a:bodyPr vert="horz" wrap="square" lIns="91440" tIns="45720" rIns="91440" bIns="45720" numCol="1" anchor="t" anchorCtr="0" compatLnSpc="1">
            <a:prstTxWarp prst="textNoShape">
              <a:avLst/>
            </a:prstTxWarp>
          </a:bodyPr>
          <a:lstStyle>
            <a:lvl1pPr eaLnBrk="1">
              <a:defRPr sz="2000">
                <a:solidFill>
                  <a:srgbClr val="2F1311"/>
                </a:solidFill>
                <a:ea typeface="MS PGothic" pitchFamily="34" charset="-128"/>
                <a:sym typeface="Arial" pitchFamily="34" charset="0"/>
              </a:defRPr>
            </a:lvl1pPr>
          </a:lstStyle>
          <a:p>
            <a:pPr>
              <a:defRPr/>
            </a:pPr>
            <a:endParaRPr lang="en-GB" altLang="en-US"/>
          </a:p>
        </p:txBody>
      </p:sp>
      <p:sp>
        <p:nvSpPr>
          <p:cNvPr id="7" name="Rectangle 61">
            <a:extLst>
              <a:ext uri="{FF2B5EF4-FFF2-40B4-BE49-F238E27FC236}">
                <a16:creationId xmlns:a16="http://schemas.microsoft.com/office/drawing/2014/main" id="{CFF4FF12-67F1-AD4A-B4C2-C74E9270415A}"/>
              </a:ext>
            </a:extLst>
          </p:cNvPr>
          <p:cNvSpPr>
            <a:spLocks noGrp="1" noChangeArrowheads="1"/>
          </p:cNvSpPr>
          <p:nvPr>
            <p:ph type="sldNum" sz="quarter" idx="12"/>
          </p:nvPr>
        </p:nvSpPr>
        <p:spPr>
          <a:xfrm>
            <a:off x="5867400" y="6248400"/>
            <a:ext cx="1755775" cy="474663"/>
          </a:xfrm>
          <a:prstGeom prst="rect">
            <a:avLst/>
          </a:prstGeom>
        </p:spPr>
        <p:txBody>
          <a:bodyPr vert="horz" wrap="square" lIns="91440" tIns="45720" rIns="91440" bIns="45720" numCol="1" anchor="t" anchorCtr="0" compatLnSpc="1">
            <a:prstTxWarp prst="textNoShape">
              <a:avLst/>
            </a:prstTxWarp>
          </a:bodyPr>
          <a:lstStyle>
            <a:lvl1pPr eaLnBrk="1">
              <a:defRPr sz="2000">
                <a:solidFill>
                  <a:srgbClr val="2F1311"/>
                </a:solidFill>
                <a:ea typeface="MS PGothic" pitchFamily="34" charset="-128"/>
                <a:sym typeface="Arial" pitchFamily="34" charset="0"/>
              </a:defRPr>
            </a:lvl1pPr>
          </a:lstStyle>
          <a:p>
            <a:pPr>
              <a:defRPr/>
            </a:pPr>
            <a:fld id="{8A40FDB3-88BB-F042-B2A6-F44B845003ED}" type="slidenum">
              <a:rPr lang="en-US" altLang="en-US"/>
              <a:pPr>
                <a:defRPr/>
              </a:pPr>
              <a:t>‹#›</a:t>
            </a:fld>
            <a:endParaRPr lang="en-US" altLang="en-US" sz="1400"/>
          </a:p>
        </p:txBody>
      </p:sp>
    </p:spTree>
    <p:extLst>
      <p:ext uri="{BB962C8B-B14F-4D97-AF65-F5344CB8AC3E}">
        <p14:creationId xmlns:p14="http://schemas.microsoft.com/office/powerpoint/2010/main" val="661315971"/>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9">
            <a:extLst>
              <a:ext uri="{FF2B5EF4-FFF2-40B4-BE49-F238E27FC236}">
                <a16:creationId xmlns:a16="http://schemas.microsoft.com/office/drawing/2014/main" id="{060EF626-2AAF-114A-8C95-7E934DC898EC}"/>
              </a:ext>
            </a:extLst>
          </p:cNvPr>
          <p:cNvSpPr>
            <a:spLocks noGrp="1" noChangeArrowheads="1"/>
          </p:cNvSpPr>
          <p:nvPr>
            <p:ph type="dt" sz="half" idx="10"/>
          </p:nvPr>
        </p:nvSpPr>
        <p:spPr>
          <a:xfrm>
            <a:off x="301625" y="6242050"/>
            <a:ext cx="1782763" cy="474663"/>
          </a:xfrm>
          <a:prstGeom prst="rect">
            <a:avLst/>
          </a:prstGeom>
        </p:spPr>
        <p:txBody>
          <a:bodyPr vert="horz" wrap="square" lIns="91440" tIns="45720" rIns="91440" bIns="45720" numCol="1" anchor="t" anchorCtr="0" compatLnSpc="1">
            <a:prstTxWarp prst="textNoShape">
              <a:avLst/>
            </a:prstTxWarp>
          </a:bodyPr>
          <a:lstStyle>
            <a:lvl1pPr eaLnBrk="1">
              <a:defRPr sz="2000">
                <a:solidFill>
                  <a:srgbClr val="2F1311"/>
                </a:solidFill>
                <a:ea typeface="MS PGothic" pitchFamily="34" charset="-128"/>
                <a:sym typeface="Arial" pitchFamily="34" charset="0"/>
              </a:defRPr>
            </a:lvl1pPr>
          </a:lstStyle>
          <a:p>
            <a:pPr>
              <a:defRPr/>
            </a:pPr>
            <a:endParaRPr lang="en-GB" altLang="en-US"/>
          </a:p>
        </p:txBody>
      </p:sp>
      <p:sp>
        <p:nvSpPr>
          <p:cNvPr id="8" name="Rectangle 60">
            <a:extLst>
              <a:ext uri="{FF2B5EF4-FFF2-40B4-BE49-F238E27FC236}">
                <a16:creationId xmlns:a16="http://schemas.microsoft.com/office/drawing/2014/main" id="{0D0E1C1C-5EB9-6444-854F-B2EE66DA73D7}"/>
              </a:ext>
            </a:extLst>
          </p:cNvPr>
          <p:cNvSpPr>
            <a:spLocks noGrp="1" noChangeArrowheads="1"/>
          </p:cNvSpPr>
          <p:nvPr>
            <p:ph type="ftr" sz="quarter" idx="11"/>
          </p:nvPr>
        </p:nvSpPr>
        <p:spPr>
          <a:xfrm>
            <a:off x="2257425" y="6248400"/>
            <a:ext cx="3455988" cy="474663"/>
          </a:xfrm>
          <a:prstGeom prst="rect">
            <a:avLst/>
          </a:prstGeom>
        </p:spPr>
        <p:txBody>
          <a:bodyPr vert="horz" wrap="square" lIns="91440" tIns="45720" rIns="91440" bIns="45720" numCol="1" anchor="t" anchorCtr="0" compatLnSpc="1">
            <a:prstTxWarp prst="textNoShape">
              <a:avLst/>
            </a:prstTxWarp>
          </a:bodyPr>
          <a:lstStyle>
            <a:lvl1pPr eaLnBrk="1">
              <a:defRPr sz="2000">
                <a:solidFill>
                  <a:srgbClr val="2F1311"/>
                </a:solidFill>
                <a:ea typeface="MS PGothic" pitchFamily="34" charset="-128"/>
                <a:sym typeface="Arial" pitchFamily="34" charset="0"/>
              </a:defRPr>
            </a:lvl1pPr>
          </a:lstStyle>
          <a:p>
            <a:pPr>
              <a:defRPr/>
            </a:pPr>
            <a:endParaRPr lang="en-GB" altLang="en-US"/>
          </a:p>
        </p:txBody>
      </p:sp>
      <p:sp>
        <p:nvSpPr>
          <p:cNvPr id="9" name="Rectangle 61">
            <a:extLst>
              <a:ext uri="{FF2B5EF4-FFF2-40B4-BE49-F238E27FC236}">
                <a16:creationId xmlns:a16="http://schemas.microsoft.com/office/drawing/2014/main" id="{7EECAAD2-7F8B-674F-8606-D2B3D7BDFE87}"/>
              </a:ext>
            </a:extLst>
          </p:cNvPr>
          <p:cNvSpPr>
            <a:spLocks noGrp="1" noChangeArrowheads="1"/>
          </p:cNvSpPr>
          <p:nvPr>
            <p:ph type="sldNum" sz="quarter" idx="12"/>
          </p:nvPr>
        </p:nvSpPr>
        <p:spPr>
          <a:xfrm>
            <a:off x="5867400" y="6248400"/>
            <a:ext cx="1755775" cy="474663"/>
          </a:xfrm>
          <a:prstGeom prst="rect">
            <a:avLst/>
          </a:prstGeom>
        </p:spPr>
        <p:txBody>
          <a:bodyPr vert="horz" wrap="square" lIns="91440" tIns="45720" rIns="91440" bIns="45720" numCol="1" anchor="t" anchorCtr="0" compatLnSpc="1">
            <a:prstTxWarp prst="textNoShape">
              <a:avLst/>
            </a:prstTxWarp>
          </a:bodyPr>
          <a:lstStyle>
            <a:lvl1pPr eaLnBrk="1">
              <a:defRPr sz="2000">
                <a:solidFill>
                  <a:srgbClr val="2F1311"/>
                </a:solidFill>
                <a:ea typeface="MS PGothic" pitchFamily="34" charset="-128"/>
                <a:sym typeface="Arial" pitchFamily="34" charset="0"/>
              </a:defRPr>
            </a:lvl1pPr>
          </a:lstStyle>
          <a:p>
            <a:pPr>
              <a:defRPr/>
            </a:pPr>
            <a:fld id="{3D5F3836-C104-4F41-9048-01D1DE83E491}" type="slidenum">
              <a:rPr lang="en-US" altLang="en-US"/>
              <a:pPr>
                <a:defRPr/>
              </a:pPr>
              <a:t>‹#›</a:t>
            </a:fld>
            <a:endParaRPr lang="en-US" altLang="en-US" sz="1400"/>
          </a:p>
        </p:txBody>
      </p:sp>
    </p:spTree>
    <p:extLst>
      <p:ext uri="{BB962C8B-B14F-4D97-AF65-F5344CB8AC3E}">
        <p14:creationId xmlns:p14="http://schemas.microsoft.com/office/powerpoint/2010/main" val="654405400"/>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9">
            <a:extLst>
              <a:ext uri="{FF2B5EF4-FFF2-40B4-BE49-F238E27FC236}">
                <a16:creationId xmlns:a16="http://schemas.microsoft.com/office/drawing/2014/main" id="{2332D954-E552-114E-A8EE-35F62FFF4D8E}"/>
              </a:ext>
            </a:extLst>
          </p:cNvPr>
          <p:cNvSpPr>
            <a:spLocks noGrp="1" noChangeArrowheads="1"/>
          </p:cNvSpPr>
          <p:nvPr>
            <p:ph type="dt" sz="half" idx="10"/>
          </p:nvPr>
        </p:nvSpPr>
        <p:spPr>
          <a:xfrm>
            <a:off x="301625" y="6242050"/>
            <a:ext cx="1782763" cy="474663"/>
          </a:xfrm>
          <a:prstGeom prst="rect">
            <a:avLst/>
          </a:prstGeom>
        </p:spPr>
        <p:txBody>
          <a:bodyPr vert="horz" wrap="square" lIns="91440" tIns="45720" rIns="91440" bIns="45720" numCol="1" anchor="t" anchorCtr="0" compatLnSpc="1">
            <a:prstTxWarp prst="textNoShape">
              <a:avLst/>
            </a:prstTxWarp>
          </a:bodyPr>
          <a:lstStyle>
            <a:lvl1pPr eaLnBrk="1">
              <a:defRPr sz="2000">
                <a:solidFill>
                  <a:srgbClr val="2F1311"/>
                </a:solidFill>
                <a:ea typeface="MS PGothic" pitchFamily="34" charset="-128"/>
                <a:sym typeface="Arial" pitchFamily="34" charset="0"/>
              </a:defRPr>
            </a:lvl1pPr>
          </a:lstStyle>
          <a:p>
            <a:pPr>
              <a:defRPr/>
            </a:pPr>
            <a:endParaRPr lang="en-GB" altLang="en-US"/>
          </a:p>
        </p:txBody>
      </p:sp>
      <p:sp>
        <p:nvSpPr>
          <p:cNvPr id="4" name="Rectangle 60">
            <a:extLst>
              <a:ext uri="{FF2B5EF4-FFF2-40B4-BE49-F238E27FC236}">
                <a16:creationId xmlns:a16="http://schemas.microsoft.com/office/drawing/2014/main" id="{B684E0CF-A597-9640-8021-1FE57B9198E3}"/>
              </a:ext>
            </a:extLst>
          </p:cNvPr>
          <p:cNvSpPr>
            <a:spLocks noGrp="1" noChangeArrowheads="1"/>
          </p:cNvSpPr>
          <p:nvPr>
            <p:ph type="ftr" sz="quarter" idx="11"/>
          </p:nvPr>
        </p:nvSpPr>
        <p:spPr>
          <a:xfrm>
            <a:off x="2257425" y="6248400"/>
            <a:ext cx="3455988" cy="474663"/>
          </a:xfrm>
          <a:prstGeom prst="rect">
            <a:avLst/>
          </a:prstGeom>
        </p:spPr>
        <p:txBody>
          <a:bodyPr vert="horz" wrap="square" lIns="91440" tIns="45720" rIns="91440" bIns="45720" numCol="1" anchor="t" anchorCtr="0" compatLnSpc="1">
            <a:prstTxWarp prst="textNoShape">
              <a:avLst/>
            </a:prstTxWarp>
          </a:bodyPr>
          <a:lstStyle>
            <a:lvl1pPr eaLnBrk="1">
              <a:defRPr sz="2000">
                <a:solidFill>
                  <a:srgbClr val="2F1311"/>
                </a:solidFill>
                <a:ea typeface="MS PGothic" pitchFamily="34" charset="-128"/>
                <a:sym typeface="Arial" pitchFamily="34" charset="0"/>
              </a:defRPr>
            </a:lvl1pPr>
          </a:lstStyle>
          <a:p>
            <a:pPr>
              <a:defRPr/>
            </a:pPr>
            <a:endParaRPr lang="en-GB" altLang="en-US"/>
          </a:p>
        </p:txBody>
      </p:sp>
      <p:sp>
        <p:nvSpPr>
          <p:cNvPr id="5" name="Rectangle 61">
            <a:extLst>
              <a:ext uri="{FF2B5EF4-FFF2-40B4-BE49-F238E27FC236}">
                <a16:creationId xmlns:a16="http://schemas.microsoft.com/office/drawing/2014/main" id="{0422D581-C6B5-7B40-9930-7D7B876B429B}"/>
              </a:ext>
            </a:extLst>
          </p:cNvPr>
          <p:cNvSpPr>
            <a:spLocks noGrp="1" noChangeArrowheads="1"/>
          </p:cNvSpPr>
          <p:nvPr>
            <p:ph type="sldNum" sz="quarter" idx="12"/>
          </p:nvPr>
        </p:nvSpPr>
        <p:spPr>
          <a:xfrm>
            <a:off x="5867400" y="6248400"/>
            <a:ext cx="1755775" cy="474663"/>
          </a:xfrm>
          <a:prstGeom prst="rect">
            <a:avLst/>
          </a:prstGeom>
        </p:spPr>
        <p:txBody>
          <a:bodyPr vert="horz" wrap="square" lIns="91440" tIns="45720" rIns="91440" bIns="45720" numCol="1" anchor="t" anchorCtr="0" compatLnSpc="1">
            <a:prstTxWarp prst="textNoShape">
              <a:avLst/>
            </a:prstTxWarp>
          </a:bodyPr>
          <a:lstStyle>
            <a:lvl1pPr eaLnBrk="1">
              <a:defRPr sz="2000">
                <a:solidFill>
                  <a:srgbClr val="2F1311"/>
                </a:solidFill>
                <a:ea typeface="MS PGothic" pitchFamily="34" charset="-128"/>
                <a:sym typeface="Arial" pitchFamily="34" charset="0"/>
              </a:defRPr>
            </a:lvl1pPr>
          </a:lstStyle>
          <a:p>
            <a:pPr>
              <a:defRPr/>
            </a:pPr>
            <a:fld id="{216673FE-7AE3-CF4A-BF43-E5821975A1E5}" type="slidenum">
              <a:rPr lang="en-US" altLang="en-US"/>
              <a:pPr>
                <a:defRPr/>
              </a:pPr>
              <a:t>‹#›</a:t>
            </a:fld>
            <a:endParaRPr lang="en-US" altLang="en-US" sz="1400"/>
          </a:p>
        </p:txBody>
      </p:sp>
    </p:spTree>
    <p:extLst>
      <p:ext uri="{BB962C8B-B14F-4D97-AF65-F5344CB8AC3E}">
        <p14:creationId xmlns:p14="http://schemas.microsoft.com/office/powerpoint/2010/main" val="3100778806"/>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9">
            <a:extLst>
              <a:ext uri="{FF2B5EF4-FFF2-40B4-BE49-F238E27FC236}">
                <a16:creationId xmlns:a16="http://schemas.microsoft.com/office/drawing/2014/main" id="{BD65F51F-3C28-9940-BD58-C8E57A873770}"/>
              </a:ext>
            </a:extLst>
          </p:cNvPr>
          <p:cNvSpPr>
            <a:spLocks noGrp="1" noChangeArrowheads="1"/>
          </p:cNvSpPr>
          <p:nvPr>
            <p:ph type="dt" sz="half" idx="10"/>
          </p:nvPr>
        </p:nvSpPr>
        <p:spPr>
          <a:xfrm>
            <a:off x="301625" y="6242050"/>
            <a:ext cx="1782763" cy="474663"/>
          </a:xfrm>
          <a:prstGeom prst="rect">
            <a:avLst/>
          </a:prstGeom>
        </p:spPr>
        <p:txBody>
          <a:bodyPr vert="horz" wrap="square" lIns="91440" tIns="45720" rIns="91440" bIns="45720" numCol="1" anchor="t" anchorCtr="0" compatLnSpc="1">
            <a:prstTxWarp prst="textNoShape">
              <a:avLst/>
            </a:prstTxWarp>
          </a:bodyPr>
          <a:lstStyle>
            <a:lvl1pPr eaLnBrk="1">
              <a:defRPr sz="2000">
                <a:solidFill>
                  <a:srgbClr val="2F1311"/>
                </a:solidFill>
                <a:ea typeface="MS PGothic" pitchFamily="34" charset="-128"/>
                <a:sym typeface="Arial" pitchFamily="34" charset="0"/>
              </a:defRPr>
            </a:lvl1pPr>
          </a:lstStyle>
          <a:p>
            <a:pPr>
              <a:defRPr/>
            </a:pPr>
            <a:endParaRPr lang="en-GB" altLang="en-US"/>
          </a:p>
        </p:txBody>
      </p:sp>
      <p:sp>
        <p:nvSpPr>
          <p:cNvPr id="3" name="Rectangle 60">
            <a:extLst>
              <a:ext uri="{FF2B5EF4-FFF2-40B4-BE49-F238E27FC236}">
                <a16:creationId xmlns:a16="http://schemas.microsoft.com/office/drawing/2014/main" id="{78D3A054-0FE4-534C-969E-42D8C68E8095}"/>
              </a:ext>
            </a:extLst>
          </p:cNvPr>
          <p:cNvSpPr>
            <a:spLocks noGrp="1" noChangeArrowheads="1"/>
          </p:cNvSpPr>
          <p:nvPr>
            <p:ph type="ftr" sz="quarter" idx="11"/>
          </p:nvPr>
        </p:nvSpPr>
        <p:spPr>
          <a:xfrm>
            <a:off x="2257425" y="6248400"/>
            <a:ext cx="3455988" cy="474663"/>
          </a:xfrm>
          <a:prstGeom prst="rect">
            <a:avLst/>
          </a:prstGeom>
        </p:spPr>
        <p:txBody>
          <a:bodyPr vert="horz" wrap="square" lIns="91440" tIns="45720" rIns="91440" bIns="45720" numCol="1" anchor="t" anchorCtr="0" compatLnSpc="1">
            <a:prstTxWarp prst="textNoShape">
              <a:avLst/>
            </a:prstTxWarp>
          </a:bodyPr>
          <a:lstStyle>
            <a:lvl1pPr eaLnBrk="1">
              <a:defRPr sz="2000">
                <a:solidFill>
                  <a:srgbClr val="2F1311"/>
                </a:solidFill>
                <a:ea typeface="MS PGothic" pitchFamily="34" charset="-128"/>
                <a:sym typeface="Arial" pitchFamily="34" charset="0"/>
              </a:defRPr>
            </a:lvl1pPr>
          </a:lstStyle>
          <a:p>
            <a:pPr>
              <a:defRPr/>
            </a:pPr>
            <a:endParaRPr lang="en-GB" altLang="en-US"/>
          </a:p>
        </p:txBody>
      </p:sp>
      <p:sp>
        <p:nvSpPr>
          <p:cNvPr id="4" name="Rectangle 61">
            <a:extLst>
              <a:ext uri="{FF2B5EF4-FFF2-40B4-BE49-F238E27FC236}">
                <a16:creationId xmlns:a16="http://schemas.microsoft.com/office/drawing/2014/main" id="{46164FC4-09AD-F848-A301-77EAEE271F61}"/>
              </a:ext>
            </a:extLst>
          </p:cNvPr>
          <p:cNvSpPr>
            <a:spLocks noGrp="1" noChangeArrowheads="1"/>
          </p:cNvSpPr>
          <p:nvPr>
            <p:ph type="sldNum" sz="quarter" idx="12"/>
          </p:nvPr>
        </p:nvSpPr>
        <p:spPr>
          <a:xfrm>
            <a:off x="5867400" y="6248400"/>
            <a:ext cx="1755775" cy="474663"/>
          </a:xfrm>
          <a:prstGeom prst="rect">
            <a:avLst/>
          </a:prstGeom>
        </p:spPr>
        <p:txBody>
          <a:bodyPr vert="horz" wrap="square" lIns="91440" tIns="45720" rIns="91440" bIns="45720" numCol="1" anchor="t" anchorCtr="0" compatLnSpc="1">
            <a:prstTxWarp prst="textNoShape">
              <a:avLst/>
            </a:prstTxWarp>
          </a:bodyPr>
          <a:lstStyle>
            <a:lvl1pPr eaLnBrk="1">
              <a:defRPr sz="2000">
                <a:solidFill>
                  <a:srgbClr val="2F1311"/>
                </a:solidFill>
                <a:ea typeface="MS PGothic" pitchFamily="34" charset="-128"/>
                <a:sym typeface="Arial" pitchFamily="34" charset="0"/>
              </a:defRPr>
            </a:lvl1pPr>
          </a:lstStyle>
          <a:p>
            <a:pPr>
              <a:defRPr/>
            </a:pPr>
            <a:fld id="{AB3F5F95-9BD7-2843-BA7B-995718D17258}" type="slidenum">
              <a:rPr lang="en-US" altLang="en-US"/>
              <a:pPr>
                <a:defRPr/>
              </a:pPr>
              <a:t>‹#›</a:t>
            </a:fld>
            <a:endParaRPr lang="en-US" altLang="en-US" sz="1400"/>
          </a:p>
        </p:txBody>
      </p:sp>
    </p:spTree>
    <p:extLst>
      <p:ext uri="{BB962C8B-B14F-4D97-AF65-F5344CB8AC3E}">
        <p14:creationId xmlns:p14="http://schemas.microsoft.com/office/powerpoint/2010/main" val="24515049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2">
            <a:extLst>
              <a:ext uri="{FF2B5EF4-FFF2-40B4-BE49-F238E27FC236}">
                <a16:creationId xmlns:a16="http://schemas.microsoft.com/office/drawing/2014/main" id="{77B48E9A-165B-6348-93D1-BA48F24DEC7D}"/>
              </a:ext>
            </a:extLst>
          </p:cNvPr>
          <p:cNvSpPr>
            <a:spLocks noGrp="1" noChangeArrowheads="1"/>
          </p:cNvSpPr>
          <p:nvPr>
            <p:ph type="dt" sz="half" idx="10"/>
          </p:nvPr>
        </p:nvSpPr>
        <p:spPr>
          <a:ln/>
        </p:spPr>
        <p:txBody>
          <a:bodyPr/>
          <a:lstStyle>
            <a:lvl1pPr>
              <a:defRPr/>
            </a:lvl1pPr>
          </a:lstStyle>
          <a:p>
            <a:pPr>
              <a:defRPr/>
            </a:pPr>
            <a:endParaRPr lang="en-GB"/>
          </a:p>
        </p:txBody>
      </p:sp>
      <p:sp>
        <p:nvSpPr>
          <p:cNvPr id="6" name="Rectangle 1033">
            <a:extLst>
              <a:ext uri="{FF2B5EF4-FFF2-40B4-BE49-F238E27FC236}">
                <a16:creationId xmlns:a16="http://schemas.microsoft.com/office/drawing/2014/main" id="{F01522DD-9CD4-684D-B739-4E5CB75387BD}"/>
              </a:ext>
            </a:extLst>
          </p:cNvPr>
          <p:cNvSpPr>
            <a:spLocks noGrp="1" noChangeArrowheads="1"/>
          </p:cNvSpPr>
          <p:nvPr>
            <p:ph type="ftr" sz="quarter" idx="11"/>
          </p:nvPr>
        </p:nvSpPr>
        <p:spPr>
          <a:ln/>
        </p:spPr>
        <p:txBody>
          <a:bodyPr/>
          <a:lstStyle>
            <a:lvl1pPr>
              <a:defRPr/>
            </a:lvl1pPr>
          </a:lstStyle>
          <a:p>
            <a:pPr>
              <a:defRPr/>
            </a:pPr>
            <a:endParaRPr lang="en-GB"/>
          </a:p>
        </p:txBody>
      </p:sp>
      <p:sp>
        <p:nvSpPr>
          <p:cNvPr id="7" name="Rectangle 1034">
            <a:extLst>
              <a:ext uri="{FF2B5EF4-FFF2-40B4-BE49-F238E27FC236}">
                <a16:creationId xmlns:a16="http://schemas.microsoft.com/office/drawing/2014/main" id="{E90F6DC2-4769-FF42-AE63-4EA98A726FE4}"/>
              </a:ext>
            </a:extLst>
          </p:cNvPr>
          <p:cNvSpPr>
            <a:spLocks noGrp="1" noChangeArrowheads="1"/>
          </p:cNvSpPr>
          <p:nvPr>
            <p:ph type="sldNum" sz="quarter" idx="12"/>
          </p:nvPr>
        </p:nvSpPr>
        <p:spPr>
          <a:ln/>
        </p:spPr>
        <p:txBody>
          <a:bodyPr/>
          <a:lstStyle>
            <a:lvl1pPr>
              <a:defRPr/>
            </a:lvl1pPr>
          </a:lstStyle>
          <a:p>
            <a:pPr>
              <a:defRPr/>
            </a:pPr>
            <a:fld id="{B2CB3512-CDD7-9B4B-91D5-36F0B42D48D4}" type="slidenum">
              <a:rPr lang="en-GB" altLang="en-US"/>
              <a:pPr>
                <a:defRPr/>
              </a:pPr>
              <a:t>‹#›</a:t>
            </a:fld>
            <a:endParaRPr lang="en-GB" altLang="en-US"/>
          </a:p>
        </p:txBody>
      </p:sp>
    </p:spTree>
    <p:extLst>
      <p:ext uri="{BB962C8B-B14F-4D97-AF65-F5344CB8AC3E}">
        <p14:creationId xmlns:p14="http://schemas.microsoft.com/office/powerpoint/2010/main" val="2467108765"/>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9">
            <a:extLst>
              <a:ext uri="{FF2B5EF4-FFF2-40B4-BE49-F238E27FC236}">
                <a16:creationId xmlns:a16="http://schemas.microsoft.com/office/drawing/2014/main" id="{36AC2571-5D12-5D46-B844-F644AD762CA3}"/>
              </a:ext>
            </a:extLst>
          </p:cNvPr>
          <p:cNvSpPr>
            <a:spLocks noGrp="1" noChangeArrowheads="1"/>
          </p:cNvSpPr>
          <p:nvPr>
            <p:ph type="dt" sz="half" idx="10"/>
          </p:nvPr>
        </p:nvSpPr>
        <p:spPr>
          <a:xfrm>
            <a:off x="301625" y="6242050"/>
            <a:ext cx="1782763" cy="474663"/>
          </a:xfrm>
          <a:prstGeom prst="rect">
            <a:avLst/>
          </a:prstGeom>
        </p:spPr>
        <p:txBody>
          <a:bodyPr vert="horz" wrap="square" lIns="91440" tIns="45720" rIns="91440" bIns="45720" numCol="1" anchor="t" anchorCtr="0" compatLnSpc="1">
            <a:prstTxWarp prst="textNoShape">
              <a:avLst/>
            </a:prstTxWarp>
          </a:bodyPr>
          <a:lstStyle>
            <a:lvl1pPr eaLnBrk="1">
              <a:defRPr sz="2000">
                <a:solidFill>
                  <a:srgbClr val="2F1311"/>
                </a:solidFill>
                <a:ea typeface="MS PGothic" pitchFamily="34" charset="-128"/>
                <a:sym typeface="Arial" pitchFamily="34" charset="0"/>
              </a:defRPr>
            </a:lvl1pPr>
          </a:lstStyle>
          <a:p>
            <a:pPr>
              <a:defRPr/>
            </a:pPr>
            <a:endParaRPr lang="en-GB" altLang="en-US"/>
          </a:p>
        </p:txBody>
      </p:sp>
      <p:sp>
        <p:nvSpPr>
          <p:cNvPr id="6" name="Rectangle 60">
            <a:extLst>
              <a:ext uri="{FF2B5EF4-FFF2-40B4-BE49-F238E27FC236}">
                <a16:creationId xmlns:a16="http://schemas.microsoft.com/office/drawing/2014/main" id="{CE061396-7117-AA4A-A919-011A2BEB4CFA}"/>
              </a:ext>
            </a:extLst>
          </p:cNvPr>
          <p:cNvSpPr>
            <a:spLocks noGrp="1" noChangeArrowheads="1"/>
          </p:cNvSpPr>
          <p:nvPr>
            <p:ph type="ftr" sz="quarter" idx="11"/>
          </p:nvPr>
        </p:nvSpPr>
        <p:spPr>
          <a:xfrm>
            <a:off x="2257425" y="6248400"/>
            <a:ext cx="3455988" cy="474663"/>
          </a:xfrm>
          <a:prstGeom prst="rect">
            <a:avLst/>
          </a:prstGeom>
        </p:spPr>
        <p:txBody>
          <a:bodyPr vert="horz" wrap="square" lIns="91440" tIns="45720" rIns="91440" bIns="45720" numCol="1" anchor="t" anchorCtr="0" compatLnSpc="1">
            <a:prstTxWarp prst="textNoShape">
              <a:avLst/>
            </a:prstTxWarp>
          </a:bodyPr>
          <a:lstStyle>
            <a:lvl1pPr eaLnBrk="1">
              <a:defRPr sz="2000">
                <a:solidFill>
                  <a:srgbClr val="2F1311"/>
                </a:solidFill>
                <a:ea typeface="MS PGothic" pitchFamily="34" charset="-128"/>
                <a:sym typeface="Arial" pitchFamily="34" charset="0"/>
              </a:defRPr>
            </a:lvl1pPr>
          </a:lstStyle>
          <a:p>
            <a:pPr>
              <a:defRPr/>
            </a:pPr>
            <a:endParaRPr lang="en-GB" altLang="en-US"/>
          </a:p>
        </p:txBody>
      </p:sp>
      <p:sp>
        <p:nvSpPr>
          <p:cNvPr id="7" name="Rectangle 61">
            <a:extLst>
              <a:ext uri="{FF2B5EF4-FFF2-40B4-BE49-F238E27FC236}">
                <a16:creationId xmlns:a16="http://schemas.microsoft.com/office/drawing/2014/main" id="{484BC837-E2C6-AA48-8121-FCD9806DCD0A}"/>
              </a:ext>
            </a:extLst>
          </p:cNvPr>
          <p:cNvSpPr>
            <a:spLocks noGrp="1" noChangeArrowheads="1"/>
          </p:cNvSpPr>
          <p:nvPr>
            <p:ph type="sldNum" sz="quarter" idx="12"/>
          </p:nvPr>
        </p:nvSpPr>
        <p:spPr>
          <a:xfrm>
            <a:off x="5867400" y="6248400"/>
            <a:ext cx="1755775" cy="474663"/>
          </a:xfrm>
          <a:prstGeom prst="rect">
            <a:avLst/>
          </a:prstGeom>
        </p:spPr>
        <p:txBody>
          <a:bodyPr vert="horz" wrap="square" lIns="91440" tIns="45720" rIns="91440" bIns="45720" numCol="1" anchor="t" anchorCtr="0" compatLnSpc="1">
            <a:prstTxWarp prst="textNoShape">
              <a:avLst/>
            </a:prstTxWarp>
          </a:bodyPr>
          <a:lstStyle>
            <a:lvl1pPr eaLnBrk="1">
              <a:defRPr sz="2000">
                <a:solidFill>
                  <a:srgbClr val="2F1311"/>
                </a:solidFill>
                <a:ea typeface="MS PGothic" pitchFamily="34" charset="-128"/>
                <a:sym typeface="Arial" pitchFamily="34" charset="0"/>
              </a:defRPr>
            </a:lvl1pPr>
          </a:lstStyle>
          <a:p>
            <a:pPr>
              <a:defRPr/>
            </a:pPr>
            <a:fld id="{738FBAEE-1418-1641-878F-93CA705D241B}" type="slidenum">
              <a:rPr lang="en-US" altLang="en-US"/>
              <a:pPr>
                <a:defRPr/>
              </a:pPr>
              <a:t>‹#›</a:t>
            </a:fld>
            <a:endParaRPr lang="en-US" altLang="en-US" sz="1400"/>
          </a:p>
        </p:txBody>
      </p:sp>
    </p:spTree>
    <p:extLst>
      <p:ext uri="{BB962C8B-B14F-4D97-AF65-F5344CB8AC3E}">
        <p14:creationId xmlns:p14="http://schemas.microsoft.com/office/powerpoint/2010/main" val="2094643638"/>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9">
            <a:extLst>
              <a:ext uri="{FF2B5EF4-FFF2-40B4-BE49-F238E27FC236}">
                <a16:creationId xmlns:a16="http://schemas.microsoft.com/office/drawing/2014/main" id="{19ED1039-D8D4-0643-AC2E-98070D5D891E}"/>
              </a:ext>
            </a:extLst>
          </p:cNvPr>
          <p:cNvSpPr>
            <a:spLocks noGrp="1" noChangeArrowheads="1"/>
          </p:cNvSpPr>
          <p:nvPr>
            <p:ph type="dt" sz="half" idx="10"/>
          </p:nvPr>
        </p:nvSpPr>
        <p:spPr>
          <a:xfrm>
            <a:off x="301625" y="6242050"/>
            <a:ext cx="1782763" cy="474663"/>
          </a:xfrm>
          <a:prstGeom prst="rect">
            <a:avLst/>
          </a:prstGeom>
        </p:spPr>
        <p:txBody>
          <a:bodyPr vert="horz" wrap="square" lIns="91440" tIns="45720" rIns="91440" bIns="45720" numCol="1" anchor="t" anchorCtr="0" compatLnSpc="1">
            <a:prstTxWarp prst="textNoShape">
              <a:avLst/>
            </a:prstTxWarp>
          </a:bodyPr>
          <a:lstStyle>
            <a:lvl1pPr eaLnBrk="1">
              <a:defRPr sz="2000">
                <a:solidFill>
                  <a:srgbClr val="2F1311"/>
                </a:solidFill>
                <a:ea typeface="MS PGothic" pitchFamily="34" charset="-128"/>
                <a:sym typeface="Arial" pitchFamily="34" charset="0"/>
              </a:defRPr>
            </a:lvl1pPr>
          </a:lstStyle>
          <a:p>
            <a:pPr>
              <a:defRPr/>
            </a:pPr>
            <a:endParaRPr lang="en-GB" altLang="en-US"/>
          </a:p>
        </p:txBody>
      </p:sp>
      <p:sp>
        <p:nvSpPr>
          <p:cNvPr id="6" name="Rectangle 60">
            <a:extLst>
              <a:ext uri="{FF2B5EF4-FFF2-40B4-BE49-F238E27FC236}">
                <a16:creationId xmlns:a16="http://schemas.microsoft.com/office/drawing/2014/main" id="{EBB2A719-8A32-9A47-A0A7-F4BA7EB0C41F}"/>
              </a:ext>
            </a:extLst>
          </p:cNvPr>
          <p:cNvSpPr>
            <a:spLocks noGrp="1" noChangeArrowheads="1"/>
          </p:cNvSpPr>
          <p:nvPr>
            <p:ph type="ftr" sz="quarter" idx="11"/>
          </p:nvPr>
        </p:nvSpPr>
        <p:spPr>
          <a:xfrm>
            <a:off x="2257425" y="6248400"/>
            <a:ext cx="3455988" cy="474663"/>
          </a:xfrm>
          <a:prstGeom prst="rect">
            <a:avLst/>
          </a:prstGeom>
        </p:spPr>
        <p:txBody>
          <a:bodyPr vert="horz" wrap="square" lIns="91440" tIns="45720" rIns="91440" bIns="45720" numCol="1" anchor="t" anchorCtr="0" compatLnSpc="1">
            <a:prstTxWarp prst="textNoShape">
              <a:avLst/>
            </a:prstTxWarp>
          </a:bodyPr>
          <a:lstStyle>
            <a:lvl1pPr eaLnBrk="1">
              <a:defRPr sz="2000">
                <a:solidFill>
                  <a:srgbClr val="2F1311"/>
                </a:solidFill>
                <a:ea typeface="MS PGothic" pitchFamily="34" charset="-128"/>
                <a:sym typeface="Arial" pitchFamily="34" charset="0"/>
              </a:defRPr>
            </a:lvl1pPr>
          </a:lstStyle>
          <a:p>
            <a:pPr>
              <a:defRPr/>
            </a:pPr>
            <a:endParaRPr lang="en-GB" altLang="en-US"/>
          </a:p>
        </p:txBody>
      </p:sp>
      <p:sp>
        <p:nvSpPr>
          <p:cNvPr id="7" name="Rectangle 61">
            <a:extLst>
              <a:ext uri="{FF2B5EF4-FFF2-40B4-BE49-F238E27FC236}">
                <a16:creationId xmlns:a16="http://schemas.microsoft.com/office/drawing/2014/main" id="{C39426FB-BED7-EB43-84F5-C5DE63FFA44C}"/>
              </a:ext>
            </a:extLst>
          </p:cNvPr>
          <p:cNvSpPr>
            <a:spLocks noGrp="1" noChangeArrowheads="1"/>
          </p:cNvSpPr>
          <p:nvPr>
            <p:ph type="sldNum" sz="quarter" idx="12"/>
          </p:nvPr>
        </p:nvSpPr>
        <p:spPr>
          <a:xfrm>
            <a:off x="5867400" y="6248400"/>
            <a:ext cx="1755775" cy="474663"/>
          </a:xfrm>
          <a:prstGeom prst="rect">
            <a:avLst/>
          </a:prstGeom>
        </p:spPr>
        <p:txBody>
          <a:bodyPr vert="horz" wrap="square" lIns="91440" tIns="45720" rIns="91440" bIns="45720" numCol="1" anchor="t" anchorCtr="0" compatLnSpc="1">
            <a:prstTxWarp prst="textNoShape">
              <a:avLst/>
            </a:prstTxWarp>
          </a:bodyPr>
          <a:lstStyle>
            <a:lvl1pPr eaLnBrk="1">
              <a:defRPr sz="2000">
                <a:solidFill>
                  <a:srgbClr val="2F1311"/>
                </a:solidFill>
                <a:ea typeface="MS PGothic" pitchFamily="34" charset="-128"/>
                <a:sym typeface="Arial" pitchFamily="34" charset="0"/>
              </a:defRPr>
            </a:lvl1pPr>
          </a:lstStyle>
          <a:p>
            <a:pPr>
              <a:defRPr/>
            </a:pPr>
            <a:fld id="{919B9FF8-230C-5D40-8E96-8FAD9FBD1956}" type="slidenum">
              <a:rPr lang="en-US" altLang="en-US"/>
              <a:pPr>
                <a:defRPr/>
              </a:pPr>
              <a:t>‹#›</a:t>
            </a:fld>
            <a:endParaRPr lang="en-US" altLang="en-US" sz="1400"/>
          </a:p>
        </p:txBody>
      </p:sp>
    </p:spTree>
    <p:extLst>
      <p:ext uri="{BB962C8B-B14F-4D97-AF65-F5344CB8AC3E}">
        <p14:creationId xmlns:p14="http://schemas.microsoft.com/office/powerpoint/2010/main" val="1440032803"/>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9">
            <a:extLst>
              <a:ext uri="{FF2B5EF4-FFF2-40B4-BE49-F238E27FC236}">
                <a16:creationId xmlns:a16="http://schemas.microsoft.com/office/drawing/2014/main" id="{D6DB3D28-5D45-BE48-A32A-01091A355919}"/>
              </a:ext>
            </a:extLst>
          </p:cNvPr>
          <p:cNvSpPr>
            <a:spLocks noGrp="1" noChangeArrowheads="1"/>
          </p:cNvSpPr>
          <p:nvPr>
            <p:ph type="dt" sz="half" idx="10"/>
          </p:nvPr>
        </p:nvSpPr>
        <p:spPr>
          <a:xfrm>
            <a:off x="301625" y="6242050"/>
            <a:ext cx="1782763" cy="474663"/>
          </a:xfrm>
          <a:prstGeom prst="rect">
            <a:avLst/>
          </a:prstGeom>
        </p:spPr>
        <p:txBody>
          <a:bodyPr vert="horz" wrap="square" lIns="91440" tIns="45720" rIns="91440" bIns="45720" numCol="1" anchor="t" anchorCtr="0" compatLnSpc="1">
            <a:prstTxWarp prst="textNoShape">
              <a:avLst/>
            </a:prstTxWarp>
          </a:bodyPr>
          <a:lstStyle>
            <a:lvl1pPr eaLnBrk="1">
              <a:defRPr sz="2000">
                <a:solidFill>
                  <a:srgbClr val="2F1311"/>
                </a:solidFill>
                <a:ea typeface="MS PGothic" pitchFamily="34" charset="-128"/>
                <a:sym typeface="Arial" pitchFamily="34" charset="0"/>
              </a:defRPr>
            </a:lvl1pPr>
          </a:lstStyle>
          <a:p>
            <a:pPr>
              <a:defRPr/>
            </a:pPr>
            <a:endParaRPr lang="en-GB" altLang="en-US"/>
          </a:p>
        </p:txBody>
      </p:sp>
      <p:sp>
        <p:nvSpPr>
          <p:cNvPr id="5" name="Rectangle 60">
            <a:extLst>
              <a:ext uri="{FF2B5EF4-FFF2-40B4-BE49-F238E27FC236}">
                <a16:creationId xmlns:a16="http://schemas.microsoft.com/office/drawing/2014/main" id="{9357E6C3-2C16-F745-B8F6-B4DB8F638950}"/>
              </a:ext>
            </a:extLst>
          </p:cNvPr>
          <p:cNvSpPr>
            <a:spLocks noGrp="1" noChangeArrowheads="1"/>
          </p:cNvSpPr>
          <p:nvPr>
            <p:ph type="ftr" sz="quarter" idx="11"/>
          </p:nvPr>
        </p:nvSpPr>
        <p:spPr>
          <a:xfrm>
            <a:off x="2257425" y="6248400"/>
            <a:ext cx="3455988" cy="474663"/>
          </a:xfrm>
          <a:prstGeom prst="rect">
            <a:avLst/>
          </a:prstGeom>
        </p:spPr>
        <p:txBody>
          <a:bodyPr vert="horz" wrap="square" lIns="91440" tIns="45720" rIns="91440" bIns="45720" numCol="1" anchor="t" anchorCtr="0" compatLnSpc="1">
            <a:prstTxWarp prst="textNoShape">
              <a:avLst/>
            </a:prstTxWarp>
          </a:bodyPr>
          <a:lstStyle>
            <a:lvl1pPr eaLnBrk="1">
              <a:defRPr sz="2000">
                <a:solidFill>
                  <a:srgbClr val="2F1311"/>
                </a:solidFill>
                <a:ea typeface="MS PGothic" pitchFamily="34" charset="-128"/>
                <a:sym typeface="Arial" pitchFamily="34" charset="0"/>
              </a:defRPr>
            </a:lvl1pPr>
          </a:lstStyle>
          <a:p>
            <a:pPr>
              <a:defRPr/>
            </a:pPr>
            <a:endParaRPr lang="en-GB" altLang="en-US"/>
          </a:p>
        </p:txBody>
      </p:sp>
      <p:sp>
        <p:nvSpPr>
          <p:cNvPr id="6" name="Rectangle 61">
            <a:extLst>
              <a:ext uri="{FF2B5EF4-FFF2-40B4-BE49-F238E27FC236}">
                <a16:creationId xmlns:a16="http://schemas.microsoft.com/office/drawing/2014/main" id="{54539B64-F23F-8745-A9FF-D53ACEA9B637}"/>
              </a:ext>
            </a:extLst>
          </p:cNvPr>
          <p:cNvSpPr>
            <a:spLocks noGrp="1" noChangeArrowheads="1"/>
          </p:cNvSpPr>
          <p:nvPr>
            <p:ph type="sldNum" sz="quarter" idx="12"/>
          </p:nvPr>
        </p:nvSpPr>
        <p:spPr>
          <a:xfrm>
            <a:off x="5867400" y="6248400"/>
            <a:ext cx="1755775" cy="474663"/>
          </a:xfrm>
          <a:prstGeom prst="rect">
            <a:avLst/>
          </a:prstGeom>
        </p:spPr>
        <p:txBody>
          <a:bodyPr vert="horz" wrap="square" lIns="91440" tIns="45720" rIns="91440" bIns="45720" numCol="1" anchor="t" anchorCtr="0" compatLnSpc="1">
            <a:prstTxWarp prst="textNoShape">
              <a:avLst/>
            </a:prstTxWarp>
          </a:bodyPr>
          <a:lstStyle>
            <a:lvl1pPr eaLnBrk="1">
              <a:defRPr sz="2000">
                <a:solidFill>
                  <a:srgbClr val="2F1311"/>
                </a:solidFill>
                <a:ea typeface="MS PGothic" pitchFamily="34" charset="-128"/>
                <a:sym typeface="Arial" pitchFamily="34" charset="0"/>
              </a:defRPr>
            </a:lvl1pPr>
          </a:lstStyle>
          <a:p>
            <a:pPr>
              <a:defRPr/>
            </a:pPr>
            <a:fld id="{3F68E52D-86E3-D24E-8134-8CF4BDF145E1}" type="slidenum">
              <a:rPr lang="en-US" altLang="en-US"/>
              <a:pPr>
                <a:defRPr/>
              </a:pPr>
              <a:t>‹#›</a:t>
            </a:fld>
            <a:endParaRPr lang="en-US" altLang="en-US" sz="1400"/>
          </a:p>
        </p:txBody>
      </p:sp>
    </p:spTree>
    <p:extLst>
      <p:ext uri="{BB962C8B-B14F-4D97-AF65-F5344CB8AC3E}">
        <p14:creationId xmlns:p14="http://schemas.microsoft.com/office/powerpoint/2010/main" val="2707556967"/>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827713" y="227013"/>
            <a:ext cx="1868487" cy="586898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19075" y="227013"/>
            <a:ext cx="5456238" cy="58689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9">
            <a:extLst>
              <a:ext uri="{FF2B5EF4-FFF2-40B4-BE49-F238E27FC236}">
                <a16:creationId xmlns:a16="http://schemas.microsoft.com/office/drawing/2014/main" id="{1C870F5E-1480-C946-A4E9-A85F2082C83C}"/>
              </a:ext>
            </a:extLst>
          </p:cNvPr>
          <p:cNvSpPr>
            <a:spLocks noGrp="1" noChangeArrowheads="1"/>
          </p:cNvSpPr>
          <p:nvPr>
            <p:ph type="dt" sz="half" idx="10"/>
          </p:nvPr>
        </p:nvSpPr>
        <p:spPr>
          <a:xfrm>
            <a:off x="301625" y="6242050"/>
            <a:ext cx="1782763" cy="474663"/>
          </a:xfrm>
          <a:prstGeom prst="rect">
            <a:avLst/>
          </a:prstGeom>
        </p:spPr>
        <p:txBody>
          <a:bodyPr vert="horz" wrap="square" lIns="91440" tIns="45720" rIns="91440" bIns="45720" numCol="1" anchor="t" anchorCtr="0" compatLnSpc="1">
            <a:prstTxWarp prst="textNoShape">
              <a:avLst/>
            </a:prstTxWarp>
          </a:bodyPr>
          <a:lstStyle>
            <a:lvl1pPr eaLnBrk="1">
              <a:defRPr sz="2000">
                <a:solidFill>
                  <a:srgbClr val="2F1311"/>
                </a:solidFill>
                <a:ea typeface="MS PGothic" pitchFamily="34" charset="-128"/>
                <a:sym typeface="Arial" pitchFamily="34" charset="0"/>
              </a:defRPr>
            </a:lvl1pPr>
          </a:lstStyle>
          <a:p>
            <a:pPr>
              <a:defRPr/>
            </a:pPr>
            <a:endParaRPr lang="en-GB" altLang="en-US"/>
          </a:p>
        </p:txBody>
      </p:sp>
      <p:sp>
        <p:nvSpPr>
          <p:cNvPr id="5" name="Rectangle 60">
            <a:extLst>
              <a:ext uri="{FF2B5EF4-FFF2-40B4-BE49-F238E27FC236}">
                <a16:creationId xmlns:a16="http://schemas.microsoft.com/office/drawing/2014/main" id="{D27A2183-7158-3D40-B7F4-74402F4C01E4}"/>
              </a:ext>
            </a:extLst>
          </p:cNvPr>
          <p:cNvSpPr>
            <a:spLocks noGrp="1" noChangeArrowheads="1"/>
          </p:cNvSpPr>
          <p:nvPr>
            <p:ph type="ftr" sz="quarter" idx="11"/>
          </p:nvPr>
        </p:nvSpPr>
        <p:spPr>
          <a:xfrm>
            <a:off x="2257425" y="6248400"/>
            <a:ext cx="3455988" cy="474663"/>
          </a:xfrm>
          <a:prstGeom prst="rect">
            <a:avLst/>
          </a:prstGeom>
        </p:spPr>
        <p:txBody>
          <a:bodyPr vert="horz" wrap="square" lIns="91440" tIns="45720" rIns="91440" bIns="45720" numCol="1" anchor="t" anchorCtr="0" compatLnSpc="1">
            <a:prstTxWarp prst="textNoShape">
              <a:avLst/>
            </a:prstTxWarp>
          </a:bodyPr>
          <a:lstStyle>
            <a:lvl1pPr eaLnBrk="1">
              <a:defRPr sz="2000">
                <a:solidFill>
                  <a:srgbClr val="2F1311"/>
                </a:solidFill>
                <a:ea typeface="MS PGothic" pitchFamily="34" charset="-128"/>
                <a:sym typeface="Arial" pitchFamily="34" charset="0"/>
              </a:defRPr>
            </a:lvl1pPr>
          </a:lstStyle>
          <a:p>
            <a:pPr>
              <a:defRPr/>
            </a:pPr>
            <a:endParaRPr lang="en-GB" altLang="en-US"/>
          </a:p>
        </p:txBody>
      </p:sp>
      <p:sp>
        <p:nvSpPr>
          <p:cNvPr id="6" name="Rectangle 61">
            <a:extLst>
              <a:ext uri="{FF2B5EF4-FFF2-40B4-BE49-F238E27FC236}">
                <a16:creationId xmlns:a16="http://schemas.microsoft.com/office/drawing/2014/main" id="{DE9414A0-D038-3349-BD7B-46E54DB375D3}"/>
              </a:ext>
            </a:extLst>
          </p:cNvPr>
          <p:cNvSpPr>
            <a:spLocks noGrp="1" noChangeArrowheads="1"/>
          </p:cNvSpPr>
          <p:nvPr>
            <p:ph type="sldNum" sz="quarter" idx="12"/>
          </p:nvPr>
        </p:nvSpPr>
        <p:spPr>
          <a:xfrm>
            <a:off x="5867400" y="6248400"/>
            <a:ext cx="1755775" cy="474663"/>
          </a:xfrm>
          <a:prstGeom prst="rect">
            <a:avLst/>
          </a:prstGeom>
        </p:spPr>
        <p:txBody>
          <a:bodyPr vert="horz" wrap="square" lIns="91440" tIns="45720" rIns="91440" bIns="45720" numCol="1" anchor="t" anchorCtr="0" compatLnSpc="1">
            <a:prstTxWarp prst="textNoShape">
              <a:avLst/>
            </a:prstTxWarp>
          </a:bodyPr>
          <a:lstStyle>
            <a:lvl1pPr eaLnBrk="1">
              <a:defRPr sz="2000">
                <a:solidFill>
                  <a:srgbClr val="2F1311"/>
                </a:solidFill>
                <a:ea typeface="MS PGothic" pitchFamily="34" charset="-128"/>
                <a:sym typeface="Arial" pitchFamily="34" charset="0"/>
              </a:defRPr>
            </a:lvl1pPr>
          </a:lstStyle>
          <a:p>
            <a:pPr>
              <a:defRPr/>
            </a:pPr>
            <a:fld id="{B2F0F021-28CE-B642-ADAC-AFED8D0BE3CD}" type="slidenum">
              <a:rPr lang="en-US" altLang="en-US"/>
              <a:pPr>
                <a:defRPr/>
              </a:pPr>
              <a:t>‹#›</a:t>
            </a:fld>
            <a:endParaRPr lang="en-US" altLang="en-US" sz="1400"/>
          </a:p>
        </p:txBody>
      </p:sp>
    </p:spTree>
    <p:extLst>
      <p:ext uri="{BB962C8B-B14F-4D97-AF65-F5344CB8AC3E}">
        <p14:creationId xmlns:p14="http://schemas.microsoft.com/office/powerpoint/2010/main" val="483943306"/>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21">
            <a:extLst>
              <a:ext uri="{FF2B5EF4-FFF2-40B4-BE49-F238E27FC236}">
                <a16:creationId xmlns:a16="http://schemas.microsoft.com/office/drawing/2014/main" id="{ADA2B6F6-6D5A-8149-B92D-385DE918BE23}"/>
              </a:ext>
            </a:extLst>
          </p:cNvPr>
          <p:cNvSpPr>
            <a:spLocks noGrp="1"/>
          </p:cNvSpPr>
          <p:nvPr>
            <p:ph type="sldNum" sz="quarter" idx="10"/>
          </p:nvPr>
        </p:nvSpPr>
        <p:spPr>
          <a:ln/>
        </p:spPr>
        <p:txBody>
          <a:bodyPr/>
          <a:lstStyle>
            <a:lvl1pPr>
              <a:defRPr/>
            </a:lvl1pPr>
          </a:lstStyle>
          <a:p>
            <a:pPr>
              <a:defRPr/>
            </a:pPr>
            <a:fld id="{8B68E2DD-0BA5-C24C-AF52-7623A844EF2E}" type="slidenum">
              <a:rPr lang="en-US" altLang="en-US"/>
              <a:pPr>
                <a:defRPr/>
              </a:pPr>
              <a:t>‹#›</a:t>
            </a:fld>
            <a:endParaRPr lang="en-US" altLang="en-US" sz="1400">
              <a:latin typeface="Arial Narrow" pitchFamily="34" charset="0"/>
              <a:sym typeface="Arial Narrow" pitchFamily="34" charset="0"/>
            </a:endParaRPr>
          </a:p>
        </p:txBody>
      </p:sp>
    </p:spTree>
    <p:extLst>
      <p:ext uri="{BB962C8B-B14F-4D97-AF65-F5344CB8AC3E}">
        <p14:creationId xmlns:p14="http://schemas.microsoft.com/office/powerpoint/2010/main" val="4040832953"/>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1">
            <a:extLst>
              <a:ext uri="{FF2B5EF4-FFF2-40B4-BE49-F238E27FC236}">
                <a16:creationId xmlns:a16="http://schemas.microsoft.com/office/drawing/2014/main" id="{D2F96896-6E51-1141-A2E3-3322592F57D3}"/>
              </a:ext>
            </a:extLst>
          </p:cNvPr>
          <p:cNvSpPr>
            <a:spLocks noGrp="1"/>
          </p:cNvSpPr>
          <p:nvPr>
            <p:ph type="sldNum" sz="quarter" idx="10"/>
          </p:nvPr>
        </p:nvSpPr>
        <p:spPr>
          <a:ln/>
        </p:spPr>
        <p:txBody>
          <a:bodyPr/>
          <a:lstStyle>
            <a:lvl1pPr>
              <a:defRPr/>
            </a:lvl1pPr>
          </a:lstStyle>
          <a:p>
            <a:pPr>
              <a:defRPr/>
            </a:pPr>
            <a:fld id="{6B9B6CA2-64FD-D449-9C77-3FF7DACFE07B}" type="slidenum">
              <a:rPr lang="en-US" altLang="en-US"/>
              <a:pPr>
                <a:defRPr/>
              </a:pPr>
              <a:t>‹#›</a:t>
            </a:fld>
            <a:endParaRPr lang="en-US" altLang="en-US" sz="1400">
              <a:latin typeface="Arial Narrow" pitchFamily="34" charset="0"/>
              <a:sym typeface="Arial Narrow" pitchFamily="34" charset="0"/>
            </a:endParaRPr>
          </a:p>
        </p:txBody>
      </p:sp>
    </p:spTree>
    <p:extLst>
      <p:ext uri="{BB962C8B-B14F-4D97-AF65-F5344CB8AC3E}">
        <p14:creationId xmlns:p14="http://schemas.microsoft.com/office/powerpoint/2010/main" val="2511943403"/>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1">
            <a:extLst>
              <a:ext uri="{FF2B5EF4-FFF2-40B4-BE49-F238E27FC236}">
                <a16:creationId xmlns:a16="http://schemas.microsoft.com/office/drawing/2014/main" id="{88D1C8E8-D873-D147-A3DF-8A1BF820A23A}"/>
              </a:ext>
            </a:extLst>
          </p:cNvPr>
          <p:cNvSpPr>
            <a:spLocks noGrp="1"/>
          </p:cNvSpPr>
          <p:nvPr>
            <p:ph type="sldNum" sz="quarter" idx="10"/>
          </p:nvPr>
        </p:nvSpPr>
        <p:spPr>
          <a:ln/>
        </p:spPr>
        <p:txBody>
          <a:bodyPr/>
          <a:lstStyle>
            <a:lvl1pPr>
              <a:defRPr/>
            </a:lvl1pPr>
          </a:lstStyle>
          <a:p>
            <a:pPr>
              <a:defRPr/>
            </a:pPr>
            <a:fld id="{CFB73B7C-1FCE-D74F-9D9A-428DD79591B2}" type="slidenum">
              <a:rPr lang="en-US" altLang="en-US"/>
              <a:pPr>
                <a:defRPr/>
              </a:pPr>
              <a:t>‹#›</a:t>
            </a:fld>
            <a:endParaRPr lang="en-US" altLang="en-US" sz="1400">
              <a:latin typeface="Arial Narrow" pitchFamily="34" charset="0"/>
              <a:sym typeface="Arial Narrow" pitchFamily="34" charset="0"/>
            </a:endParaRPr>
          </a:p>
        </p:txBody>
      </p:sp>
    </p:spTree>
    <p:extLst>
      <p:ext uri="{BB962C8B-B14F-4D97-AF65-F5344CB8AC3E}">
        <p14:creationId xmlns:p14="http://schemas.microsoft.com/office/powerpoint/2010/main" val="4132338960"/>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4267200"/>
            <a:ext cx="3124200" cy="2590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4267200"/>
            <a:ext cx="3124200" cy="2590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1">
            <a:extLst>
              <a:ext uri="{FF2B5EF4-FFF2-40B4-BE49-F238E27FC236}">
                <a16:creationId xmlns:a16="http://schemas.microsoft.com/office/drawing/2014/main" id="{BD824606-A467-9D46-8596-676D48A70FD1}"/>
              </a:ext>
            </a:extLst>
          </p:cNvPr>
          <p:cNvSpPr>
            <a:spLocks noGrp="1"/>
          </p:cNvSpPr>
          <p:nvPr>
            <p:ph type="sldNum" sz="quarter" idx="10"/>
          </p:nvPr>
        </p:nvSpPr>
        <p:spPr>
          <a:ln/>
        </p:spPr>
        <p:txBody>
          <a:bodyPr/>
          <a:lstStyle>
            <a:lvl1pPr>
              <a:defRPr/>
            </a:lvl1pPr>
          </a:lstStyle>
          <a:p>
            <a:pPr>
              <a:defRPr/>
            </a:pPr>
            <a:fld id="{1D7DC5FA-C543-8A4F-8BF6-F9C1C647969A}" type="slidenum">
              <a:rPr lang="en-US" altLang="en-US"/>
              <a:pPr>
                <a:defRPr/>
              </a:pPr>
              <a:t>‹#›</a:t>
            </a:fld>
            <a:endParaRPr lang="en-US" altLang="en-US" sz="1400">
              <a:latin typeface="Arial Narrow" pitchFamily="34" charset="0"/>
              <a:sym typeface="Arial Narrow" pitchFamily="34" charset="0"/>
            </a:endParaRPr>
          </a:p>
        </p:txBody>
      </p:sp>
    </p:spTree>
    <p:extLst>
      <p:ext uri="{BB962C8B-B14F-4D97-AF65-F5344CB8AC3E}">
        <p14:creationId xmlns:p14="http://schemas.microsoft.com/office/powerpoint/2010/main" val="1902592088"/>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1">
            <a:extLst>
              <a:ext uri="{FF2B5EF4-FFF2-40B4-BE49-F238E27FC236}">
                <a16:creationId xmlns:a16="http://schemas.microsoft.com/office/drawing/2014/main" id="{0A44AE4D-BD1F-A34E-A472-3B32B383A39B}"/>
              </a:ext>
            </a:extLst>
          </p:cNvPr>
          <p:cNvSpPr>
            <a:spLocks noGrp="1"/>
          </p:cNvSpPr>
          <p:nvPr>
            <p:ph type="sldNum" sz="quarter" idx="10"/>
          </p:nvPr>
        </p:nvSpPr>
        <p:spPr>
          <a:ln/>
        </p:spPr>
        <p:txBody>
          <a:bodyPr/>
          <a:lstStyle>
            <a:lvl1pPr>
              <a:defRPr/>
            </a:lvl1pPr>
          </a:lstStyle>
          <a:p>
            <a:pPr>
              <a:defRPr/>
            </a:pPr>
            <a:fld id="{D81C8FCD-B263-F547-ACFC-6A435DCBE186}" type="slidenum">
              <a:rPr lang="en-US" altLang="en-US"/>
              <a:pPr>
                <a:defRPr/>
              </a:pPr>
              <a:t>‹#›</a:t>
            </a:fld>
            <a:endParaRPr lang="en-US" altLang="en-US" sz="1400">
              <a:latin typeface="Arial Narrow" pitchFamily="34" charset="0"/>
              <a:sym typeface="Arial Narrow" pitchFamily="34" charset="0"/>
            </a:endParaRPr>
          </a:p>
        </p:txBody>
      </p:sp>
    </p:spTree>
    <p:extLst>
      <p:ext uri="{BB962C8B-B14F-4D97-AF65-F5344CB8AC3E}">
        <p14:creationId xmlns:p14="http://schemas.microsoft.com/office/powerpoint/2010/main" val="453151173"/>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1">
            <a:extLst>
              <a:ext uri="{FF2B5EF4-FFF2-40B4-BE49-F238E27FC236}">
                <a16:creationId xmlns:a16="http://schemas.microsoft.com/office/drawing/2014/main" id="{3E667B59-997F-654F-8AF4-F87B2AEF149E}"/>
              </a:ext>
            </a:extLst>
          </p:cNvPr>
          <p:cNvSpPr>
            <a:spLocks noGrp="1"/>
          </p:cNvSpPr>
          <p:nvPr>
            <p:ph type="sldNum" sz="quarter" idx="10"/>
          </p:nvPr>
        </p:nvSpPr>
        <p:spPr>
          <a:ln/>
        </p:spPr>
        <p:txBody>
          <a:bodyPr/>
          <a:lstStyle>
            <a:lvl1pPr>
              <a:defRPr/>
            </a:lvl1pPr>
          </a:lstStyle>
          <a:p>
            <a:pPr>
              <a:defRPr/>
            </a:pPr>
            <a:fld id="{9BC14096-7926-B247-9029-35CFFB5BCEAE}" type="slidenum">
              <a:rPr lang="en-US" altLang="en-US"/>
              <a:pPr>
                <a:defRPr/>
              </a:pPr>
              <a:t>‹#›</a:t>
            </a:fld>
            <a:endParaRPr lang="en-US" altLang="en-US" sz="1400">
              <a:latin typeface="Arial Narrow" pitchFamily="34" charset="0"/>
              <a:sym typeface="Arial Narrow" pitchFamily="34" charset="0"/>
            </a:endParaRPr>
          </a:p>
        </p:txBody>
      </p:sp>
    </p:spTree>
    <p:extLst>
      <p:ext uri="{BB962C8B-B14F-4D97-AF65-F5344CB8AC3E}">
        <p14:creationId xmlns:p14="http://schemas.microsoft.com/office/powerpoint/2010/main" val="20601328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4C3B880-8548-A843-901C-B723EB8ABA16}"/>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5">
            <a:extLst>
              <a:ext uri="{FF2B5EF4-FFF2-40B4-BE49-F238E27FC236}">
                <a16:creationId xmlns:a16="http://schemas.microsoft.com/office/drawing/2014/main" id="{A8823B53-A2A5-2542-929F-DDBBC125EB81}"/>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6">
            <a:extLst>
              <a:ext uri="{FF2B5EF4-FFF2-40B4-BE49-F238E27FC236}">
                <a16:creationId xmlns:a16="http://schemas.microsoft.com/office/drawing/2014/main" id="{FF2F62D8-E0E1-4244-9D40-8BEDBB141D14}"/>
              </a:ext>
            </a:extLst>
          </p:cNvPr>
          <p:cNvSpPr>
            <a:spLocks noGrp="1" noChangeArrowheads="1"/>
          </p:cNvSpPr>
          <p:nvPr>
            <p:ph type="sldNum" sz="quarter" idx="12"/>
          </p:nvPr>
        </p:nvSpPr>
        <p:spPr>
          <a:ln/>
        </p:spPr>
        <p:txBody>
          <a:bodyPr/>
          <a:lstStyle>
            <a:lvl1pPr>
              <a:defRPr/>
            </a:lvl1pPr>
          </a:lstStyle>
          <a:p>
            <a:pPr>
              <a:defRPr/>
            </a:pPr>
            <a:fld id="{05760C45-7B1D-EB44-AB8B-9B07F9633A18}" type="slidenum">
              <a:rPr lang="en-GB" altLang="en-US"/>
              <a:pPr>
                <a:defRPr/>
              </a:pPr>
              <a:t>‹#›</a:t>
            </a:fld>
            <a:endParaRPr lang="en-GB" altLang="en-US"/>
          </a:p>
        </p:txBody>
      </p:sp>
    </p:spTree>
    <p:extLst>
      <p:ext uri="{BB962C8B-B14F-4D97-AF65-F5344CB8AC3E}">
        <p14:creationId xmlns:p14="http://schemas.microsoft.com/office/powerpoint/2010/main" val="23921063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2">
            <a:extLst>
              <a:ext uri="{FF2B5EF4-FFF2-40B4-BE49-F238E27FC236}">
                <a16:creationId xmlns:a16="http://schemas.microsoft.com/office/drawing/2014/main" id="{CF2D7B5B-7C1E-2440-BBBB-EDA8C4505294}"/>
              </a:ext>
            </a:extLst>
          </p:cNvPr>
          <p:cNvSpPr>
            <a:spLocks noGrp="1" noChangeArrowheads="1"/>
          </p:cNvSpPr>
          <p:nvPr>
            <p:ph type="dt" sz="half" idx="10"/>
          </p:nvPr>
        </p:nvSpPr>
        <p:spPr>
          <a:ln/>
        </p:spPr>
        <p:txBody>
          <a:bodyPr/>
          <a:lstStyle>
            <a:lvl1pPr>
              <a:defRPr/>
            </a:lvl1pPr>
          </a:lstStyle>
          <a:p>
            <a:pPr>
              <a:defRPr/>
            </a:pPr>
            <a:endParaRPr lang="en-GB"/>
          </a:p>
        </p:txBody>
      </p:sp>
      <p:sp>
        <p:nvSpPr>
          <p:cNvPr id="6" name="Rectangle 1033">
            <a:extLst>
              <a:ext uri="{FF2B5EF4-FFF2-40B4-BE49-F238E27FC236}">
                <a16:creationId xmlns:a16="http://schemas.microsoft.com/office/drawing/2014/main" id="{27157681-FACF-164E-AF04-45DF011DD42C}"/>
              </a:ext>
            </a:extLst>
          </p:cNvPr>
          <p:cNvSpPr>
            <a:spLocks noGrp="1" noChangeArrowheads="1"/>
          </p:cNvSpPr>
          <p:nvPr>
            <p:ph type="ftr" sz="quarter" idx="11"/>
          </p:nvPr>
        </p:nvSpPr>
        <p:spPr>
          <a:ln/>
        </p:spPr>
        <p:txBody>
          <a:bodyPr/>
          <a:lstStyle>
            <a:lvl1pPr>
              <a:defRPr/>
            </a:lvl1pPr>
          </a:lstStyle>
          <a:p>
            <a:pPr>
              <a:defRPr/>
            </a:pPr>
            <a:endParaRPr lang="en-GB"/>
          </a:p>
        </p:txBody>
      </p:sp>
      <p:sp>
        <p:nvSpPr>
          <p:cNvPr id="7" name="Rectangle 1034">
            <a:extLst>
              <a:ext uri="{FF2B5EF4-FFF2-40B4-BE49-F238E27FC236}">
                <a16:creationId xmlns:a16="http://schemas.microsoft.com/office/drawing/2014/main" id="{2D20BCBB-882B-B847-92E5-6BCCD6007145}"/>
              </a:ext>
            </a:extLst>
          </p:cNvPr>
          <p:cNvSpPr>
            <a:spLocks noGrp="1" noChangeArrowheads="1"/>
          </p:cNvSpPr>
          <p:nvPr>
            <p:ph type="sldNum" sz="quarter" idx="12"/>
          </p:nvPr>
        </p:nvSpPr>
        <p:spPr>
          <a:ln/>
        </p:spPr>
        <p:txBody>
          <a:bodyPr/>
          <a:lstStyle>
            <a:lvl1pPr>
              <a:defRPr/>
            </a:lvl1pPr>
          </a:lstStyle>
          <a:p>
            <a:pPr>
              <a:defRPr/>
            </a:pPr>
            <a:fld id="{61570019-F1C1-7E4D-A945-10473AB2F31B}" type="slidenum">
              <a:rPr lang="en-GB" altLang="en-US"/>
              <a:pPr>
                <a:defRPr/>
              </a:pPr>
              <a:t>‹#›</a:t>
            </a:fld>
            <a:endParaRPr lang="en-GB" altLang="en-US"/>
          </a:p>
        </p:txBody>
      </p:sp>
    </p:spTree>
    <p:extLst>
      <p:ext uri="{BB962C8B-B14F-4D97-AF65-F5344CB8AC3E}">
        <p14:creationId xmlns:p14="http://schemas.microsoft.com/office/powerpoint/2010/main" val="4239791381"/>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1">
            <a:extLst>
              <a:ext uri="{FF2B5EF4-FFF2-40B4-BE49-F238E27FC236}">
                <a16:creationId xmlns:a16="http://schemas.microsoft.com/office/drawing/2014/main" id="{2BC140EE-8E16-4142-88FD-2688A634053A}"/>
              </a:ext>
            </a:extLst>
          </p:cNvPr>
          <p:cNvSpPr>
            <a:spLocks noGrp="1"/>
          </p:cNvSpPr>
          <p:nvPr>
            <p:ph type="sldNum" sz="quarter" idx="10"/>
          </p:nvPr>
        </p:nvSpPr>
        <p:spPr>
          <a:ln/>
        </p:spPr>
        <p:txBody>
          <a:bodyPr/>
          <a:lstStyle>
            <a:lvl1pPr>
              <a:defRPr/>
            </a:lvl1pPr>
          </a:lstStyle>
          <a:p>
            <a:pPr>
              <a:defRPr/>
            </a:pPr>
            <a:fld id="{87B116CF-0264-764E-BC5E-66A1DB3994E2}" type="slidenum">
              <a:rPr lang="en-US" altLang="en-US"/>
              <a:pPr>
                <a:defRPr/>
              </a:pPr>
              <a:t>‹#›</a:t>
            </a:fld>
            <a:endParaRPr lang="en-US" altLang="en-US" sz="1400">
              <a:latin typeface="Arial Narrow" pitchFamily="34" charset="0"/>
              <a:sym typeface="Arial Narrow" pitchFamily="34" charset="0"/>
            </a:endParaRPr>
          </a:p>
        </p:txBody>
      </p:sp>
    </p:spTree>
    <p:extLst>
      <p:ext uri="{BB962C8B-B14F-4D97-AF65-F5344CB8AC3E}">
        <p14:creationId xmlns:p14="http://schemas.microsoft.com/office/powerpoint/2010/main" val="3752690670"/>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1">
            <a:extLst>
              <a:ext uri="{FF2B5EF4-FFF2-40B4-BE49-F238E27FC236}">
                <a16:creationId xmlns:a16="http://schemas.microsoft.com/office/drawing/2014/main" id="{F52FB02A-EDC6-6F4C-9300-D293F9B1DD59}"/>
              </a:ext>
            </a:extLst>
          </p:cNvPr>
          <p:cNvSpPr>
            <a:spLocks noGrp="1"/>
          </p:cNvSpPr>
          <p:nvPr>
            <p:ph type="sldNum" sz="quarter" idx="10"/>
          </p:nvPr>
        </p:nvSpPr>
        <p:spPr>
          <a:ln/>
        </p:spPr>
        <p:txBody>
          <a:bodyPr/>
          <a:lstStyle>
            <a:lvl1pPr>
              <a:defRPr/>
            </a:lvl1pPr>
          </a:lstStyle>
          <a:p>
            <a:pPr>
              <a:defRPr/>
            </a:pPr>
            <a:fld id="{39EDFC20-471E-4842-9C04-996E6EB2DF16}" type="slidenum">
              <a:rPr lang="en-US" altLang="en-US"/>
              <a:pPr>
                <a:defRPr/>
              </a:pPr>
              <a:t>‹#›</a:t>
            </a:fld>
            <a:endParaRPr lang="en-US" altLang="en-US" sz="1400">
              <a:latin typeface="Arial Narrow" pitchFamily="34" charset="0"/>
              <a:sym typeface="Arial Narrow" pitchFamily="34" charset="0"/>
            </a:endParaRPr>
          </a:p>
        </p:txBody>
      </p:sp>
    </p:spTree>
    <p:extLst>
      <p:ext uri="{BB962C8B-B14F-4D97-AF65-F5344CB8AC3E}">
        <p14:creationId xmlns:p14="http://schemas.microsoft.com/office/powerpoint/2010/main" val="844559556"/>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Helvetica" charset="0"/>
            </a:endParaRP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1">
            <a:extLst>
              <a:ext uri="{FF2B5EF4-FFF2-40B4-BE49-F238E27FC236}">
                <a16:creationId xmlns:a16="http://schemas.microsoft.com/office/drawing/2014/main" id="{E8D8660B-1AF9-5F4C-BB22-E69658FB94B2}"/>
              </a:ext>
            </a:extLst>
          </p:cNvPr>
          <p:cNvSpPr>
            <a:spLocks noGrp="1"/>
          </p:cNvSpPr>
          <p:nvPr>
            <p:ph type="sldNum" sz="quarter" idx="10"/>
          </p:nvPr>
        </p:nvSpPr>
        <p:spPr>
          <a:ln/>
        </p:spPr>
        <p:txBody>
          <a:bodyPr/>
          <a:lstStyle>
            <a:lvl1pPr>
              <a:defRPr/>
            </a:lvl1pPr>
          </a:lstStyle>
          <a:p>
            <a:pPr>
              <a:defRPr/>
            </a:pPr>
            <a:fld id="{990F1FB2-2D21-8A48-9F9D-15ADFCDA6B62}" type="slidenum">
              <a:rPr lang="en-US" altLang="en-US"/>
              <a:pPr>
                <a:defRPr/>
              </a:pPr>
              <a:t>‹#›</a:t>
            </a:fld>
            <a:endParaRPr lang="en-US" altLang="en-US" sz="1400">
              <a:latin typeface="Arial Narrow" pitchFamily="34" charset="0"/>
              <a:sym typeface="Arial Narrow" pitchFamily="34" charset="0"/>
            </a:endParaRPr>
          </a:p>
        </p:txBody>
      </p:sp>
    </p:spTree>
    <p:extLst>
      <p:ext uri="{BB962C8B-B14F-4D97-AF65-F5344CB8AC3E}">
        <p14:creationId xmlns:p14="http://schemas.microsoft.com/office/powerpoint/2010/main" val="1504145538"/>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1">
            <a:extLst>
              <a:ext uri="{FF2B5EF4-FFF2-40B4-BE49-F238E27FC236}">
                <a16:creationId xmlns:a16="http://schemas.microsoft.com/office/drawing/2014/main" id="{F8C41E3C-13C9-6B4C-B903-9993687F0AE9}"/>
              </a:ext>
            </a:extLst>
          </p:cNvPr>
          <p:cNvSpPr>
            <a:spLocks noGrp="1"/>
          </p:cNvSpPr>
          <p:nvPr>
            <p:ph type="sldNum" sz="quarter" idx="10"/>
          </p:nvPr>
        </p:nvSpPr>
        <p:spPr>
          <a:ln/>
        </p:spPr>
        <p:txBody>
          <a:bodyPr/>
          <a:lstStyle>
            <a:lvl1pPr>
              <a:defRPr/>
            </a:lvl1pPr>
          </a:lstStyle>
          <a:p>
            <a:pPr>
              <a:defRPr/>
            </a:pPr>
            <a:fld id="{46910C26-18E2-D541-9A98-2E367ED54BF6}" type="slidenum">
              <a:rPr lang="en-US" altLang="en-US"/>
              <a:pPr>
                <a:defRPr/>
              </a:pPr>
              <a:t>‹#›</a:t>
            </a:fld>
            <a:endParaRPr lang="en-US" altLang="en-US" sz="1400">
              <a:latin typeface="Arial Narrow" pitchFamily="34" charset="0"/>
              <a:sym typeface="Arial Narrow" pitchFamily="34" charset="0"/>
            </a:endParaRPr>
          </a:p>
        </p:txBody>
      </p:sp>
    </p:spTree>
    <p:extLst>
      <p:ext uri="{BB962C8B-B14F-4D97-AF65-F5344CB8AC3E}">
        <p14:creationId xmlns:p14="http://schemas.microsoft.com/office/powerpoint/2010/main" val="1361861293"/>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00900" y="1600200"/>
            <a:ext cx="1943100" cy="5257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1600200"/>
            <a:ext cx="5676900" cy="5257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1">
            <a:extLst>
              <a:ext uri="{FF2B5EF4-FFF2-40B4-BE49-F238E27FC236}">
                <a16:creationId xmlns:a16="http://schemas.microsoft.com/office/drawing/2014/main" id="{D2421137-DF6E-8440-9276-6095671BD1DD}"/>
              </a:ext>
            </a:extLst>
          </p:cNvPr>
          <p:cNvSpPr>
            <a:spLocks noGrp="1"/>
          </p:cNvSpPr>
          <p:nvPr>
            <p:ph type="sldNum" sz="quarter" idx="10"/>
          </p:nvPr>
        </p:nvSpPr>
        <p:spPr>
          <a:ln/>
        </p:spPr>
        <p:txBody>
          <a:bodyPr/>
          <a:lstStyle>
            <a:lvl1pPr>
              <a:defRPr/>
            </a:lvl1pPr>
          </a:lstStyle>
          <a:p>
            <a:pPr>
              <a:defRPr/>
            </a:pPr>
            <a:fld id="{76C3C38E-A222-7B45-8746-B796697631EE}" type="slidenum">
              <a:rPr lang="en-US" altLang="en-US"/>
              <a:pPr>
                <a:defRPr/>
              </a:pPr>
              <a:t>‹#›</a:t>
            </a:fld>
            <a:endParaRPr lang="en-US" altLang="en-US" sz="1400">
              <a:latin typeface="Arial Narrow" pitchFamily="34" charset="0"/>
              <a:sym typeface="Arial Narrow" pitchFamily="34" charset="0"/>
            </a:endParaRPr>
          </a:p>
        </p:txBody>
      </p:sp>
    </p:spTree>
    <p:extLst>
      <p:ext uri="{BB962C8B-B14F-4D97-AF65-F5344CB8AC3E}">
        <p14:creationId xmlns:p14="http://schemas.microsoft.com/office/powerpoint/2010/main" val="96585600"/>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
            <a:extLst>
              <a:ext uri="{FF2B5EF4-FFF2-40B4-BE49-F238E27FC236}">
                <a16:creationId xmlns:a16="http://schemas.microsoft.com/office/drawing/2014/main" id="{C0C558EA-06F1-5844-85AD-21505AE87D70}"/>
              </a:ext>
            </a:extLst>
          </p:cNvPr>
          <p:cNvSpPr>
            <a:spLocks noGrp="1"/>
          </p:cNvSpPr>
          <p:nvPr>
            <p:ph type="sldNum" sz="quarter" idx="10"/>
          </p:nvPr>
        </p:nvSpPr>
        <p:spPr>
          <a:ln/>
        </p:spPr>
        <p:txBody>
          <a:bodyPr/>
          <a:lstStyle>
            <a:lvl1pPr>
              <a:defRPr/>
            </a:lvl1pPr>
          </a:lstStyle>
          <a:p>
            <a:pPr>
              <a:defRPr/>
            </a:pPr>
            <a:fld id="{A2CDC3D8-BB85-FA46-81C1-C48884B26C75}" type="slidenum">
              <a:rPr lang="en-US" altLang="en-US"/>
              <a:pPr>
                <a:defRPr/>
              </a:pPr>
              <a:t>‹#›</a:t>
            </a:fld>
            <a:endParaRPr lang="en-US" altLang="en-US" sz="1400"/>
          </a:p>
        </p:txBody>
      </p:sp>
    </p:spTree>
    <p:extLst>
      <p:ext uri="{BB962C8B-B14F-4D97-AF65-F5344CB8AC3E}">
        <p14:creationId xmlns:p14="http://schemas.microsoft.com/office/powerpoint/2010/main" val="2411733573"/>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
            <a:extLst>
              <a:ext uri="{FF2B5EF4-FFF2-40B4-BE49-F238E27FC236}">
                <a16:creationId xmlns:a16="http://schemas.microsoft.com/office/drawing/2014/main" id="{985D8544-CE2F-B44B-8DA3-082BD319B1EC}"/>
              </a:ext>
            </a:extLst>
          </p:cNvPr>
          <p:cNvSpPr>
            <a:spLocks noGrp="1"/>
          </p:cNvSpPr>
          <p:nvPr>
            <p:ph type="sldNum" sz="quarter" idx="10"/>
          </p:nvPr>
        </p:nvSpPr>
        <p:spPr>
          <a:ln/>
        </p:spPr>
        <p:txBody>
          <a:bodyPr/>
          <a:lstStyle>
            <a:lvl1pPr>
              <a:defRPr/>
            </a:lvl1pPr>
          </a:lstStyle>
          <a:p>
            <a:pPr>
              <a:defRPr/>
            </a:pPr>
            <a:fld id="{04BFEFC0-5548-E843-BDD9-253BD983D606}" type="slidenum">
              <a:rPr lang="en-US" altLang="en-US"/>
              <a:pPr>
                <a:defRPr/>
              </a:pPr>
              <a:t>‹#›</a:t>
            </a:fld>
            <a:endParaRPr lang="en-US" altLang="en-US" sz="1400"/>
          </a:p>
        </p:txBody>
      </p:sp>
    </p:spTree>
    <p:extLst>
      <p:ext uri="{BB962C8B-B14F-4D97-AF65-F5344CB8AC3E}">
        <p14:creationId xmlns:p14="http://schemas.microsoft.com/office/powerpoint/2010/main" val="2398621188"/>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
            <a:extLst>
              <a:ext uri="{FF2B5EF4-FFF2-40B4-BE49-F238E27FC236}">
                <a16:creationId xmlns:a16="http://schemas.microsoft.com/office/drawing/2014/main" id="{ED61ABEE-5CAC-4F46-95FE-7211C43086BF}"/>
              </a:ext>
            </a:extLst>
          </p:cNvPr>
          <p:cNvSpPr>
            <a:spLocks noGrp="1"/>
          </p:cNvSpPr>
          <p:nvPr>
            <p:ph type="sldNum" sz="quarter" idx="10"/>
          </p:nvPr>
        </p:nvSpPr>
        <p:spPr>
          <a:ln/>
        </p:spPr>
        <p:txBody>
          <a:bodyPr/>
          <a:lstStyle>
            <a:lvl1pPr>
              <a:defRPr/>
            </a:lvl1pPr>
          </a:lstStyle>
          <a:p>
            <a:pPr>
              <a:defRPr/>
            </a:pPr>
            <a:fld id="{B6491F77-DD7B-3042-B381-631EC4377A2A}" type="slidenum">
              <a:rPr lang="en-US" altLang="en-US"/>
              <a:pPr>
                <a:defRPr/>
              </a:pPr>
              <a:t>‹#›</a:t>
            </a:fld>
            <a:endParaRPr lang="en-US" altLang="en-US" sz="1400"/>
          </a:p>
        </p:txBody>
      </p:sp>
    </p:spTree>
    <p:extLst>
      <p:ext uri="{BB962C8B-B14F-4D97-AF65-F5344CB8AC3E}">
        <p14:creationId xmlns:p14="http://schemas.microsoft.com/office/powerpoint/2010/main" val="1767540931"/>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3886200"/>
            <a:ext cx="3124200" cy="2970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3886200"/>
            <a:ext cx="3124200" cy="2970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
            <a:extLst>
              <a:ext uri="{FF2B5EF4-FFF2-40B4-BE49-F238E27FC236}">
                <a16:creationId xmlns:a16="http://schemas.microsoft.com/office/drawing/2014/main" id="{B5CDBDD7-76B4-E142-834D-66F64DD03EF5}"/>
              </a:ext>
            </a:extLst>
          </p:cNvPr>
          <p:cNvSpPr>
            <a:spLocks noGrp="1"/>
          </p:cNvSpPr>
          <p:nvPr>
            <p:ph type="sldNum" sz="quarter" idx="10"/>
          </p:nvPr>
        </p:nvSpPr>
        <p:spPr>
          <a:ln/>
        </p:spPr>
        <p:txBody>
          <a:bodyPr/>
          <a:lstStyle>
            <a:lvl1pPr>
              <a:defRPr/>
            </a:lvl1pPr>
          </a:lstStyle>
          <a:p>
            <a:pPr>
              <a:defRPr/>
            </a:pPr>
            <a:fld id="{C475DBB4-3958-8143-8276-BFD4DAE82EEC}" type="slidenum">
              <a:rPr lang="en-US" altLang="en-US"/>
              <a:pPr>
                <a:defRPr/>
              </a:pPr>
              <a:t>‹#›</a:t>
            </a:fld>
            <a:endParaRPr lang="en-US" altLang="en-US" sz="1400"/>
          </a:p>
        </p:txBody>
      </p:sp>
    </p:spTree>
    <p:extLst>
      <p:ext uri="{BB962C8B-B14F-4D97-AF65-F5344CB8AC3E}">
        <p14:creationId xmlns:p14="http://schemas.microsoft.com/office/powerpoint/2010/main" val="354892523"/>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
            <a:extLst>
              <a:ext uri="{FF2B5EF4-FFF2-40B4-BE49-F238E27FC236}">
                <a16:creationId xmlns:a16="http://schemas.microsoft.com/office/drawing/2014/main" id="{D14183B8-38E1-2D41-874E-F97E2122368B}"/>
              </a:ext>
            </a:extLst>
          </p:cNvPr>
          <p:cNvSpPr>
            <a:spLocks noGrp="1"/>
          </p:cNvSpPr>
          <p:nvPr>
            <p:ph type="sldNum" sz="quarter" idx="10"/>
          </p:nvPr>
        </p:nvSpPr>
        <p:spPr>
          <a:ln/>
        </p:spPr>
        <p:txBody>
          <a:bodyPr/>
          <a:lstStyle>
            <a:lvl1pPr>
              <a:defRPr/>
            </a:lvl1pPr>
          </a:lstStyle>
          <a:p>
            <a:pPr>
              <a:defRPr/>
            </a:pPr>
            <a:fld id="{A2F18EF5-53F7-3A47-9C78-2348E5879E4B}" type="slidenum">
              <a:rPr lang="en-US" altLang="en-US"/>
              <a:pPr>
                <a:defRPr/>
              </a:pPr>
              <a:t>‹#›</a:t>
            </a:fld>
            <a:endParaRPr lang="en-US" altLang="en-US" sz="1400"/>
          </a:p>
        </p:txBody>
      </p:sp>
    </p:spTree>
    <p:extLst>
      <p:ext uri="{BB962C8B-B14F-4D97-AF65-F5344CB8AC3E}">
        <p14:creationId xmlns:p14="http://schemas.microsoft.com/office/powerpoint/2010/main" val="42823581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2">
            <a:extLst>
              <a:ext uri="{FF2B5EF4-FFF2-40B4-BE49-F238E27FC236}">
                <a16:creationId xmlns:a16="http://schemas.microsoft.com/office/drawing/2014/main" id="{DA443C2C-DB23-BC43-9407-047B93EAFA09}"/>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1033">
            <a:extLst>
              <a:ext uri="{FF2B5EF4-FFF2-40B4-BE49-F238E27FC236}">
                <a16:creationId xmlns:a16="http://schemas.microsoft.com/office/drawing/2014/main" id="{11C7CD9F-E26D-214A-ACEC-6E693DE4BD8B}"/>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1034">
            <a:extLst>
              <a:ext uri="{FF2B5EF4-FFF2-40B4-BE49-F238E27FC236}">
                <a16:creationId xmlns:a16="http://schemas.microsoft.com/office/drawing/2014/main" id="{07999F61-F574-234D-BCA3-D505B4D293FD}"/>
              </a:ext>
            </a:extLst>
          </p:cNvPr>
          <p:cNvSpPr>
            <a:spLocks noGrp="1" noChangeArrowheads="1"/>
          </p:cNvSpPr>
          <p:nvPr>
            <p:ph type="sldNum" sz="quarter" idx="12"/>
          </p:nvPr>
        </p:nvSpPr>
        <p:spPr>
          <a:ln/>
        </p:spPr>
        <p:txBody>
          <a:bodyPr/>
          <a:lstStyle>
            <a:lvl1pPr>
              <a:defRPr/>
            </a:lvl1pPr>
          </a:lstStyle>
          <a:p>
            <a:pPr>
              <a:defRPr/>
            </a:pPr>
            <a:fld id="{6C27654F-428C-4044-84C2-C6CB8078D6E4}" type="slidenum">
              <a:rPr lang="en-GB" altLang="en-US"/>
              <a:pPr>
                <a:defRPr/>
              </a:pPr>
              <a:t>‹#›</a:t>
            </a:fld>
            <a:endParaRPr lang="en-GB" altLang="en-US"/>
          </a:p>
        </p:txBody>
      </p:sp>
    </p:spTree>
    <p:extLst>
      <p:ext uri="{BB962C8B-B14F-4D97-AF65-F5344CB8AC3E}">
        <p14:creationId xmlns:p14="http://schemas.microsoft.com/office/powerpoint/2010/main" val="1842626743"/>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
            <a:extLst>
              <a:ext uri="{FF2B5EF4-FFF2-40B4-BE49-F238E27FC236}">
                <a16:creationId xmlns:a16="http://schemas.microsoft.com/office/drawing/2014/main" id="{46A01B1C-B49D-8F4F-BF49-521EE93BD8F9}"/>
              </a:ext>
            </a:extLst>
          </p:cNvPr>
          <p:cNvSpPr>
            <a:spLocks noGrp="1"/>
          </p:cNvSpPr>
          <p:nvPr>
            <p:ph type="sldNum" sz="quarter" idx="10"/>
          </p:nvPr>
        </p:nvSpPr>
        <p:spPr>
          <a:ln/>
        </p:spPr>
        <p:txBody>
          <a:bodyPr/>
          <a:lstStyle>
            <a:lvl1pPr>
              <a:defRPr/>
            </a:lvl1pPr>
          </a:lstStyle>
          <a:p>
            <a:pPr>
              <a:defRPr/>
            </a:pPr>
            <a:fld id="{B9B38234-8FFD-A041-9325-A7C2F163AF02}" type="slidenum">
              <a:rPr lang="en-US" altLang="en-US"/>
              <a:pPr>
                <a:defRPr/>
              </a:pPr>
              <a:t>‹#›</a:t>
            </a:fld>
            <a:endParaRPr lang="en-US" altLang="en-US" sz="1400"/>
          </a:p>
        </p:txBody>
      </p:sp>
    </p:spTree>
    <p:extLst>
      <p:ext uri="{BB962C8B-B14F-4D97-AF65-F5344CB8AC3E}">
        <p14:creationId xmlns:p14="http://schemas.microsoft.com/office/powerpoint/2010/main" val="2576521353"/>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AC8FAA5-44D2-D44B-BC04-80EE0DFF54ED}"/>
              </a:ext>
            </a:extLst>
          </p:cNvPr>
          <p:cNvSpPr>
            <a:spLocks noGrp="1"/>
          </p:cNvSpPr>
          <p:nvPr>
            <p:ph type="sldNum" sz="quarter" idx="10"/>
          </p:nvPr>
        </p:nvSpPr>
        <p:spPr>
          <a:ln/>
        </p:spPr>
        <p:txBody>
          <a:bodyPr/>
          <a:lstStyle>
            <a:lvl1pPr>
              <a:defRPr/>
            </a:lvl1pPr>
          </a:lstStyle>
          <a:p>
            <a:pPr>
              <a:defRPr/>
            </a:pPr>
            <a:fld id="{095BE400-6803-3C4D-BC8A-4840EABEF4AE}" type="slidenum">
              <a:rPr lang="en-US" altLang="en-US"/>
              <a:pPr>
                <a:defRPr/>
              </a:pPr>
              <a:t>‹#›</a:t>
            </a:fld>
            <a:endParaRPr lang="en-US" altLang="en-US" sz="1400"/>
          </a:p>
        </p:txBody>
      </p:sp>
    </p:spTree>
    <p:extLst>
      <p:ext uri="{BB962C8B-B14F-4D97-AF65-F5344CB8AC3E}">
        <p14:creationId xmlns:p14="http://schemas.microsoft.com/office/powerpoint/2010/main" val="971405067"/>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
            <a:extLst>
              <a:ext uri="{FF2B5EF4-FFF2-40B4-BE49-F238E27FC236}">
                <a16:creationId xmlns:a16="http://schemas.microsoft.com/office/drawing/2014/main" id="{65784D56-3DC4-714F-AC7F-5127AB0347BB}"/>
              </a:ext>
            </a:extLst>
          </p:cNvPr>
          <p:cNvSpPr>
            <a:spLocks noGrp="1"/>
          </p:cNvSpPr>
          <p:nvPr>
            <p:ph type="sldNum" sz="quarter" idx="10"/>
          </p:nvPr>
        </p:nvSpPr>
        <p:spPr>
          <a:ln/>
        </p:spPr>
        <p:txBody>
          <a:bodyPr/>
          <a:lstStyle>
            <a:lvl1pPr>
              <a:defRPr/>
            </a:lvl1pPr>
          </a:lstStyle>
          <a:p>
            <a:pPr>
              <a:defRPr/>
            </a:pPr>
            <a:fld id="{8EC86F6C-F7A6-544D-9D78-7E63D04E39D7}" type="slidenum">
              <a:rPr lang="en-US" altLang="en-US"/>
              <a:pPr>
                <a:defRPr/>
              </a:pPr>
              <a:t>‹#›</a:t>
            </a:fld>
            <a:endParaRPr lang="en-US" altLang="en-US" sz="1400"/>
          </a:p>
        </p:txBody>
      </p:sp>
    </p:spTree>
    <p:extLst>
      <p:ext uri="{BB962C8B-B14F-4D97-AF65-F5344CB8AC3E}">
        <p14:creationId xmlns:p14="http://schemas.microsoft.com/office/powerpoint/2010/main" val="117883537"/>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Helvetica" charset="0"/>
            </a:endParaRP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
            <a:extLst>
              <a:ext uri="{FF2B5EF4-FFF2-40B4-BE49-F238E27FC236}">
                <a16:creationId xmlns:a16="http://schemas.microsoft.com/office/drawing/2014/main" id="{1C4F8DC7-26EE-EF44-9046-605FC283BFBD}"/>
              </a:ext>
            </a:extLst>
          </p:cNvPr>
          <p:cNvSpPr>
            <a:spLocks noGrp="1"/>
          </p:cNvSpPr>
          <p:nvPr>
            <p:ph type="sldNum" sz="quarter" idx="10"/>
          </p:nvPr>
        </p:nvSpPr>
        <p:spPr>
          <a:ln/>
        </p:spPr>
        <p:txBody>
          <a:bodyPr/>
          <a:lstStyle>
            <a:lvl1pPr>
              <a:defRPr/>
            </a:lvl1pPr>
          </a:lstStyle>
          <a:p>
            <a:pPr>
              <a:defRPr/>
            </a:pPr>
            <a:fld id="{F52CF745-82A5-6149-8BC8-7DDEBE7039EE}" type="slidenum">
              <a:rPr lang="en-US" altLang="en-US"/>
              <a:pPr>
                <a:defRPr/>
              </a:pPr>
              <a:t>‹#›</a:t>
            </a:fld>
            <a:endParaRPr lang="en-US" altLang="en-US" sz="1400"/>
          </a:p>
        </p:txBody>
      </p:sp>
    </p:spTree>
    <p:extLst>
      <p:ext uri="{BB962C8B-B14F-4D97-AF65-F5344CB8AC3E}">
        <p14:creationId xmlns:p14="http://schemas.microsoft.com/office/powerpoint/2010/main" val="4229791663"/>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
            <a:extLst>
              <a:ext uri="{FF2B5EF4-FFF2-40B4-BE49-F238E27FC236}">
                <a16:creationId xmlns:a16="http://schemas.microsoft.com/office/drawing/2014/main" id="{92DB223E-31C6-434E-BC46-9008AF269F61}"/>
              </a:ext>
            </a:extLst>
          </p:cNvPr>
          <p:cNvSpPr>
            <a:spLocks noGrp="1"/>
          </p:cNvSpPr>
          <p:nvPr>
            <p:ph type="sldNum" sz="quarter" idx="10"/>
          </p:nvPr>
        </p:nvSpPr>
        <p:spPr>
          <a:ln/>
        </p:spPr>
        <p:txBody>
          <a:bodyPr/>
          <a:lstStyle>
            <a:lvl1pPr>
              <a:defRPr/>
            </a:lvl1pPr>
          </a:lstStyle>
          <a:p>
            <a:pPr>
              <a:defRPr/>
            </a:pPr>
            <a:fld id="{8FB437A1-CAB9-A242-A4FF-B06EAF545A51}" type="slidenum">
              <a:rPr lang="en-US" altLang="en-US"/>
              <a:pPr>
                <a:defRPr/>
              </a:pPr>
              <a:t>‹#›</a:t>
            </a:fld>
            <a:endParaRPr lang="en-US" altLang="en-US" sz="1400"/>
          </a:p>
        </p:txBody>
      </p:sp>
    </p:spTree>
    <p:extLst>
      <p:ext uri="{BB962C8B-B14F-4D97-AF65-F5344CB8AC3E}">
        <p14:creationId xmlns:p14="http://schemas.microsoft.com/office/powerpoint/2010/main" val="2711050292"/>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1844675"/>
            <a:ext cx="1943100" cy="50117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1844675"/>
            <a:ext cx="5676900" cy="50117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
            <a:extLst>
              <a:ext uri="{FF2B5EF4-FFF2-40B4-BE49-F238E27FC236}">
                <a16:creationId xmlns:a16="http://schemas.microsoft.com/office/drawing/2014/main" id="{8F58D1BA-1B49-7545-B347-116BCD5F6081}"/>
              </a:ext>
            </a:extLst>
          </p:cNvPr>
          <p:cNvSpPr>
            <a:spLocks noGrp="1"/>
          </p:cNvSpPr>
          <p:nvPr>
            <p:ph type="sldNum" sz="quarter" idx="10"/>
          </p:nvPr>
        </p:nvSpPr>
        <p:spPr>
          <a:ln/>
        </p:spPr>
        <p:txBody>
          <a:bodyPr/>
          <a:lstStyle>
            <a:lvl1pPr>
              <a:defRPr/>
            </a:lvl1pPr>
          </a:lstStyle>
          <a:p>
            <a:pPr>
              <a:defRPr/>
            </a:pPr>
            <a:fld id="{C52CC567-4460-9544-9BFA-ED68DF578713}" type="slidenum">
              <a:rPr lang="en-US" altLang="en-US"/>
              <a:pPr>
                <a:defRPr/>
              </a:pPr>
              <a:t>‹#›</a:t>
            </a:fld>
            <a:endParaRPr lang="en-US" altLang="en-US" sz="1400"/>
          </a:p>
        </p:txBody>
      </p:sp>
    </p:spTree>
    <p:extLst>
      <p:ext uri="{BB962C8B-B14F-4D97-AF65-F5344CB8AC3E}">
        <p14:creationId xmlns:p14="http://schemas.microsoft.com/office/powerpoint/2010/main" val="3283011567"/>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8">
            <a:extLst>
              <a:ext uri="{FF2B5EF4-FFF2-40B4-BE49-F238E27FC236}">
                <a16:creationId xmlns:a16="http://schemas.microsoft.com/office/drawing/2014/main" id="{341A4806-C3CC-EA4E-836F-C031AC8DFD72}"/>
              </a:ext>
            </a:extLst>
          </p:cNvPr>
          <p:cNvSpPr>
            <a:spLocks noGrp="1"/>
          </p:cNvSpPr>
          <p:nvPr>
            <p:ph type="sldNum" sz="quarter" idx="10"/>
          </p:nvPr>
        </p:nvSpPr>
        <p:spPr>
          <a:ln/>
        </p:spPr>
        <p:txBody>
          <a:bodyPr/>
          <a:lstStyle>
            <a:lvl1pPr>
              <a:defRPr/>
            </a:lvl1pPr>
          </a:lstStyle>
          <a:p>
            <a:pPr>
              <a:defRPr/>
            </a:pPr>
            <a:fld id="{EE2B2B3D-FBC2-B14D-A7B5-1D892AE775CC}" type="slidenum">
              <a:rPr lang="en-US" altLang="en-US"/>
              <a:pPr>
                <a:defRPr/>
              </a:pPr>
              <a:t>‹#›</a:t>
            </a:fld>
            <a:endParaRPr lang="en-US" altLang="en-US" sz="1400">
              <a:latin typeface="Arial Narrow" pitchFamily="34" charset="0"/>
              <a:sym typeface="Arial Narrow" pitchFamily="34" charset="0"/>
            </a:endParaRPr>
          </a:p>
        </p:txBody>
      </p:sp>
    </p:spTree>
    <p:extLst>
      <p:ext uri="{BB962C8B-B14F-4D97-AF65-F5344CB8AC3E}">
        <p14:creationId xmlns:p14="http://schemas.microsoft.com/office/powerpoint/2010/main" val="528067378"/>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8">
            <a:extLst>
              <a:ext uri="{FF2B5EF4-FFF2-40B4-BE49-F238E27FC236}">
                <a16:creationId xmlns:a16="http://schemas.microsoft.com/office/drawing/2014/main" id="{88F5562A-D4C6-054E-8740-AE3428A10BD2}"/>
              </a:ext>
            </a:extLst>
          </p:cNvPr>
          <p:cNvSpPr>
            <a:spLocks noGrp="1"/>
          </p:cNvSpPr>
          <p:nvPr>
            <p:ph type="sldNum" sz="quarter" idx="10"/>
          </p:nvPr>
        </p:nvSpPr>
        <p:spPr>
          <a:ln/>
        </p:spPr>
        <p:txBody>
          <a:bodyPr/>
          <a:lstStyle>
            <a:lvl1pPr>
              <a:defRPr/>
            </a:lvl1pPr>
          </a:lstStyle>
          <a:p>
            <a:pPr>
              <a:defRPr/>
            </a:pPr>
            <a:fld id="{C49BE904-17BF-294D-8C9B-4C17CF0D869A}" type="slidenum">
              <a:rPr lang="en-US" altLang="en-US"/>
              <a:pPr>
                <a:defRPr/>
              </a:pPr>
              <a:t>‹#›</a:t>
            </a:fld>
            <a:endParaRPr lang="en-US" altLang="en-US" sz="1400">
              <a:latin typeface="Arial Narrow" pitchFamily="34" charset="0"/>
              <a:sym typeface="Arial Narrow" pitchFamily="34" charset="0"/>
            </a:endParaRPr>
          </a:p>
        </p:txBody>
      </p:sp>
    </p:spTree>
    <p:extLst>
      <p:ext uri="{BB962C8B-B14F-4D97-AF65-F5344CB8AC3E}">
        <p14:creationId xmlns:p14="http://schemas.microsoft.com/office/powerpoint/2010/main" val="3536485583"/>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8">
            <a:extLst>
              <a:ext uri="{FF2B5EF4-FFF2-40B4-BE49-F238E27FC236}">
                <a16:creationId xmlns:a16="http://schemas.microsoft.com/office/drawing/2014/main" id="{20297B60-97D3-3140-8AC2-7FBAF346CF59}"/>
              </a:ext>
            </a:extLst>
          </p:cNvPr>
          <p:cNvSpPr>
            <a:spLocks noGrp="1"/>
          </p:cNvSpPr>
          <p:nvPr>
            <p:ph type="sldNum" sz="quarter" idx="10"/>
          </p:nvPr>
        </p:nvSpPr>
        <p:spPr>
          <a:ln/>
        </p:spPr>
        <p:txBody>
          <a:bodyPr/>
          <a:lstStyle>
            <a:lvl1pPr>
              <a:defRPr/>
            </a:lvl1pPr>
          </a:lstStyle>
          <a:p>
            <a:pPr>
              <a:defRPr/>
            </a:pPr>
            <a:fld id="{1EC2E90E-AFA0-1A45-A76E-9679BBF25883}" type="slidenum">
              <a:rPr lang="en-US" altLang="en-US"/>
              <a:pPr>
                <a:defRPr/>
              </a:pPr>
              <a:t>‹#›</a:t>
            </a:fld>
            <a:endParaRPr lang="en-US" altLang="en-US" sz="1400">
              <a:latin typeface="Arial Narrow" pitchFamily="34" charset="0"/>
              <a:sym typeface="Arial Narrow" pitchFamily="34" charset="0"/>
            </a:endParaRPr>
          </a:p>
        </p:txBody>
      </p:sp>
    </p:spTree>
    <p:extLst>
      <p:ext uri="{BB962C8B-B14F-4D97-AF65-F5344CB8AC3E}">
        <p14:creationId xmlns:p14="http://schemas.microsoft.com/office/powerpoint/2010/main" val="2733930951"/>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8">
            <a:extLst>
              <a:ext uri="{FF2B5EF4-FFF2-40B4-BE49-F238E27FC236}">
                <a16:creationId xmlns:a16="http://schemas.microsoft.com/office/drawing/2014/main" id="{BCC44963-4889-BC44-B26D-AEE4EB9F4DC1}"/>
              </a:ext>
            </a:extLst>
          </p:cNvPr>
          <p:cNvSpPr>
            <a:spLocks noGrp="1"/>
          </p:cNvSpPr>
          <p:nvPr>
            <p:ph type="sldNum" sz="quarter" idx="10"/>
          </p:nvPr>
        </p:nvSpPr>
        <p:spPr>
          <a:ln/>
        </p:spPr>
        <p:txBody>
          <a:bodyPr/>
          <a:lstStyle>
            <a:lvl1pPr>
              <a:defRPr/>
            </a:lvl1pPr>
          </a:lstStyle>
          <a:p>
            <a:pPr>
              <a:defRPr/>
            </a:pPr>
            <a:fld id="{B412A566-AE30-DB47-9D26-B61DD45EEC63}" type="slidenum">
              <a:rPr lang="en-US" altLang="en-US"/>
              <a:pPr>
                <a:defRPr/>
              </a:pPr>
              <a:t>‹#›</a:t>
            </a:fld>
            <a:endParaRPr lang="en-US" altLang="en-US" sz="1400">
              <a:latin typeface="Arial Narrow" pitchFamily="34" charset="0"/>
              <a:sym typeface="Arial Narrow" pitchFamily="34" charset="0"/>
            </a:endParaRPr>
          </a:p>
        </p:txBody>
      </p:sp>
    </p:spTree>
    <p:extLst>
      <p:ext uri="{BB962C8B-B14F-4D97-AF65-F5344CB8AC3E}">
        <p14:creationId xmlns:p14="http://schemas.microsoft.com/office/powerpoint/2010/main" val="6767571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24700" y="381000"/>
            <a:ext cx="19431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95400" y="381000"/>
            <a:ext cx="56769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2">
            <a:extLst>
              <a:ext uri="{FF2B5EF4-FFF2-40B4-BE49-F238E27FC236}">
                <a16:creationId xmlns:a16="http://schemas.microsoft.com/office/drawing/2014/main" id="{777A0ECF-72F1-194D-A603-E64BC3B8F1AC}"/>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1033">
            <a:extLst>
              <a:ext uri="{FF2B5EF4-FFF2-40B4-BE49-F238E27FC236}">
                <a16:creationId xmlns:a16="http://schemas.microsoft.com/office/drawing/2014/main" id="{27EB94A6-CEE0-1C44-9CB2-E13EAB8AE29A}"/>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1034">
            <a:extLst>
              <a:ext uri="{FF2B5EF4-FFF2-40B4-BE49-F238E27FC236}">
                <a16:creationId xmlns:a16="http://schemas.microsoft.com/office/drawing/2014/main" id="{84EFA8A0-D975-F54B-B11B-E9354C58BCE6}"/>
              </a:ext>
            </a:extLst>
          </p:cNvPr>
          <p:cNvSpPr>
            <a:spLocks noGrp="1" noChangeArrowheads="1"/>
          </p:cNvSpPr>
          <p:nvPr>
            <p:ph type="sldNum" sz="quarter" idx="12"/>
          </p:nvPr>
        </p:nvSpPr>
        <p:spPr>
          <a:ln/>
        </p:spPr>
        <p:txBody>
          <a:bodyPr/>
          <a:lstStyle>
            <a:lvl1pPr>
              <a:defRPr/>
            </a:lvl1pPr>
          </a:lstStyle>
          <a:p>
            <a:pPr>
              <a:defRPr/>
            </a:pPr>
            <a:fld id="{AE7958EB-DD86-9643-A969-6A1C06D2D200}" type="slidenum">
              <a:rPr lang="en-GB" altLang="en-US"/>
              <a:pPr>
                <a:defRPr/>
              </a:pPr>
              <a:t>‹#›</a:t>
            </a:fld>
            <a:endParaRPr lang="en-GB" altLang="en-US"/>
          </a:p>
        </p:txBody>
      </p:sp>
    </p:spTree>
    <p:extLst>
      <p:ext uri="{BB962C8B-B14F-4D97-AF65-F5344CB8AC3E}">
        <p14:creationId xmlns:p14="http://schemas.microsoft.com/office/powerpoint/2010/main" val="1746848587"/>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8">
            <a:extLst>
              <a:ext uri="{FF2B5EF4-FFF2-40B4-BE49-F238E27FC236}">
                <a16:creationId xmlns:a16="http://schemas.microsoft.com/office/drawing/2014/main" id="{DB834F11-8506-684E-9FBF-95C441E91244}"/>
              </a:ext>
            </a:extLst>
          </p:cNvPr>
          <p:cNvSpPr>
            <a:spLocks noGrp="1"/>
          </p:cNvSpPr>
          <p:nvPr>
            <p:ph type="sldNum" sz="quarter" idx="10"/>
          </p:nvPr>
        </p:nvSpPr>
        <p:spPr>
          <a:ln/>
        </p:spPr>
        <p:txBody>
          <a:bodyPr/>
          <a:lstStyle>
            <a:lvl1pPr>
              <a:defRPr/>
            </a:lvl1pPr>
          </a:lstStyle>
          <a:p>
            <a:pPr>
              <a:defRPr/>
            </a:pPr>
            <a:fld id="{29737F70-CB5C-C34E-BDC7-790B01473583}" type="slidenum">
              <a:rPr lang="en-US" altLang="en-US"/>
              <a:pPr>
                <a:defRPr/>
              </a:pPr>
              <a:t>‹#›</a:t>
            </a:fld>
            <a:endParaRPr lang="en-US" altLang="en-US" sz="1400">
              <a:latin typeface="Arial Narrow" pitchFamily="34" charset="0"/>
              <a:sym typeface="Arial Narrow" pitchFamily="34" charset="0"/>
            </a:endParaRPr>
          </a:p>
        </p:txBody>
      </p:sp>
    </p:spTree>
    <p:extLst>
      <p:ext uri="{BB962C8B-B14F-4D97-AF65-F5344CB8AC3E}">
        <p14:creationId xmlns:p14="http://schemas.microsoft.com/office/powerpoint/2010/main" val="3469477000"/>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8">
            <a:extLst>
              <a:ext uri="{FF2B5EF4-FFF2-40B4-BE49-F238E27FC236}">
                <a16:creationId xmlns:a16="http://schemas.microsoft.com/office/drawing/2014/main" id="{4CEBE4A9-9E76-8C4D-8EE0-9894FF9E2492}"/>
              </a:ext>
            </a:extLst>
          </p:cNvPr>
          <p:cNvSpPr>
            <a:spLocks noGrp="1"/>
          </p:cNvSpPr>
          <p:nvPr>
            <p:ph type="sldNum" sz="quarter" idx="10"/>
          </p:nvPr>
        </p:nvSpPr>
        <p:spPr>
          <a:ln/>
        </p:spPr>
        <p:txBody>
          <a:bodyPr/>
          <a:lstStyle>
            <a:lvl1pPr>
              <a:defRPr/>
            </a:lvl1pPr>
          </a:lstStyle>
          <a:p>
            <a:pPr>
              <a:defRPr/>
            </a:pPr>
            <a:fld id="{A2235C78-273B-8440-81AC-19001E875594}" type="slidenum">
              <a:rPr lang="en-US" altLang="en-US"/>
              <a:pPr>
                <a:defRPr/>
              </a:pPr>
              <a:t>‹#›</a:t>
            </a:fld>
            <a:endParaRPr lang="en-US" altLang="en-US" sz="1400">
              <a:latin typeface="Arial Narrow" pitchFamily="34" charset="0"/>
              <a:sym typeface="Arial Narrow" pitchFamily="34" charset="0"/>
            </a:endParaRPr>
          </a:p>
        </p:txBody>
      </p:sp>
    </p:spTree>
    <p:extLst>
      <p:ext uri="{BB962C8B-B14F-4D97-AF65-F5344CB8AC3E}">
        <p14:creationId xmlns:p14="http://schemas.microsoft.com/office/powerpoint/2010/main" val="1439748361"/>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8">
            <a:extLst>
              <a:ext uri="{FF2B5EF4-FFF2-40B4-BE49-F238E27FC236}">
                <a16:creationId xmlns:a16="http://schemas.microsoft.com/office/drawing/2014/main" id="{AB7A2AD4-A197-9541-A5EE-933043584886}"/>
              </a:ext>
            </a:extLst>
          </p:cNvPr>
          <p:cNvSpPr>
            <a:spLocks noGrp="1"/>
          </p:cNvSpPr>
          <p:nvPr>
            <p:ph type="sldNum" sz="quarter" idx="10"/>
          </p:nvPr>
        </p:nvSpPr>
        <p:spPr>
          <a:ln/>
        </p:spPr>
        <p:txBody>
          <a:bodyPr/>
          <a:lstStyle>
            <a:lvl1pPr>
              <a:defRPr/>
            </a:lvl1pPr>
          </a:lstStyle>
          <a:p>
            <a:pPr>
              <a:defRPr/>
            </a:pPr>
            <a:fld id="{16CE72AE-A8E7-3B48-813E-F09A8873166F}" type="slidenum">
              <a:rPr lang="en-US" altLang="en-US"/>
              <a:pPr>
                <a:defRPr/>
              </a:pPr>
              <a:t>‹#›</a:t>
            </a:fld>
            <a:endParaRPr lang="en-US" altLang="en-US" sz="1400">
              <a:latin typeface="Arial Narrow" pitchFamily="34" charset="0"/>
              <a:sym typeface="Arial Narrow" pitchFamily="34" charset="0"/>
            </a:endParaRPr>
          </a:p>
        </p:txBody>
      </p:sp>
    </p:spTree>
    <p:extLst>
      <p:ext uri="{BB962C8B-B14F-4D97-AF65-F5344CB8AC3E}">
        <p14:creationId xmlns:p14="http://schemas.microsoft.com/office/powerpoint/2010/main" val="2476038004"/>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8">
            <a:extLst>
              <a:ext uri="{FF2B5EF4-FFF2-40B4-BE49-F238E27FC236}">
                <a16:creationId xmlns:a16="http://schemas.microsoft.com/office/drawing/2014/main" id="{2FB2C244-2DBD-ED4F-85CE-F785D39958DC}"/>
              </a:ext>
            </a:extLst>
          </p:cNvPr>
          <p:cNvSpPr>
            <a:spLocks noGrp="1"/>
          </p:cNvSpPr>
          <p:nvPr>
            <p:ph type="sldNum" sz="quarter" idx="10"/>
          </p:nvPr>
        </p:nvSpPr>
        <p:spPr>
          <a:ln/>
        </p:spPr>
        <p:txBody>
          <a:bodyPr/>
          <a:lstStyle>
            <a:lvl1pPr>
              <a:defRPr/>
            </a:lvl1pPr>
          </a:lstStyle>
          <a:p>
            <a:pPr>
              <a:defRPr/>
            </a:pPr>
            <a:fld id="{2DA460CF-D491-D947-A1FF-2059FF2A336F}" type="slidenum">
              <a:rPr lang="en-US" altLang="en-US"/>
              <a:pPr>
                <a:defRPr/>
              </a:pPr>
              <a:t>‹#›</a:t>
            </a:fld>
            <a:endParaRPr lang="en-US" altLang="en-US" sz="1400">
              <a:latin typeface="Arial Narrow" pitchFamily="34" charset="0"/>
              <a:sym typeface="Arial Narrow" pitchFamily="34" charset="0"/>
            </a:endParaRPr>
          </a:p>
        </p:txBody>
      </p:sp>
    </p:spTree>
    <p:extLst>
      <p:ext uri="{BB962C8B-B14F-4D97-AF65-F5344CB8AC3E}">
        <p14:creationId xmlns:p14="http://schemas.microsoft.com/office/powerpoint/2010/main" val="3882080446"/>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Helvetica" charset="0"/>
            </a:endParaRP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8">
            <a:extLst>
              <a:ext uri="{FF2B5EF4-FFF2-40B4-BE49-F238E27FC236}">
                <a16:creationId xmlns:a16="http://schemas.microsoft.com/office/drawing/2014/main" id="{57369E2E-6171-944F-BB96-B5D63D55CAFC}"/>
              </a:ext>
            </a:extLst>
          </p:cNvPr>
          <p:cNvSpPr>
            <a:spLocks noGrp="1"/>
          </p:cNvSpPr>
          <p:nvPr>
            <p:ph type="sldNum" sz="quarter" idx="10"/>
          </p:nvPr>
        </p:nvSpPr>
        <p:spPr>
          <a:ln/>
        </p:spPr>
        <p:txBody>
          <a:bodyPr/>
          <a:lstStyle>
            <a:lvl1pPr>
              <a:defRPr/>
            </a:lvl1pPr>
          </a:lstStyle>
          <a:p>
            <a:pPr>
              <a:defRPr/>
            </a:pPr>
            <a:fld id="{033E8CC9-27BD-3C44-A7BC-364E5E0440E0}" type="slidenum">
              <a:rPr lang="en-US" altLang="en-US"/>
              <a:pPr>
                <a:defRPr/>
              </a:pPr>
              <a:t>‹#›</a:t>
            </a:fld>
            <a:endParaRPr lang="en-US" altLang="en-US" sz="1400">
              <a:latin typeface="Arial Narrow" pitchFamily="34" charset="0"/>
              <a:sym typeface="Arial Narrow" pitchFamily="34" charset="0"/>
            </a:endParaRPr>
          </a:p>
        </p:txBody>
      </p:sp>
    </p:spTree>
    <p:extLst>
      <p:ext uri="{BB962C8B-B14F-4D97-AF65-F5344CB8AC3E}">
        <p14:creationId xmlns:p14="http://schemas.microsoft.com/office/powerpoint/2010/main" val="101731051"/>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8">
            <a:extLst>
              <a:ext uri="{FF2B5EF4-FFF2-40B4-BE49-F238E27FC236}">
                <a16:creationId xmlns:a16="http://schemas.microsoft.com/office/drawing/2014/main" id="{1B239E97-8031-FB40-B158-E3B4F09C223D}"/>
              </a:ext>
            </a:extLst>
          </p:cNvPr>
          <p:cNvSpPr>
            <a:spLocks noGrp="1"/>
          </p:cNvSpPr>
          <p:nvPr>
            <p:ph type="sldNum" sz="quarter" idx="10"/>
          </p:nvPr>
        </p:nvSpPr>
        <p:spPr>
          <a:ln/>
        </p:spPr>
        <p:txBody>
          <a:bodyPr/>
          <a:lstStyle>
            <a:lvl1pPr>
              <a:defRPr/>
            </a:lvl1pPr>
          </a:lstStyle>
          <a:p>
            <a:pPr>
              <a:defRPr/>
            </a:pPr>
            <a:fld id="{A24F120E-B02C-C04C-BB79-CEB21DE53E4C}" type="slidenum">
              <a:rPr lang="en-US" altLang="en-US"/>
              <a:pPr>
                <a:defRPr/>
              </a:pPr>
              <a:t>‹#›</a:t>
            </a:fld>
            <a:endParaRPr lang="en-US" altLang="en-US" sz="1400">
              <a:latin typeface="Arial Narrow" pitchFamily="34" charset="0"/>
              <a:sym typeface="Arial Narrow" pitchFamily="34" charset="0"/>
            </a:endParaRPr>
          </a:p>
        </p:txBody>
      </p:sp>
    </p:spTree>
    <p:extLst>
      <p:ext uri="{BB962C8B-B14F-4D97-AF65-F5344CB8AC3E}">
        <p14:creationId xmlns:p14="http://schemas.microsoft.com/office/powerpoint/2010/main" val="3160613912"/>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67525" y="76200"/>
            <a:ext cx="2058988" cy="6781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76200"/>
            <a:ext cx="6029325" cy="6781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8">
            <a:extLst>
              <a:ext uri="{FF2B5EF4-FFF2-40B4-BE49-F238E27FC236}">
                <a16:creationId xmlns:a16="http://schemas.microsoft.com/office/drawing/2014/main" id="{0B29A3EA-422F-E749-8657-7DE5C65A62B4}"/>
              </a:ext>
            </a:extLst>
          </p:cNvPr>
          <p:cNvSpPr>
            <a:spLocks noGrp="1"/>
          </p:cNvSpPr>
          <p:nvPr>
            <p:ph type="sldNum" sz="quarter" idx="10"/>
          </p:nvPr>
        </p:nvSpPr>
        <p:spPr>
          <a:ln/>
        </p:spPr>
        <p:txBody>
          <a:bodyPr/>
          <a:lstStyle>
            <a:lvl1pPr>
              <a:defRPr/>
            </a:lvl1pPr>
          </a:lstStyle>
          <a:p>
            <a:pPr>
              <a:defRPr/>
            </a:pPr>
            <a:fld id="{768825D3-0D97-0148-98D4-57D6AC6FEFFD}" type="slidenum">
              <a:rPr lang="en-US" altLang="en-US"/>
              <a:pPr>
                <a:defRPr/>
              </a:pPr>
              <a:t>‹#›</a:t>
            </a:fld>
            <a:endParaRPr lang="en-US" altLang="en-US" sz="1400">
              <a:latin typeface="Arial Narrow" pitchFamily="34" charset="0"/>
              <a:sym typeface="Arial Narrow" pitchFamily="34" charset="0"/>
            </a:endParaRPr>
          </a:p>
        </p:txBody>
      </p:sp>
    </p:spTree>
    <p:extLst>
      <p:ext uri="{BB962C8B-B14F-4D97-AF65-F5344CB8AC3E}">
        <p14:creationId xmlns:p14="http://schemas.microsoft.com/office/powerpoint/2010/main" val="4148030090"/>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
          <p:cNvSpPr>
            <a:spLocks noGrp="1"/>
          </p:cNvSpPr>
          <p:nvPr>
            <p:ph type="sldNum" sz="quarter" idx="10"/>
          </p:nvPr>
        </p:nvSpPr>
        <p:spPr>
          <a:ln/>
        </p:spPr>
        <p:txBody>
          <a:bodyPr/>
          <a:lstStyle>
            <a:lvl1pPr>
              <a:defRPr/>
            </a:lvl1pPr>
          </a:lstStyle>
          <a:p>
            <a:fld id="{03ECE485-8930-4B1B-BFEA-4B5B478CF796}" type="slidenum">
              <a:rPr lang="en-US" altLang="en-US"/>
              <a:pPr/>
              <a:t>‹#›</a:t>
            </a:fld>
            <a:endParaRPr lang="en-US" altLang="en-US" sz="1400"/>
          </a:p>
        </p:txBody>
      </p:sp>
    </p:spTree>
    <p:extLst>
      <p:ext uri="{BB962C8B-B14F-4D97-AF65-F5344CB8AC3E}">
        <p14:creationId xmlns:p14="http://schemas.microsoft.com/office/powerpoint/2010/main" val="2794714732"/>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
          <p:cNvSpPr>
            <a:spLocks noGrp="1"/>
          </p:cNvSpPr>
          <p:nvPr>
            <p:ph type="sldNum" sz="quarter" idx="10"/>
          </p:nvPr>
        </p:nvSpPr>
        <p:spPr>
          <a:ln/>
        </p:spPr>
        <p:txBody>
          <a:bodyPr/>
          <a:lstStyle>
            <a:lvl1pPr>
              <a:defRPr/>
            </a:lvl1pPr>
          </a:lstStyle>
          <a:p>
            <a:fld id="{A4411088-B5BA-4309-B60E-44CAAF9CF113}" type="slidenum">
              <a:rPr lang="en-US" altLang="en-US"/>
              <a:pPr/>
              <a:t>‹#›</a:t>
            </a:fld>
            <a:endParaRPr lang="en-US" altLang="en-US" sz="1400"/>
          </a:p>
        </p:txBody>
      </p:sp>
    </p:spTree>
    <p:extLst>
      <p:ext uri="{BB962C8B-B14F-4D97-AF65-F5344CB8AC3E}">
        <p14:creationId xmlns:p14="http://schemas.microsoft.com/office/powerpoint/2010/main" val="1430112552"/>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
          <p:cNvSpPr>
            <a:spLocks noGrp="1"/>
          </p:cNvSpPr>
          <p:nvPr>
            <p:ph type="sldNum" sz="quarter" idx="10"/>
          </p:nvPr>
        </p:nvSpPr>
        <p:spPr>
          <a:ln/>
        </p:spPr>
        <p:txBody>
          <a:bodyPr/>
          <a:lstStyle>
            <a:lvl1pPr>
              <a:defRPr/>
            </a:lvl1pPr>
          </a:lstStyle>
          <a:p>
            <a:fld id="{2A0CE9D4-B193-47D9-B7FA-7BA0F86BA69C}" type="slidenum">
              <a:rPr lang="en-US" altLang="en-US"/>
              <a:pPr/>
              <a:t>‹#›</a:t>
            </a:fld>
            <a:endParaRPr lang="en-US" altLang="en-US" sz="1400"/>
          </a:p>
        </p:txBody>
      </p:sp>
    </p:spTree>
    <p:extLst>
      <p:ext uri="{BB962C8B-B14F-4D97-AF65-F5344CB8AC3E}">
        <p14:creationId xmlns:p14="http://schemas.microsoft.com/office/powerpoint/2010/main" val="23128514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B7DBB18F-15EB-BF40-8030-21D1A3942B74}"/>
              </a:ext>
            </a:extLst>
          </p:cNvPr>
          <p:cNvGrpSpPr>
            <a:grpSpLocks/>
          </p:cNvGrpSpPr>
          <p:nvPr/>
        </p:nvGrpSpPr>
        <p:grpSpPr bwMode="auto">
          <a:xfrm>
            <a:off x="0" y="0"/>
            <a:ext cx="1828800" cy="6856413"/>
            <a:chOff x="0" y="0"/>
            <a:chExt cx="1152" cy="4319"/>
          </a:xfrm>
        </p:grpSpPr>
        <p:sp>
          <p:nvSpPr>
            <p:cNvPr id="5" name="Rectangle 3">
              <a:extLst>
                <a:ext uri="{FF2B5EF4-FFF2-40B4-BE49-F238E27FC236}">
                  <a16:creationId xmlns:a16="http://schemas.microsoft.com/office/drawing/2014/main" id="{B1A65C52-D17E-B14D-ABD4-DEFCB3011BE7}"/>
                </a:ext>
              </a:extLst>
            </p:cNvPr>
            <p:cNvSpPr>
              <a:spLocks noChangeArrowheads="1"/>
            </p:cNvSpPr>
            <p:nvPr/>
          </p:nvSpPr>
          <p:spPr bwMode="auto">
            <a:xfrm>
              <a:off x="0" y="0"/>
              <a:ext cx="1152" cy="1026"/>
            </a:xfrm>
            <a:prstGeom prst="rect">
              <a:avLst/>
            </a:prstGeom>
            <a:gradFill rotWithShape="0">
              <a:gsLst>
                <a:gs pos="0">
                  <a:schemeClr val="bg2"/>
                </a:gs>
                <a:gs pos="100000">
                  <a:schemeClr val="accent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spcBef>
                  <a:spcPct val="50000"/>
                </a:spcBef>
                <a:defRPr/>
              </a:pPr>
              <a:endParaRPr lang="en-US" altLang="en-US" sz="2400">
                <a:latin typeface="Times New Roman" panose="02020603050405020304" pitchFamily="18" charset="0"/>
              </a:endParaRPr>
            </a:p>
          </p:txBody>
        </p:sp>
        <p:sp>
          <p:nvSpPr>
            <p:cNvPr id="6" name="Rectangle 4">
              <a:extLst>
                <a:ext uri="{FF2B5EF4-FFF2-40B4-BE49-F238E27FC236}">
                  <a16:creationId xmlns:a16="http://schemas.microsoft.com/office/drawing/2014/main" id="{A68F2FDB-29E8-A34B-9081-5107982314F6}"/>
                </a:ext>
              </a:extLst>
            </p:cNvPr>
            <p:cNvSpPr>
              <a:spLocks noChangeArrowheads="1"/>
            </p:cNvSpPr>
            <p:nvPr/>
          </p:nvSpPr>
          <p:spPr bwMode="auto">
            <a:xfrm>
              <a:off x="0" y="2400"/>
              <a:ext cx="1152" cy="1919"/>
            </a:xfrm>
            <a:prstGeom prst="rect">
              <a:avLst/>
            </a:prstGeom>
            <a:gradFill rotWithShape="0">
              <a:gsLst>
                <a:gs pos="0">
                  <a:schemeClr val="accent1"/>
                </a:gs>
                <a:gs pos="100000">
                  <a:schemeClr val="bg2"/>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spcBef>
                  <a:spcPct val="50000"/>
                </a:spcBef>
                <a:defRPr/>
              </a:pPr>
              <a:endParaRPr lang="en-US" altLang="en-US" sz="2400">
                <a:latin typeface="Times New Roman" panose="02020603050405020304" pitchFamily="18" charset="0"/>
              </a:endParaRPr>
            </a:p>
          </p:txBody>
        </p:sp>
        <p:pic>
          <p:nvPicPr>
            <p:cNvPr id="7" name="Picture 5">
              <a:extLst>
                <a:ext uri="{FF2B5EF4-FFF2-40B4-BE49-F238E27FC236}">
                  <a16:creationId xmlns:a16="http://schemas.microsoft.com/office/drawing/2014/main" id="{D3A3B5EA-3DBD-3C4C-A9B9-26516E322AC5}"/>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28"/>
              <a:ext cx="1152" cy="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5782" name="Rectangle 6"/>
          <p:cNvSpPr>
            <a:spLocks noGrp="1" noChangeArrowheads="1"/>
          </p:cNvSpPr>
          <p:nvPr>
            <p:ph type="ctrTitle" sz="quarter"/>
          </p:nvPr>
        </p:nvSpPr>
        <p:spPr>
          <a:xfrm>
            <a:off x="1981200" y="1828800"/>
            <a:ext cx="7085013" cy="1981200"/>
          </a:xfrm>
        </p:spPr>
        <p:txBody>
          <a:bodyPr/>
          <a:lstStyle>
            <a:lvl1pPr>
              <a:defRPr/>
            </a:lvl1pPr>
          </a:lstStyle>
          <a:p>
            <a:pPr lvl="0"/>
            <a:r>
              <a:rPr lang="en-GB" noProof="0"/>
              <a:t>Click to edit Master title style</a:t>
            </a:r>
          </a:p>
        </p:txBody>
      </p:sp>
      <p:sp>
        <p:nvSpPr>
          <p:cNvPr id="75783" name="Rectangle 7"/>
          <p:cNvSpPr>
            <a:spLocks noGrp="1" noChangeArrowheads="1"/>
          </p:cNvSpPr>
          <p:nvPr>
            <p:ph type="subTitle" sz="quarter" idx="1"/>
          </p:nvPr>
        </p:nvSpPr>
        <p:spPr>
          <a:xfrm>
            <a:off x="1981200" y="4038600"/>
            <a:ext cx="6400800" cy="1752600"/>
          </a:xfrm>
        </p:spPr>
        <p:txBody>
          <a:bodyPr/>
          <a:lstStyle>
            <a:lvl1pPr marL="0" indent="0" algn="ctr">
              <a:buFontTx/>
              <a:buNone/>
              <a:defRPr/>
            </a:lvl1pPr>
          </a:lstStyle>
          <a:p>
            <a:pPr lvl="0"/>
            <a:r>
              <a:rPr lang="en-GB" noProof="0"/>
              <a:t>Click to edit Master subtitle style</a:t>
            </a:r>
          </a:p>
        </p:txBody>
      </p:sp>
      <p:sp>
        <p:nvSpPr>
          <p:cNvPr id="8" name="Rectangle 8">
            <a:extLst>
              <a:ext uri="{FF2B5EF4-FFF2-40B4-BE49-F238E27FC236}">
                <a16:creationId xmlns:a16="http://schemas.microsoft.com/office/drawing/2014/main" id="{E03BFEE7-385C-D148-966D-5749A2A19565}"/>
              </a:ext>
            </a:extLst>
          </p:cNvPr>
          <p:cNvSpPr>
            <a:spLocks noGrp="1" noChangeArrowheads="1"/>
          </p:cNvSpPr>
          <p:nvPr>
            <p:ph type="dt" sz="quarter" idx="10"/>
          </p:nvPr>
        </p:nvSpPr>
        <p:spPr/>
        <p:txBody>
          <a:bodyPr/>
          <a:lstStyle>
            <a:lvl1pPr>
              <a:defRPr>
                <a:solidFill>
                  <a:srgbClr val="EAEAEA"/>
                </a:solidFill>
              </a:defRPr>
            </a:lvl1pPr>
          </a:lstStyle>
          <a:p>
            <a:pPr>
              <a:defRPr/>
            </a:pPr>
            <a:endParaRPr lang="en-GB"/>
          </a:p>
        </p:txBody>
      </p:sp>
      <p:sp>
        <p:nvSpPr>
          <p:cNvPr id="9" name="Rectangle 9">
            <a:extLst>
              <a:ext uri="{FF2B5EF4-FFF2-40B4-BE49-F238E27FC236}">
                <a16:creationId xmlns:a16="http://schemas.microsoft.com/office/drawing/2014/main" id="{BA5C9EE8-DCC0-6848-996E-F59817DFD479}"/>
              </a:ext>
            </a:extLst>
          </p:cNvPr>
          <p:cNvSpPr>
            <a:spLocks noGrp="1" noChangeArrowheads="1"/>
          </p:cNvSpPr>
          <p:nvPr>
            <p:ph type="ftr" sz="quarter" idx="11"/>
          </p:nvPr>
        </p:nvSpPr>
        <p:spPr/>
        <p:txBody>
          <a:bodyPr/>
          <a:lstStyle>
            <a:lvl1pPr>
              <a:defRPr>
                <a:solidFill>
                  <a:srgbClr val="EAEAEA"/>
                </a:solidFill>
              </a:defRPr>
            </a:lvl1pPr>
          </a:lstStyle>
          <a:p>
            <a:pPr>
              <a:defRPr/>
            </a:pPr>
            <a:endParaRPr lang="en-GB"/>
          </a:p>
        </p:txBody>
      </p:sp>
      <p:sp>
        <p:nvSpPr>
          <p:cNvPr id="10" name="Rectangle 10">
            <a:extLst>
              <a:ext uri="{FF2B5EF4-FFF2-40B4-BE49-F238E27FC236}">
                <a16:creationId xmlns:a16="http://schemas.microsoft.com/office/drawing/2014/main" id="{ABB7EFD5-A070-8F47-832A-5840107F1086}"/>
              </a:ext>
            </a:extLst>
          </p:cNvPr>
          <p:cNvSpPr>
            <a:spLocks noGrp="1" noChangeArrowheads="1"/>
          </p:cNvSpPr>
          <p:nvPr>
            <p:ph type="sldNum" sz="quarter" idx="12"/>
          </p:nvPr>
        </p:nvSpPr>
        <p:spPr/>
        <p:txBody>
          <a:bodyPr/>
          <a:lstStyle>
            <a:lvl1pPr>
              <a:defRPr smtClean="0">
                <a:solidFill>
                  <a:srgbClr val="EAEAEA"/>
                </a:solidFill>
              </a:defRPr>
            </a:lvl1pPr>
          </a:lstStyle>
          <a:p>
            <a:pPr>
              <a:defRPr/>
            </a:pPr>
            <a:fld id="{9CAE83C9-7267-BC4F-A3D0-2BD1CAF05AD6}" type="slidenum">
              <a:rPr lang="en-GB" altLang="en-US"/>
              <a:pPr>
                <a:defRPr/>
              </a:pPr>
              <a:t>‹#›</a:t>
            </a:fld>
            <a:endParaRPr lang="en-GB" altLang="en-US"/>
          </a:p>
        </p:txBody>
      </p:sp>
    </p:spTree>
    <p:extLst>
      <p:ext uri="{BB962C8B-B14F-4D97-AF65-F5344CB8AC3E}">
        <p14:creationId xmlns:p14="http://schemas.microsoft.com/office/powerpoint/2010/main" val="2275110610"/>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3886200"/>
            <a:ext cx="3124200" cy="2970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3886200"/>
            <a:ext cx="3124200" cy="2970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
          <p:cNvSpPr>
            <a:spLocks noGrp="1"/>
          </p:cNvSpPr>
          <p:nvPr>
            <p:ph type="sldNum" sz="quarter" idx="10"/>
          </p:nvPr>
        </p:nvSpPr>
        <p:spPr>
          <a:ln/>
        </p:spPr>
        <p:txBody>
          <a:bodyPr/>
          <a:lstStyle>
            <a:lvl1pPr>
              <a:defRPr/>
            </a:lvl1pPr>
          </a:lstStyle>
          <a:p>
            <a:fld id="{D265A362-0B6E-406A-865F-C7B66002C99A}" type="slidenum">
              <a:rPr lang="en-US" altLang="en-US"/>
              <a:pPr/>
              <a:t>‹#›</a:t>
            </a:fld>
            <a:endParaRPr lang="en-US" altLang="en-US" sz="1400"/>
          </a:p>
        </p:txBody>
      </p:sp>
    </p:spTree>
    <p:extLst>
      <p:ext uri="{BB962C8B-B14F-4D97-AF65-F5344CB8AC3E}">
        <p14:creationId xmlns:p14="http://schemas.microsoft.com/office/powerpoint/2010/main" val="878952947"/>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
          <p:cNvSpPr>
            <a:spLocks noGrp="1"/>
          </p:cNvSpPr>
          <p:nvPr>
            <p:ph type="sldNum" sz="quarter" idx="10"/>
          </p:nvPr>
        </p:nvSpPr>
        <p:spPr>
          <a:ln/>
        </p:spPr>
        <p:txBody>
          <a:bodyPr/>
          <a:lstStyle>
            <a:lvl1pPr>
              <a:defRPr/>
            </a:lvl1pPr>
          </a:lstStyle>
          <a:p>
            <a:fld id="{A6EEB7BD-9BA2-42C9-928D-A598F86CFCAA}" type="slidenum">
              <a:rPr lang="en-US" altLang="en-US"/>
              <a:pPr/>
              <a:t>‹#›</a:t>
            </a:fld>
            <a:endParaRPr lang="en-US" altLang="en-US" sz="1400"/>
          </a:p>
        </p:txBody>
      </p:sp>
    </p:spTree>
    <p:extLst>
      <p:ext uri="{BB962C8B-B14F-4D97-AF65-F5344CB8AC3E}">
        <p14:creationId xmlns:p14="http://schemas.microsoft.com/office/powerpoint/2010/main" val="2012504238"/>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
          <p:cNvSpPr>
            <a:spLocks noGrp="1"/>
          </p:cNvSpPr>
          <p:nvPr>
            <p:ph type="sldNum" sz="quarter" idx="10"/>
          </p:nvPr>
        </p:nvSpPr>
        <p:spPr>
          <a:ln/>
        </p:spPr>
        <p:txBody>
          <a:bodyPr/>
          <a:lstStyle>
            <a:lvl1pPr>
              <a:defRPr/>
            </a:lvl1pPr>
          </a:lstStyle>
          <a:p>
            <a:fld id="{2052E99B-0776-40A1-A54F-3BF5927E83B5}" type="slidenum">
              <a:rPr lang="en-US" altLang="en-US"/>
              <a:pPr/>
              <a:t>‹#›</a:t>
            </a:fld>
            <a:endParaRPr lang="en-US" altLang="en-US" sz="1400"/>
          </a:p>
        </p:txBody>
      </p:sp>
    </p:spTree>
    <p:extLst>
      <p:ext uri="{BB962C8B-B14F-4D97-AF65-F5344CB8AC3E}">
        <p14:creationId xmlns:p14="http://schemas.microsoft.com/office/powerpoint/2010/main" val="1470030235"/>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
          <p:cNvSpPr>
            <a:spLocks noGrp="1"/>
          </p:cNvSpPr>
          <p:nvPr>
            <p:ph type="sldNum" sz="quarter" idx="10"/>
          </p:nvPr>
        </p:nvSpPr>
        <p:spPr>
          <a:ln/>
        </p:spPr>
        <p:txBody>
          <a:bodyPr/>
          <a:lstStyle>
            <a:lvl1pPr>
              <a:defRPr/>
            </a:lvl1pPr>
          </a:lstStyle>
          <a:p>
            <a:fld id="{898BC917-AC19-4104-9E46-6A0B4D8566E5}" type="slidenum">
              <a:rPr lang="en-US" altLang="en-US"/>
              <a:pPr/>
              <a:t>‹#›</a:t>
            </a:fld>
            <a:endParaRPr lang="en-US" altLang="en-US" sz="1400"/>
          </a:p>
        </p:txBody>
      </p:sp>
    </p:spTree>
    <p:extLst>
      <p:ext uri="{BB962C8B-B14F-4D97-AF65-F5344CB8AC3E}">
        <p14:creationId xmlns:p14="http://schemas.microsoft.com/office/powerpoint/2010/main" val="556367999"/>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
          <p:cNvSpPr>
            <a:spLocks noGrp="1"/>
          </p:cNvSpPr>
          <p:nvPr>
            <p:ph type="sldNum" sz="quarter" idx="10"/>
          </p:nvPr>
        </p:nvSpPr>
        <p:spPr>
          <a:ln/>
        </p:spPr>
        <p:txBody>
          <a:bodyPr/>
          <a:lstStyle>
            <a:lvl1pPr>
              <a:defRPr/>
            </a:lvl1pPr>
          </a:lstStyle>
          <a:p>
            <a:fld id="{734EB9B8-2CAE-4110-B73C-043E5F052741}" type="slidenum">
              <a:rPr lang="en-US" altLang="en-US"/>
              <a:pPr/>
              <a:t>‹#›</a:t>
            </a:fld>
            <a:endParaRPr lang="en-US" altLang="en-US" sz="1400"/>
          </a:p>
        </p:txBody>
      </p:sp>
    </p:spTree>
    <p:extLst>
      <p:ext uri="{BB962C8B-B14F-4D97-AF65-F5344CB8AC3E}">
        <p14:creationId xmlns:p14="http://schemas.microsoft.com/office/powerpoint/2010/main" val="1931652383"/>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Helvetica" charset="0"/>
            </a:endParaRP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
          <p:cNvSpPr>
            <a:spLocks noGrp="1"/>
          </p:cNvSpPr>
          <p:nvPr>
            <p:ph type="sldNum" sz="quarter" idx="10"/>
          </p:nvPr>
        </p:nvSpPr>
        <p:spPr>
          <a:ln/>
        </p:spPr>
        <p:txBody>
          <a:bodyPr/>
          <a:lstStyle>
            <a:lvl1pPr>
              <a:defRPr/>
            </a:lvl1pPr>
          </a:lstStyle>
          <a:p>
            <a:fld id="{1A89AEEF-1D14-489C-8A05-0A22DD050179}" type="slidenum">
              <a:rPr lang="en-US" altLang="en-US"/>
              <a:pPr/>
              <a:t>‹#›</a:t>
            </a:fld>
            <a:endParaRPr lang="en-US" altLang="en-US" sz="1400"/>
          </a:p>
        </p:txBody>
      </p:sp>
    </p:spTree>
    <p:extLst>
      <p:ext uri="{BB962C8B-B14F-4D97-AF65-F5344CB8AC3E}">
        <p14:creationId xmlns:p14="http://schemas.microsoft.com/office/powerpoint/2010/main" val="3310018473"/>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
          <p:cNvSpPr>
            <a:spLocks noGrp="1"/>
          </p:cNvSpPr>
          <p:nvPr>
            <p:ph type="sldNum" sz="quarter" idx="10"/>
          </p:nvPr>
        </p:nvSpPr>
        <p:spPr>
          <a:ln/>
        </p:spPr>
        <p:txBody>
          <a:bodyPr/>
          <a:lstStyle>
            <a:lvl1pPr>
              <a:defRPr/>
            </a:lvl1pPr>
          </a:lstStyle>
          <a:p>
            <a:fld id="{8D2E8DB3-1B41-427B-913A-57ED2D57BE29}" type="slidenum">
              <a:rPr lang="en-US" altLang="en-US"/>
              <a:pPr/>
              <a:t>‹#›</a:t>
            </a:fld>
            <a:endParaRPr lang="en-US" altLang="en-US" sz="1400"/>
          </a:p>
        </p:txBody>
      </p:sp>
    </p:spTree>
    <p:extLst>
      <p:ext uri="{BB962C8B-B14F-4D97-AF65-F5344CB8AC3E}">
        <p14:creationId xmlns:p14="http://schemas.microsoft.com/office/powerpoint/2010/main" val="3561233995"/>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1844675"/>
            <a:ext cx="1943100" cy="50117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1844675"/>
            <a:ext cx="5676900" cy="50117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
          <p:cNvSpPr>
            <a:spLocks noGrp="1"/>
          </p:cNvSpPr>
          <p:nvPr>
            <p:ph type="sldNum" sz="quarter" idx="10"/>
          </p:nvPr>
        </p:nvSpPr>
        <p:spPr>
          <a:ln/>
        </p:spPr>
        <p:txBody>
          <a:bodyPr/>
          <a:lstStyle>
            <a:lvl1pPr>
              <a:defRPr/>
            </a:lvl1pPr>
          </a:lstStyle>
          <a:p>
            <a:fld id="{FB2D0C95-0427-4B0C-95EA-4BB70FC09E92}" type="slidenum">
              <a:rPr lang="en-US" altLang="en-US"/>
              <a:pPr/>
              <a:t>‹#›</a:t>
            </a:fld>
            <a:endParaRPr lang="en-US" altLang="en-US" sz="1400"/>
          </a:p>
        </p:txBody>
      </p:sp>
    </p:spTree>
    <p:extLst>
      <p:ext uri="{BB962C8B-B14F-4D97-AF65-F5344CB8AC3E}">
        <p14:creationId xmlns:p14="http://schemas.microsoft.com/office/powerpoint/2010/main" val="331020231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a:extLst>
              <a:ext uri="{FF2B5EF4-FFF2-40B4-BE49-F238E27FC236}">
                <a16:creationId xmlns:a16="http://schemas.microsoft.com/office/drawing/2014/main" id="{2CE1F44E-165D-1044-BE83-43630122E113}"/>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9">
            <a:extLst>
              <a:ext uri="{FF2B5EF4-FFF2-40B4-BE49-F238E27FC236}">
                <a16:creationId xmlns:a16="http://schemas.microsoft.com/office/drawing/2014/main" id="{0A05E9F4-230A-5942-9FCE-3C5D316BB709}"/>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10">
            <a:extLst>
              <a:ext uri="{FF2B5EF4-FFF2-40B4-BE49-F238E27FC236}">
                <a16:creationId xmlns:a16="http://schemas.microsoft.com/office/drawing/2014/main" id="{85911DFD-0A85-2844-98DC-22352A93424F}"/>
              </a:ext>
            </a:extLst>
          </p:cNvPr>
          <p:cNvSpPr>
            <a:spLocks noGrp="1" noChangeArrowheads="1"/>
          </p:cNvSpPr>
          <p:nvPr>
            <p:ph type="sldNum" sz="quarter" idx="12"/>
          </p:nvPr>
        </p:nvSpPr>
        <p:spPr>
          <a:ln/>
        </p:spPr>
        <p:txBody>
          <a:bodyPr/>
          <a:lstStyle>
            <a:lvl1pPr>
              <a:defRPr/>
            </a:lvl1pPr>
          </a:lstStyle>
          <a:p>
            <a:pPr>
              <a:defRPr/>
            </a:pPr>
            <a:fld id="{AA288C67-320D-4047-9990-7EDF445BBD31}" type="slidenum">
              <a:rPr lang="en-GB" altLang="en-US"/>
              <a:pPr>
                <a:defRPr/>
              </a:pPr>
              <a:t>‹#›</a:t>
            </a:fld>
            <a:endParaRPr lang="en-GB" altLang="en-US"/>
          </a:p>
        </p:txBody>
      </p:sp>
    </p:spTree>
    <p:extLst>
      <p:ext uri="{BB962C8B-B14F-4D97-AF65-F5344CB8AC3E}">
        <p14:creationId xmlns:p14="http://schemas.microsoft.com/office/powerpoint/2010/main" val="182292115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a:extLst>
              <a:ext uri="{FF2B5EF4-FFF2-40B4-BE49-F238E27FC236}">
                <a16:creationId xmlns:a16="http://schemas.microsoft.com/office/drawing/2014/main" id="{052D0411-3A05-714B-9967-59D575745B14}"/>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9">
            <a:extLst>
              <a:ext uri="{FF2B5EF4-FFF2-40B4-BE49-F238E27FC236}">
                <a16:creationId xmlns:a16="http://schemas.microsoft.com/office/drawing/2014/main" id="{D9627CBF-DAE1-0A43-9004-FD009D0928B9}"/>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10">
            <a:extLst>
              <a:ext uri="{FF2B5EF4-FFF2-40B4-BE49-F238E27FC236}">
                <a16:creationId xmlns:a16="http://schemas.microsoft.com/office/drawing/2014/main" id="{93F70132-B2A0-834E-9430-DFD1DD41732E}"/>
              </a:ext>
            </a:extLst>
          </p:cNvPr>
          <p:cNvSpPr>
            <a:spLocks noGrp="1" noChangeArrowheads="1"/>
          </p:cNvSpPr>
          <p:nvPr>
            <p:ph type="sldNum" sz="quarter" idx="12"/>
          </p:nvPr>
        </p:nvSpPr>
        <p:spPr>
          <a:ln/>
        </p:spPr>
        <p:txBody>
          <a:bodyPr/>
          <a:lstStyle>
            <a:lvl1pPr>
              <a:defRPr/>
            </a:lvl1pPr>
          </a:lstStyle>
          <a:p>
            <a:pPr>
              <a:defRPr/>
            </a:pPr>
            <a:fld id="{77C1B734-F7F3-8F40-A32A-3131F1EF8EEE}" type="slidenum">
              <a:rPr lang="en-GB" altLang="en-US"/>
              <a:pPr>
                <a:defRPr/>
              </a:pPr>
              <a:t>‹#›</a:t>
            </a:fld>
            <a:endParaRPr lang="en-GB" altLang="en-US"/>
          </a:p>
        </p:txBody>
      </p:sp>
    </p:spTree>
    <p:extLst>
      <p:ext uri="{BB962C8B-B14F-4D97-AF65-F5344CB8AC3E}">
        <p14:creationId xmlns:p14="http://schemas.microsoft.com/office/powerpoint/2010/main" val="21692167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95400" y="19050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050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a:extLst>
              <a:ext uri="{FF2B5EF4-FFF2-40B4-BE49-F238E27FC236}">
                <a16:creationId xmlns:a16="http://schemas.microsoft.com/office/drawing/2014/main" id="{B577177D-4FA2-004C-86A2-AA2AC369F2DD}"/>
              </a:ext>
            </a:extLst>
          </p:cNvPr>
          <p:cNvSpPr>
            <a:spLocks noGrp="1" noChangeArrowheads="1"/>
          </p:cNvSpPr>
          <p:nvPr>
            <p:ph type="dt" sz="half" idx="10"/>
          </p:nvPr>
        </p:nvSpPr>
        <p:spPr>
          <a:ln/>
        </p:spPr>
        <p:txBody>
          <a:bodyPr/>
          <a:lstStyle>
            <a:lvl1pPr>
              <a:defRPr/>
            </a:lvl1pPr>
          </a:lstStyle>
          <a:p>
            <a:pPr>
              <a:defRPr/>
            </a:pPr>
            <a:endParaRPr lang="en-GB"/>
          </a:p>
        </p:txBody>
      </p:sp>
      <p:sp>
        <p:nvSpPr>
          <p:cNvPr id="6" name="Rectangle 9">
            <a:extLst>
              <a:ext uri="{FF2B5EF4-FFF2-40B4-BE49-F238E27FC236}">
                <a16:creationId xmlns:a16="http://schemas.microsoft.com/office/drawing/2014/main" id="{72A9AA3E-C791-F842-8208-80F079B0F0E9}"/>
              </a:ext>
            </a:extLst>
          </p:cNvPr>
          <p:cNvSpPr>
            <a:spLocks noGrp="1" noChangeArrowheads="1"/>
          </p:cNvSpPr>
          <p:nvPr>
            <p:ph type="ftr" sz="quarter" idx="11"/>
          </p:nvPr>
        </p:nvSpPr>
        <p:spPr>
          <a:ln/>
        </p:spPr>
        <p:txBody>
          <a:bodyPr/>
          <a:lstStyle>
            <a:lvl1pPr>
              <a:defRPr/>
            </a:lvl1pPr>
          </a:lstStyle>
          <a:p>
            <a:pPr>
              <a:defRPr/>
            </a:pPr>
            <a:endParaRPr lang="en-GB"/>
          </a:p>
        </p:txBody>
      </p:sp>
      <p:sp>
        <p:nvSpPr>
          <p:cNvPr id="7" name="Rectangle 10">
            <a:extLst>
              <a:ext uri="{FF2B5EF4-FFF2-40B4-BE49-F238E27FC236}">
                <a16:creationId xmlns:a16="http://schemas.microsoft.com/office/drawing/2014/main" id="{AAECA685-1466-5B4B-B069-8048A12AD4E9}"/>
              </a:ext>
            </a:extLst>
          </p:cNvPr>
          <p:cNvSpPr>
            <a:spLocks noGrp="1" noChangeArrowheads="1"/>
          </p:cNvSpPr>
          <p:nvPr>
            <p:ph type="sldNum" sz="quarter" idx="12"/>
          </p:nvPr>
        </p:nvSpPr>
        <p:spPr>
          <a:ln/>
        </p:spPr>
        <p:txBody>
          <a:bodyPr/>
          <a:lstStyle>
            <a:lvl1pPr>
              <a:defRPr/>
            </a:lvl1pPr>
          </a:lstStyle>
          <a:p>
            <a:pPr>
              <a:defRPr/>
            </a:pPr>
            <a:fld id="{70987A43-2572-EF4B-B12D-F515DCB729BE}" type="slidenum">
              <a:rPr lang="en-GB" altLang="en-US"/>
              <a:pPr>
                <a:defRPr/>
              </a:pPr>
              <a:t>‹#›</a:t>
            </a:fld>
            <a:endParaRPr lang="en-GB" altLang="en-US"/>
          </a:p>
        </p:txBody>
      </p:sp>
    </p:spTree>
    <p:extLst>
      <p:ext uri="{BB962C8B-B14F-4D97-AF65-F5344CB8AC3E}">
        <p14:creationId xmlns:p14="http://schemas.microsoft.com/office/powerpoint/2010/main" val="193768624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a:extLst>
              <a:ext uri="{FF2B5EF4-FFF2-40B4-BE49-F238E27FC236}">
                <a16:creationId xmlns:a16="http://schemas.microsoft.com/office/drawing/2014/main" id="{25849E69-2CC1-A640-8EB5-5E5E052D209B}"/>
              </a:ext>
            </a:extLst>
          </p:cNvPr>
          <p:cNvSpPr>
            <a:spLocks noGrp="1" noChangeArrowheads="1"/>
          </p:cNvSpPr>
          <p:nvPr>
            <p:ph type="dt" sz="half" idx="10"/>
          </p:nvPr>
        </p:nvSpPr>
        <p:spPr>
          <a:ln/>
        </p:spPr>
        <p:txBody>
          <a:bodyPr/>
          <a:lstStyle>
            <a:lvl1pPr>
              <a:defRPr/>
            </a:lvl1pPr>
          </a:lstStyle>
          <a:p>
            <a:pPr>
              <a:defRPr/>
            </a:pPr>
            <a:endParaRPr lang="en-GB"/>
          </a:p>
        </p:txBody>
      </p:sp>
      <p:sp>
        <p:nvSpPr>
          <p:cNvPr id="8" name="Rectangle 9">
            <a:extLst>
              <a:ext uri="{FF2B5EF4-FFF2-40B4-BE49-F238E27FC236}">
                <a16:creationId xmlns:a16="http://schemas.microsoft.com/office/drawing/2014/main" id="{CB63BF7D-9C7E-BD4F-9CF8-97E4D2419228}"/>
              </a:ext>
            </a:extLst>
          </p:cNvPr>
          <p:cNvSpPr>
            <a:spLocks noGrp="1" noChangeArrowheads="1"/>
          </p:cNvSpPr>
          <p:nvPr>
            <p:ph type="ftr" sz="quarter" idx="11"/>
          </p:nvPr>
        </p:nvSpPr>
        <p:spPr>
          <a:ln/>
        </p:spPr>
        <p:txBody>
          <a:bodyPr/>
          <a:lstStyle>
            <a:lvl1pPr>
              <a:defRPr/>
            </a:lvl1pPr>
          </a:lstStyle>
          <a:p>
            <a:pPr>
              <a:defRPr/>
            </a:pPr>
            <a:endParaRPr lang="en-GB"/>
          </a:p>
        </p:txBody>
      </p:sp>
      <p:sp>
        <p:nvSpPr>
          <p:cNvPr id="9" name="Rectangle 10">
            <a:extLst>
              <a:ext uri="{FF2B5EF4-FFF2-40B4-BE49-F238E27FC236}">
                <a16:creationId xmlns:a16="http://schemas.microsoft.com/office/drawing/2014/main" id="{0F995DB8-63F7-7C40-AEEF-B613BF8083E3}"/>
              </a:ext>
            </a:extLst>
          </p:cNvPr>
          <p:cNvSpPr>
            <a:spLocks noGrp="1" noChangeArrowheads="1"/>
          </p:cNvSpPr>
          <p:nvPr>
            <p:ph type="sldNum" sz="quarter" idx="12"/>
          </p:nvPr>
        </p:nvSpPr>
        <p:spPr>
          <a:ln/>
        </p:spPr>
        <p:txBody>
          <a:bodyPr/>
          <a:lstStyle>
            <a:lvl1pPr>
              <a:defRPr/>
            </a:lvl1pPr>
          </a:lstStyle>
          <a:p>
            <a:pPr>
              <a:defRPr/>
            </a:pPr>
            <a:fld id="{F1551D1E-D46F-5B41-8132-120AA8D1AEAA}" type="slidenum">
              <a:rPr lang="en-GB" altLang="en-US"/>
              <a:pPr>
                <a:defRPr/>
              </a:pPr>
              <a:t>‹#›</a:t>
            </a:fld>
            <a:endParaRPr lang="en-GB" altLang="en-US"/>
          </a:p>
        </p:txBody>
      </p:sp>
    </p:spTree>
    <p:extLst>
      <p:ext uri="{BB962C8B-B14F-4D97-AF65-F5344CB8AC3E}">
        <p14:creationId xmlns:p14="http://schemas.microsoft.com/office/powerpoint/2010/main" val="114958930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a:extLst>
              <a:ext uri="{FF2B5EF4-FFF2-40B4-BE49-F238E27FC236}">
                <a16:creationId xmlns:a16="http://schemas.microsoft.com/office/drawing/2014/main" id="{C436CBC3-9A49-A04F-B4AB-F75B66375F5B}"/>
              </a:ext>
            </a:extLst>
          </p:cNvPr>
          <p:cNvSpPr>
            <a:spLocks noGrp="1" noChangeArrowheads="1"/>
          </p:cNvSpPr>
          <p:nvPr>
            <p:ph type="dt" sz="half" idx="10"/>
          </p:nvPr>
        </p:nvSpPr>
        <p:spPr>
          <a:ln/>
        </p:spPr>
        <p:txBody>
          <a:bodyPr/>
          <a:lstStyle>
            <a:lvl1pPr>
              <a:defRPr/>
            </a:lvl1pPr>
          </a:lstStyle>
          <a:p>
            <a:pPr>
              <a:defRPr/>
            </a:pPr>
            <a:endParaRPr lang="en-GB"/>
          </a:p>
        </p:txBody>
      </p:sp>
      <p:sp>
        <p:nvSpPr>
          <p:cNvPr id="4" name="Rectangle 9">
            <a:extLst>
              <a:ext uri="{FF2B5EF4-FFF2-40B4-BE49-F238E27FC236}">
                <a16:creationId xmlns:a16="http://schemas.microsoft.com/office/drawing/2014/main" id="{B7ABC5BD-E4EF-1A4D-AA05-087592AC3234}"/>
              </a:ext>
            </a:extLst>
          </p:cNvPr>
          <p:cNvSpPr>
            <a:spLocks noGrp="1" noChangeArrowheads="1"/>
          </p:cNvSpPr>
          <p:nvPr>
            <p:ph type="ftr" sz="quarter" idx="11"/>
          </p:nvPr>
        </p:nvSpPr>
        <p:spPr>
          <a:ln/>
        </p:spPr>
        <p:txBody>
          <a:bodyPr/>
          <a:lstStyle>
            <a:lvl1pPr>
              <a:defRPr/>
            </a:lvl1pPr>
          </a:lstStyle>
          <a:p>
            <a:pPr>
              <a:defRPr/>
            </a:pPr>
            <a:endParaRPr lang="en-GB"/>
          </a:p>
        </p:txBody>
      </p:sp>
      <p:sp>
        <p:nvSpPr>
          <p:cNvPr id="5" name="Rectangle 10">
            <a:extLst>
              <a:ext uri="{FF2B5EF4-FFF2-40B4-BE49-F238E27FC236}">
                <a16:creationId xmlns:a16="http://schemas.microsoft.com/office/drawing/2014/main" id="{892FC619-C3F0-B04F-9605-EC60EEA50751}"/>
              </a:ext>
            </a:extLst>
          </p:cNvPr>
          <p:cNvSpPr>
            <a:spLocks noGrp="1" noChangeArrowheads="1"/>
          </p:cNvSpPr>
          <p:nvPr>
            <p:ph type="sldNum" sz="quarter" idx="12"/>
          </p:nvPr>
        </p:nvSpPr>
        <p:spPr>
          <a:ln/>
        </p:spPr>
        <p:txBody>
          <a:bodyPr/>
          <a:lstStyle>
            <a:lvl1pPr>
              <a:defRPr/>
            </a:lvl1pPr>
          </a:lstStyle>
          <a:p>
            <a:pPr>
              <a:defRPr/>
            </a:pPr>
            <a:fld id="{88434D1D-DD24-BA49-AFB8-FC1C089ECED1}" type="slidenum">
              <a:rPr lang="en-GB" altLang="en-US"/>
              <a:pPr>
                <a:defRPr/>
              </a:pPr>
              <a:t>‹#›</a:t>
            </a:fld>
            <a:endParaRPr lang="en-GB" altLang="en-US"/>
          </a:p>
        </p:txBody>
      </p:sp>
    </p:spTree>
    <p:extLst>
      <p:ext uri="{BB962C8B-B14F-4D97-AF65-F5344CB8AC3E}">
        <p14:creationId xmlns:p14="http://schemas.microsoft.com/office/powerpoint/2010/main" val="6690114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a:extLst>
              <a:ext uri="{FF2B5EF4-FFF2-40B4-BE49-F238E27FC236}">
                <a16:creationId xmlns:a16="http://schemas.microsoft.com/office/drawing/2014/main" id="{1D0482FC-A8A1-2D43-A6F7-AD0DF60F36A9}"/>
              </a:ext>
            </a:extLst>
          </p:cNvPr>
          <p:cNvSpPr>
            <a:spLocks noGrp="1" noChangeArrowheads="1"/>
          </p:cNvSpPr>
          <p:nvPr>
            <p:ph type="dt" sz="half" idx="10"/>
          </p:nvPr>
        </p:nvSpPr>
        <p:spPr>
          <a:ln/>
        </p:spPr>
        <p:txBody>
          <a:bodyPr/>
          <a:lstStyle>
            <a:lvl1pPr>
              <a:defRPr/>
            </a:lvl1pPr>
          </a:lstStyle>
          <a:p>
            <a:pPr>
              <a:defRPr/>
            </a:pPr>
            <a:endParaRPr lang="en-GB"/>
          </a:p>
        </p:txBody>
      </p:sp>
      <p:sp>
        <p:nvSpPr>
          <p:cNvPr id="3" name="Rectangle 9">
            <a:extLst>
              <a:ext uri="{FF2B5EF4-FFF2-40B4-BE49-F238E27FC236}">
                <a16:creationId xmlns:a16="http://schemas.microsoft.com/office/drawing/2014/main" id="{6FD30037-1B9E-6F42-8FF8-D3C6EE3E0F85}"/>
              </a:ext>
            </a:extLst>
          </p:cNvPr>
          <p:cNvSpPr>
            <a:spLocks noGrp="1" noChangeArrowheads="1"/>
          </p:cNvSpPr>
          <p:nvPr>
            <p:ph type="ftr" sz="quarter" idx="11"/>
          </p:nvPr>
        </p:nvSpPr>
        <p:spPr>
          <a:ln/>
        </p:spPr>
        <p:txBody>
          <a:bodyPr/>
          <a:lstStyle>
            <a:lvl1pPr>
              <a:defRPr/>
            </a:lvl1pPr>
          </a:lstStyle>
          <a:p>
            <a:pPr>
              <a:defRPr/>
            </a:pPr>
            <a:endParaRPr lang="en-GB"/>
          </a:p>
        </p:txBody>
      </p:sp>
      <p:sp>
        <p:nvSpPr>
          <p:cNvPr id="4" name="Rectangle 10">
            <a:extLst>
              <a:ext uri="{FF2B5EF4-FFF2-40B4-BE49-F238E27FC236}">
                <a16:creationId xmlns:a16="http://schemas.microsoft.com/office/drawing/2014/main" id="{E7EA7950-0878-C64E-B4EA-EE950D4E1237}"/>
              </a:ext>
            </a:extLst>
          </p:cNvPr>
          <p:cNvSpPr>
            <a:spLocks noGrp="1" noChangeArrowheads="1"/>
          </p:cNvSpPr>
          <p:nvPr>
            <p:ph type="sldNum" sz="quarter" idx="12"/>
          </p:nvPr>
        </p:nvSpPr>
        <p:spPr>
          <a:ln/>
        </p:spPr>
        <p:txBody>
          <a:bodyPr/>
          <a:lstStyle>
            <a:lvl1pPr>
              <a:defRPr/>
            </a:lvl1pPr>
          </a:lstStyle>
          <a:p>
            <a:pPr>
              <a:defRPr/>
            </a:pPr>
            <a:fld id="{A13C1288-CD78-6340-941C-CA12E23E38A5}" type="slidenum">
              <a:rPr lang="en-GB" altLang="en-US"/>
              <a:pPr>
                <a:defRPr/>
              </a:pPr>
              <a:t>‹#›</a:t>
            </a:fld>
            <a:endParaRPr lang="en-GB" altLang="en-US"/>
          </a:p>
        </p:txBody>
      </p:sp>
    </p:spTree>
    <p:extLst>
      <p:ext uri="{BB962C8B-B14F-4D97-AF65-F5344CB8AC3E}">
        <p14:creationId xmlns:p14="http://schemas.microsoft.com/office/powerpoint/2010/main" val="35673145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94792281-5804-8648-990B-246E3261DAE3}"/>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5">
            <a:extLst>
              <a:ext uri="{FF2B5EF4-FFF2-40B4-BE49-F238E27FC236}">
                <a16:creationId xmlns:a16="http://schemas.microsoft.com/office/drawing/2014/main" id="{977C8A27-E2D9-F947-8CFA-8A4282C9FCBC}"/>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6">
            <a:extLst>
              <a:ext uri="{FF2B5EF4-FFF2-40B4-BE49-F238E27FC236}">
                <a16:creationId xmlns:a16="http://schemas.microsoft.com/office/drawing/2014/main" id="{6A47BE77-3571-044E-AFFC-A8AECE9D8D80}"/>
              </a:ext>
            </a:extLst>
          </p:cNvPr>
          <p:cNvSpPr>
            <a:spLocks noGrp="1" noChangeArrowheads="1"/>
          </p:cNvSpPr>
          <p:nvPr>
            <p:ph type="sldNum" sz="quarter" idx="12"/>
          </p:nvPr>
        </p:nvSpPr>
        <p:spPr>
          <a:ln/>
        </p:spPr>
        <p:txBody>
          <a:bodyPr/>
          <a:lstStyle>
            <a:lvl1pPr>
              <a:defRPr/>
            </a:lvl1pPr>
          </a:lstStyle>
          <a:p>
            <a:pPr>
              <a:defRPr/>
            </a:pPr>
            <a:fld id="{F11C16CB-8B75-0546-B429-36843934B5EE}" type="slidenum">
              <a:rPr lang="en-GB" altLang="en-US"/>
              <a:pPr>
                <a:defRPr/>
              </a:pPr>
              <a:t>‹#›</a:t>
            </a:fld>
            <a:endParaRPr lang="en-GB" altLang="en-US"/>
          </a:p>
        </p:txBody>
      </p:sp>
    </p:spTree>
    <p:extLst>
      <p:ext uri="{BB962C8B-B14F-4D97-AF65-F5344CB8AC3E}">
        <p14:creationId xmlns:p14="http://schemas.microsoft.com/office/powerpoint/2010/main" val="174965853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a:extLst>
              <a:ext uri="{FF2B5EF4-FFF2-40B4-BE49-F238E27FC236}">
                <a16:creationId xmlns:a16="http://schemas.microsoft.com/office/drawing/2014/main" id="{950FC208-ABE6-084B-B714-EF054B9495C0}"/>
              </a:ext>
            </a:extLst>
          </p:cNvPr>
          <p:cNvSpPr>
            <a:spLocks noGrp="1" noChangeArrowheads="1"/>
          </p:cNvSpPr>
          <p:nvPr>
            <p:ph type="dt" sz="half" idx="10"/>
          </p:nvPr>
        </p:nvSpPr>
        <p:spPr>
          <a:ln/>
        </p:spPr>
        <p:txBody>
          <a:bodyPr/>
          <a:lstStyle>
            <a:lvl1pPr>
              <a:defRPr/>
            </a:lvl1pPr>
          </a:lstStyle>
          <a:p>
            <a:pPr>
              <a:defRPr/>
            </a:pPr>
            <a:endParaRPr lang="en-GB"/>
          </a:p>
        </p:txBody>
      </p:sp>
      <p:sp>
        <p:nvSpPr>
          <p:cNvPr id="6" name="Rectangle 9">
            <a:extLst>
              <a:ext uri="{FF2B5EF4-FFF2-40B4-BE49-F238E27FC236}">
                <a16:creationId xmlns:a16="http://schemas.microsoft.com/office/drawing/2014/main" id="{508DB905-14C8-2A45-BF19-787A5F2D0999}"/>
              </a:ext>
            </a:extLst>
          </p:cNvPr>
          <p:cNvSpPr>
            <a:spLocks noGrp="1" noChangeArrowheads="1"/>
          </p:cNvSpPr>
          <p:nvPr>
            <p:ph type="ftr" sz="quarter" idx="11"/>
          </p:nvPr>
        </p:nvSpPr>
        <p:spPr>
          <a:ln/>
        </p:spPr>
        <p:txBody>
          <a:bodyPr/>
          <a:lstStyle>
            <a:lvl1pPr>
              <a:defRPr/>
            </a:lvl1pPr>
          </a:lstStyle>
          <a:p>
            <a:pPr>
              <a:defRPr/>
            </a:pPr>
            <a:endParaRPr lang="en-GB"/>
          </a:p>
        </p:txBody>
      </p:sp>
      <p:sp>
        <p:nvSpPr>
          <p:cNvPr id="7" name="Rectangle 10">
            <a:extLst>
              <a:ext uri="{FF2B5EF4-FFF2-40B4-BE49-F238E27FC236}">
                <a16:creationId xmlns:a16="http://schemas.microsoft.com/office/drawing/2014/main" id="{40E7BCEF-5388-E043-AE19-D478A55BBE57}"/>
              </a:ext>
            </a:extLst>
          </p:cNvPr>
          <p:cNvSpPr>
            <a:spLocks noGrp="1" noChangeArrowheads="1"/>
          </p:cNvSpPr>
          <p:nvPr>
            <p:ph type="sldNum" sz="quarter" idx="12"/>
          </p:nvPr>
        </p:nvSpPr>
        <p:spPr>
          <a:ln/>
        </p:spPr>
        <p:txBody>
          <a:bodyPr/>
          <a:lstStyle>
            <a:lvl1pPr>
              <a:defRPr/>
            </a:lvl1pPr>
          </a:lstStyle>
          <a:p>
            <a:pPr>
              <a:defRPr/>
            </a:pPr>
            <a:fld id="{812D8327-259C-124A-BA7E-41924EACE24F}" type="slidenum">
              <a:rPr lang="en-GB" altLang="en-US"/>
              <a:pPr>
                <a:defRPr/>
              </a:pPr>
              <a:t>‹#›</a:t>
            </a:fld>
            <a:endParaRPr lang="en-GB" altLang="en-US"/>
          </a:p>
        </p:txBody>
      </p:sp>
    </p:spTree>
    <p:extLst>
      <p:ext uri="{BB962C8B-B14F-4D97-AF65-F5344CB8AC3E}">
        <p14:creationId xmlns:p14="http://schemas.microsoft.com/office/powerpoint/2010/main" val="46597053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a:extLst>
              <a:ext uri="{FF2B5EF4-FFF2-40B4-BE49-F238E27FC236}">
                <a16:creationId xmlns:a16="http://schemas.microsoft.com/office/drawing/2014/main" id="{91530E57-FC97-4A41-B888-8253AFAB8DBF}"/>
              </a:ext>
            </a:extLst>
          </p:cNvPr>
          <p:cNvSpPr>
            <a:spLocks noGrp="1" noChangeArrowheads="1"/>
          </p:cNvSpPr>
          <p:nvPr>
            <p:ph type="dt" sz="half" idx="10"/>
          </p:nvPr>
        </p:nvSpPr>
        <p:spPr>
          <a:ln/>
        </p:spPr>
        <p:txBody>
          <a:bodyPr/>
          <a:lstStyle>
            <a:lvl1pPr>
              <a:defRPr/>
            </a:lvl1pPr>
          </a:lstStyle>
          <a:p>
            <a:pPr>
              <a:defRPr/>
            </a:pPr>
            <a:endParaRPr lang="en-GB"/>
          </a:p>
        </p:txBody>
      </p:sp>
      <p:sp>
        <p:nvSpPr>
          <p:cNvPr id="6" name="Rectangle 9">
            <a:extLst>
              <a:ext uri="{FF2B5EF4-FFF2-40B4-BE49-F238E27FC236}">
                <a16:creationId xmlns:a16="http://schemas.microsoft.com/office/drawing/2014/main" id="{19DEFD9B-578B-7349-9412-E96855E24890}"/>
              </a:ext>
            </a:extLst>
          </p:cNvPr>
          <p:cNvSpPr>
            <a:spLocks noGrp="1" noChangeArrowheads="1"/>
          </p:cNvSpPr>
          <p:nvPr>
            <p:ph type="ftr" sz="quarter" idx="11"/>
          </p:nvPr>
        </p:nvSpPr>
        <p:spPr>
          <a:ln/>
        </p:spPr>
        <p:txBody>
          <a:bodyPr/>
          <a:lstStyle>
            <a:lvl1pPr>
              <a:defRPr/>
            </a:lvl1pPr>
          </a:lstStyle>
          <a:p>
            <a:pPr>
              <a:defRPr/>
            </a:pPr>
            <a:endParaRPr lang="en-GB"/>
          </a:p>
        </p:txBody>
      </p:sp>
      <p:sp>
        <p:nvSpPr>
          <p:cNvPr id="7" name="Rectangle 10">
            <a:extLst>
              <a:ext uri="{FF2B5EF4-FFF2-40B4-BE49-F238E27FC236}">
                <a16:creationId xmlns:a16="http://schemas.microsoft.com/office/drawing/2014/main" id="{53E10DE3-AC4A-A64E-BB1B-20A958AF62E5}"/>
              </a:ext>
            </a:extLst>
          </p:cNvPr>
          <p:cNvSpPr>
            <a:spLocks noGrp="1" noChangeArrowheads="1"/>
          </p:cNvSpPr>
          <p:nvPr>
            <p:ph type="sldNum" sz="quarter" idx="12"/>
          </p:nvPr>
        </p:nvSpPr>
        <p:spPr>
          <a:ln/>
        </p:spPr>
        <p:txBody>
          <a:bodyPr/>
          <a:lstStyle>
            <a:lvl1pPr>
              <a:defRPr/>
            </a:lvl1pPr>
          </a:lstStyle>
          <a:p>
            <a:pPr>
              <a:defRPr/>
            </a:pPr>
            <a:fld id="{9B5BBCD9-6498-1044-9BC7-990B4C30EEA9}" type="slidenum">
              <a:rPr lang="en-GB" altLang="en-US"/>
              <a:pPr>
                <a:defRPr/>
              </a:pPr>
              <a:t>‹#›</a:t>
            </a:fld>
            <a:endParaRPr lang="en-GB" altLang="en-US"/>
          </a:p>
        </p:txBody>
      </p:sp>
    </p:spTree>
    <p:extLst>
      <p:ext uri="{BB962C8B-B14F-4D97-AF65-F5344CB8AC3E}">
        <p14:creationId xmlns:p14="http://schemas.microsoft.com/office/powerpoint/2010/main" val="58855928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a:extLst>
              <a:ext uri="{FF2B5EF4-FFF2-40B4-BE49-F238E27FC236}">
                <a16:creationId xmlns:a16="http://schemas.microsoft.com/office/drawing/2014/main" id="{EACC64EE-69CB-8E40-BE59-EA913E1FB49C}"/>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9">
            <a:extLst>
              <a:ext uri="{FF2B5EF4-FFF2-40B4-BE49-F238E27FC236}">
                <a16:creationId xmlns:a16="http://schemas.microsoft.com/office/drawing/2014/main" id="{BF82B677-8FED-244F-8951-811BFEF600AE}"/>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10">
            <a:extLst>
              <a:ext uri="{FF2B5EF4-FFF2-40B4-BE49-F238E27FC236}">
                <a16:creationId xmlns:a16="http://schemas.microsoft.com/office/drawing/2014/main" id="{4BBFD694-CCC6-A44E-BA30-0D5A19192274}"/>
              </a:ext>
            </a:extLst>
          </p:cNvPr>
          <p:cNvSpPr>
            <a:spLocks noGrp="1" noChangeArrowheads="1"/>
          </p:cNvSpPr>
          <p:nvPr>
            <p:ph type="sldNum" sz="quarter" idx="12"/>
          </p:nvPr>
        </p:nvSpPr>
        <p:spPr>
          <a:ln/>
        </p:spPr>
        <p:txBody>
          <a:bodyPr/>
          <a:lstStyle>
            <a:lvl1pPr>
              <a:defRPr/>
            </a:lvl1pPr>
          </a:lstStyle>
          <a:p>
            <a:pPr>
              <a:defRPr/>
            </a:pPr>
            <a:fld id="{B713B832-1F86-9A45-B357-C82401BCF049}" type="slidenum">
              <a:rPr lang="en-GB" altLang="en-US"/>
              <a:pPr>
                <a:defRPr/>
              </a:pPr>
              <a:t>‹#›</a:t>
            </a:fld>
            <a:endParaRPr lang="en-GB" altLang="en-US"/>
          </a:p>
        </p:txBody>
      </p:sp>
    </p:spTree>
    <p:extLst>
      <p:ext uri="{BB962C8B-B14F-4D97-AF65-F5344CB8AC3E}">
        <p14:creationId xmlns:p14="http://schemas.microsoft.com/office/powerpoint/2010/main" val="252022822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24700" y="381000"/>
            <a:ext cx="19431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95400" y="381000"/>
            <a:ext cx="56769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a:extLst>
              <a:ext uri="{FF2B5EF4-FFF2-40B4-BE49-F238E27FC236}">
                <a16:creationId xmlns:a16="http://schemas.microsoft.com/office/drawing/2014/main" id="{E6CBA6CD-267A-DA44-AB9F-54DB7DF17ADA}"/>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9">
            <a:extLst>
              <a:ext uri="{FF2B5EF4-FFF2-40B4-BE49-F238E27FC236}">
                <a16:creationId xmlns:a16="http://schemas.microsoft.com/office/drawing/2014/main" id="{6A56B55A-AA3B-3441-99B5-94C8F55EB347}"/>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10">
            <a:extLst>
              <a:ext uri="{FF2B5EF4-FFF2-40B4-BE49-F238E27FC236}">
                <a16:creationId xmlns:a16="http://schemas.microsoft.com/office/drawing/2014/main" id="{8F5C0ACB-CCD5-6842-A8A5-76EC0EA812D4}"/>
              </a:ext>
            </a:extLst>
          </p:cNvPr>
          <p:cNvSpPr>
            <a:spLocks noGrp="1" noChangeArrowheads="1"/>
          </p:cNvSpPr>
          <p:nvPr>
            <p:ph type="sldNum" sz="quarter" idx="12"/>
          </p:nvPr>
        </p:nvSpPr>
        <p:spPr>
          <a:ln/>
        </p:spPr>
        <p:txBody>
          <a:bodyPr/>
          <a:lstStyle>
            <a:lvl1pPr>
              <a:defRPr/>
            </a:lvl1pPr>
          </a:lstStyle>
          <a:p>
            <a:pPr>
              <a:defRPr/>
            </a:pPr>
            <a:fld id="{3822B579-0D8B-A94E-B3CD-CF7DD0140BEA}" type="slidenum">
              <a:rPr lang="en-GB" altLang="en-US"/>
              <a:pPr>
                <a:defRPr/>
              </a:pPr>
              <a:t>‹#›</a:t>
            </a:fld>
            <a:endParaRPr lang="en-GB" altLang="en-US"/>
          </a:p>
        </p:txBody>
      </p:sp>
    </p:spTree>
    <p:extLst>
      <p:ext uri="{BB962C8B-B14F-4D97-AF65-F5344CB8AC3E}">
        <p14:creationId xmlns:p14="http://schemas.microsoft.com/office/powerpoint/2010/main" val="115881923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6E0694A7-F764-9D47-A4B1-DD9625257592}"/>
              </a:ext>
            </a:extLst>
          </p:cNvPr>
          <p:cNvGrpSpPr>
            <a:grpSpLocks/>
          </p:cNvGrpSpPr>
          <p:nvPr/>
        </p:nvGrpSpPr>
        <p:grpSpPr bwMode="auto">
          <a:xfrm>
            <a:off x="0" y="0"/>
            <a:ext cx="9144000" cy="6934200"/>
            <a:chOff x="0" y="0"/>
            <a:chExt cx="5760" cy="4368"/>
          </a:xfrm>
        </p:grpSpPr>
        <p:sp>
          <p:nvSpPr>
            <p:cNvPr id="5" name="Freeform 3">
              <a:extLst>
                <a:ext uri="{FF2B5EF4-FFF2-40B4-BE49-F238E27FC236}">
                  <a16:creationId xmlns:a16="http://schemas.microsoft.com/office/drawing/2014/main" id="{A4A45FC8-2E26-4F43-9FDA-9549FC008FA8}"/>
                </a:ext>
              </a:extLst>
            </p:cNvPr>
            <p:cNvSpPr>
              <a:spLocks/>
            </p:cNvSpPr>
            <p:nvPr/>
          </p:nvSpPr>
          <p:spPr bwMode="hidden">
            <a:xfrm>
              <a:off x="0" y="2208"/>
              <a:ext cx="2515" cy="1970"/>
            </a:xfrm>
            <a:custGeom>
              <a:avLst/>
              <a:gdLst>
                <a:gd name="T0" fmla="*/ 744 w 2515"/>
                <a:gd name="T1" fmla="*/ 1669 h 1970"/>
                <a:gd name="T2" fmla="*/ 852 w 2515"/>
                <a:gd name="T3" fmla="*/ 1400 h 1970"/>
                <a:gd name="T4" fmla="*/ 876 w 2515"/>
                <a:gd name="T5" fmla="*/ 1171 h 1970"/>
                <a:gd name="T6" fmla="*/ 979 w 2515"/>
                <a:gd name="T7" fmla="*/ 1370 h 1970"/>
                <a:gd name="T8" fmla="*/ 1231 w 2515"/>
                <a:gd name="T9" fmla="*/ 1621 h 1970"/>
                <a:gd name="T10" fmla="*/ 1471 w 2515"/>
                <a:gd name="T11" fmla="*/ 1693 h 1970"/>
                <a:gd name="T12" fmla="*/ 1819 w 2515"/>
                <a:gd name="T13" fmla="*/ 1678 h 1970"/>
                <a:gd name="T14" fmla="*/ 1893 w 2515"/>
                <a:gd name="T15" fmla="*/ 1513 h 1970"/>
                <a:gd name="T16" fmla="*/ 1874 w 2515"/>
                <a:gd name="T17" fmla="*/ 1285 h 1970"/>
                <a:gd name="T18" fmla="*/ 1783 w 2515"/>
                <a:gd name="T19" fmla="*/ 967 h 1970"/>
                <a:gd name="T20" fmla="*/ 1289 w 2515"/>
                <a:gd name="T21" fmla="*/ 873 h 1970"/>
                <a:gd name="T22" fmla="*/ 1549 w 2515"/>
                <a:gd name="T23" fmla="*/ 745 h 1970"/>
                <a:gd name="T24" fmla="*/ 1753 w 2515"/>
                <a:gd name="T25" fmla="*/ 732 h 1970"/>
                <a:gd name="T26" fmla="*/ 2107 w 2515"/>
                <a:gd name="T27" fmla="*/ 618 h 1970"/>
                <a:gd name="T28" fmla="*/ 2377 w 2515"/>
                <a:gd name="T29" fmla="*/ 438 h 1970"/>
                <a:gd name="T30" fmla="*/ 2420 w 2515"/>
                <a:gd name="T31" fmla="*/ 343 h 1970"/>
                <a:gd name="T32" fmla="*/ 2077 w 2515"/>
                <a:gd name="T33" fmla="*/ 331 h 1970"/>
                <a:gd name="T34" fmla="*/ 1951 w 2515"/>
                <a:gd name="T35" fmla="*/ 301 h 1970"/>
                <a:gd name="T36" fmla="*/ 1645 w 2515"/>
                <a:gd name="T37" fmla="*/ 289 h 1970"/>
                <a:gd name="T38" fmla="*/ 1297 w 2515"/>
                <a:gd name="T39" fmla="*/ 408 h 1970"/>
                <a:gd name="T40" fmla="*/ 1308 w 2515"/>
                <a:gd name="T41" fmla="*/ 337 h 1970"/>
                <a:gd name="T42" fmla="*/ 1453 w 2515"/>
                <a:gd name="T43" fmla="*/ 168 h 1970"/>
                <a:gd name="T44" fmla="*/ 1477 w 2515"/>
                <a:gd name="T45" fmla="*/ 36 h 1970"/>
                <a:gd name="T46" fmla="*/ 1417 w 2515"/>
                <a:gd name="T47" fmla="*/ 24 h 1970"/>
                <a:gd name="T48" fmla="*/ 1189 w 2515"/>
                <a:gd name="T49" fmla="*/ 102 h 1970"/>
                <a:gd name="T50" fmla="*/ 1026 w 2515"/>
                <a:gd name="T51" fmla="*/ 144 h 1970"/>
                <a:gd name="T52" fmla="*/ 889 w 2515"/>
                <a:gd name="T53" fmla="*/ 331 h 1970"/>
                <a:gd name="T54" fmla="*/ 726 w 2515"/>
                <a:gd name="T55" fmla="*/ 480 h 1970"/>
                <a:gd name="T56" fmla="*/ 643 w 2515"/>
                <a:gd name="T57" fmla="*/ 540 h 1970"/>
                <a:gd name="T58" fmla="*/ 600 w 2515"/>
                <a:gd name="T59" fmla="*/ 516 h 1970"/>
                <a:gd name="T60" fmla="*/ 552 w 2515"/>
                <a:gd name="T61" fmla="*/ 486 h 1970"/>
                <a:gd name="T62" fmla="*/ 528 w 2515"/>
                <a:gd name="T63" fmla="*/ 462 h 1970"/>
                <a:gd name="T64" fmla="*/ 474 w 2515"/>
                <a:gd name="T65" fmla="*/ 426 h 1970"/>
                <a:gd name="T66" fmla="*/ 415 w 2515"/>
                <a:gd name="T67" fmla="*/ 390 h 1970"/>
                <a:gd name="T68" fmla="*/ 366 w 2515"/>
                <a:gd name="T69" fmla="*/ 366 h 1970"/>
                <a:gd name="T70" fmla="*/ 192 w 2515"/>
                <a:gd name="T71" fmla="*/ 234 h 1970"/>
                <a:gd name="T72" fmla="*/ 570 w 2515"/>
                <a:gd name="T73" fmla="*/ 564 h 1970"/>
                <a:gd name="T74" fmla="*/ 444 w 2515"/>
                <a:gd name="T75" fmla="*/ 732 h 1970"/>
                <a:gd name="T76" fmla="*/ 318 w 2515"/>
                <a:gd name="T77" fmla="*/ 787 h 1970"/>
                <a:gd name="T78" fmla="*/ 127 w 2515"/>
                <a:gd name="T79" fmla="*/ 853 h 1970"/>
                <a:gd name="T80" fmla="*/ 0 w 2515"/>
                <a:gd name="T81" fmla="*/ 1165 h 1970"/>
                <a:gd name="T82" fmla="*/ 372 w 2515"/>
                <a:gd name="T83" fmla="*/ 1015 h 1970"/>
                <a:gd name="T84" fmla="*/ 222 w 2515"/>
                <a:gd name="T85" fmla="*/ 1262 h 1970"/>
                <a:gd name="T86" fmla="*/ 139 w 2515"/>
                <a:gd name="T87" fmla="*/ 1459 h 1970"/>
                <a:gd name="T88" fmla="*/ 102 w 2515"/>
                <a:gd name="T89" fmla="*/ 1495 h 1970"/>
                <a:gd name="T90" fmla="*/ 84 w 2515"/>
                <a:gd name="T91" fmla="*/ 1519 h 1970"/>
                <a:gd name="T92" fmla="*/ 96 w 2515"/>
                <a:gd name="T93" fmla="*/ 1537 h 1970"/>
                <a:gd name="T94" fmla="*/ 127 w 2515"/>
                <a:gd name="T95" fmla="*/ 1567 h 1970"/>
                <a:gd name="T96" fmla="*/ 145 w 2515"/>
                <a:gd name="T97" fmla="*/ 1633 h 1970"/>
                <a:gd name="T98" fmla="*/ 156 w 2515"/>
                <a:gd name="T99" fmla="*/ 1693 h 1970"/>
                <a:gd name="T100" fmla="*/ 162 w 2515"/>
                <a:gd name="T101" fmla="*/ 1723 h 1970"/>
                <a:gd name="T102" fmla="*/ 216 w 2515"/>
                <a:gd name="T103" fmla="*/ 1802 h 1970"/>
                <a:gd name="T104" fmla="*/ 228 w 2515"/>
                <a:gd name="T105" fmla="*/ 1850 h 1970"/>
                <a:gd name="T106" fmla="*/ 240 w 2515"/>
                <a:gd name="T107" fmla="*/ 1904 h 1970"/>
                <a:gd name="T108" fmla="*/ 246 w 2515"/>
                <a:gd name="T109" fmla="*/ 1922 h 1970"/>
                <a:gd name="T110" fmla="*/ 258 w 2515"/>
                <a:gd name="T111" fmla="*/ 1970 h 1970"/>
                <a:gd name="T112" fmla="*/ 462 w 2515"/>
                <a:gd name="T113" fmla="*/ 1922 h 1970"/>
                <a:gd name="T114" fmla="*/ 624 w 2515"/>
                <a:gd name="T115" fmla="*/ 1778 h 19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515" h="1970">
                  <a:moveTo>
                    <a:pt x="624" y="1778"/>
                  </a:moveTo>
                  <a:lnTo>
                    <a:pt x="744" y="1669"/>
                  </a:lnTo>
                  <a:lnTo>
                    <a:pt x="834" y="1627"/>
                  </a:lnTo>
                  <a:lnTo>
                    <a:pt x="852" y="1400"/>
                  </a:lnTo>
                  <a:lnTo>
                    <a:pt x="834" y="1225"/>
                  </a:lnTo>
                  <a:lnTo>
                    <a:pt x="876" y="1171"/>
                  </a:lnTo>
                  <a:lnTo>
                    <a:pt x="901" y="1268"/>
                  </a:lnTo>
                  <a:lnTo>
                    <a:pt x="979" y="1370"/>
                  </a:lnTo>
                  <a:lnTo>
                    <a:pt x="1116" y="1519"/>
                  </a:lnTo>
                  <a:lnTo>
                    <a:pt x="1231" y="1621"/>
                  </a:lnTo>
                  <a:lnTo>
                    <a:pt x="1353" y="1632"/>
                  </a:lnTo>
                  <a:lnTo>
                    <a:pt x="1471" y="1693"/>
                  </a:lnTo>
                  <a:lnTo>
                    <a:pt x="1664" y="1659"/>
                  </a:lnTo>
                  <a:lnTo>
                    <a:pt x="1819" y="1678"/>
                  </a:lnTo>
                  <a:lnTo>
                    <a:pt x="1975" y="1632"/>
                  </a:lnTo>
                  <a:lnTo>
                    <a:pt x="1893" y="1513"/>
                  </a:lnTo>
                  <a:lnTo>
                    <a:pt x="1920" y="1385"/>
                  </a:lnTo>
                  <a:lnTo>
                    <a:pt x="1874" y="1285"/>
                  </a:lnTo>
                  <a:lnTo>
                    <a:pt x="1865" y="1129"/>
                  </a:lnTo>
                  <a:lnTo>
                    <a:pt x="1783" y="967"/>
                  </a:lnTo>
                  <a:lnTo>
                    <a:pt x="1527" y="891"/>
                  </a:lnTo>
                  <a:lnTo>
                    <a:pt x="1289" y="873"/>
                  </a:lnTo>
                  <a:lnTo>
                    <a:pt x="1393" y="781"/>
                  </a:lnTo>
                  <a:lnTo>
                    <a:pt x="1549" y="745"/>
                  </a:lnTo>
                  <a:lnTo>
                    <a:pt x="1620" y="738"/>
                  </a:lnTo>
                  <a:lnTo>
                    <a:pt x="1753" y="732"/>
                  </a:lnTo>
                  <a:lnTo>
                    <a:pt x="1933" y="720"/>
                  </a:lnTo>
                  <a:lnTo>
                    <a:pt x="2107" y="618"/>
                  </a:lnTo>
                  <a:lnTo>
                    <a:pt x="2227" y="516"/>
                  </a:lnTo>
                  <a:lnTo>
                    <a:pt x="2377" y="438"/>
                  </a:lnTo>
                  <a:lnTo>
                    <a:pt x="2515" y="337"/>
                  </a:lnTo>
                  <a:lnTo>
                    <a:pt x="2420" y="343"/>
                  </a:lnTo>
                  <a:lnTo>
                    <a:pt x="2191" y="343"/>
                  </a:lnTo>
                  <a:lnTo>
                    <a:pt x="2077" y="331"/>
                  </a:lnTo>
                  <a:lnTo>
                    <a:pt x="2053" y="301"/>
                  </a:lnTo>
                  <a:lnTo>
                    <a:pt x="1951" y="301"/>
                  </a:lnTo>
                  <a:lnTo>
                    <a:pt x="1795" y="259"/>
                  </a:lnTo>
                  <a:lnTo>
                    <a:pt x="1645" y="289"/>
                  </a:lnTo>
                  <a:lnTo>
                    <a:pt x="1447" y="372"/>
                  </a:lnTo>
                  <a:lnTo>
                    <a:pt x="1297" y="408"/>
                  </a:lnTo>
                  <a:lnTo>
                    <a:pt x="1153" y="414"/>
                  </a:lnTo>
                  <a:lnTo>
                    <a:pt x="1308" y="337"/>
                  </a:lnTo>
                  <a:lnTo>
                    <a:pt x="1465" y="198"/>
                  </a:lnTo>
                  <a:lnTo>
                    <a:pt x="1453" y="168"/>
                  </a:lnTo>
                  <a:lnTo>
                    <a:pt x="1465" y="102"/>
                  </a:lnTo>
                  <a:lnTo>
                    <a:pt x="1477" y="36"/>
                  </a:lnTo>
                  <a:lnTo>
                    <a:pt x="1453" y="0"/>
                  </a:lnTo>
                  <a:lnTo>
                    <a:pt x="1417" y="24"/>
                  </a:lnTo>
                  <a:lnTo>
                    <a:pt x="1356" y="42"/>
                  </a:lnTo>
                  <a:lnTo>
                    <a:pt x="1189" y="102"/>
                  </a:lnTo>
                  <a:lnTo>
                    <a:pt x="1098" y="144"/>
                  </a:lnTo>
                  <a:lnTo>
                    <a:pt x="1026" y="144"/>
                  </a:lnTo>
                  <a:lnTo>
                    <a:pt x="991" y="168"/>
                  </a:lnTo>
                  <a:lnTo>
                    <a:pt x="889" y="331"/>
                  </a:lnTo>
                  <a:lnTo>
                    <a:pt x="852" y="408"/>
                  </a:lnTo>
                  <a:lnTo>
                    <a:pt x="726" y="480"/>
                  </a:lnTo>
                  <a:lnTo>
                    <a:pt x="649" y="540"/>
                  </a:lnTo>
                  <a:lnTo>
                    <a:pt x="643" y="540"/>
                  </a:lnTo>
                  <a:lnTo>
                    <a:pt x="637" y="534"/>
                  </a:lnTo>
                  <a:lnTo>
                    <a:pt x="600" y="516"/>
                  </a:lnTo>
                  <a:lnTo>
                    <a:pt x="564" y="492"/>
                  </a:lnTo>
                  <a:lnTo>
                    <a:pt x="552" y="486"/>
                  </a:lnTo>
                  <a:lnTo>
                    <a:pt x="540" y="474"/>
                  </a:lnTo>
                  <a:lnTo>
                    <a:pt x="528" y="462"/>
                  </a:lnTo>
                  <a:lnTo>
                    <a:pt x="504" y="444"/>
                  </a:lnTo>
                  <a:lnTo>
                    <a:pt x="474" y="426"/>
                  </a:lnTo>
                  <a:lnTo>
                    <a:pt x="444" y="408"/>
                  </a:lnTo>
                  <a:lnTo>
                    <a:pt x="415" y="390"/>
                  </a:lnTo>
                  <a:lnTo>
                    <a:pt x="385" y="372"/>
                  </a:lnTo>
                  <a:lnTo>
                    <a:pt x="366" y="366"/>
                  </a:lnTo>
                  <a:lnTo>
                    <a:pt x="360" y="360"/>
                  </a:lnTo>
                  <a:lnTo>
                    <a:pt x="192" y="234"/>
                  </a:lnTo>
                  <a:lnTo>
                    <a:pt x="210" y="307"/>
                  </a:lnTo>
                  <a:lnTo>
                    <a:pt x="570" y="564"/>
                  </a:lnTo>
                  <a:lnTo>
                    <a:pt x="558" y="618"/>
                  </a:lnTo>
                  <a:lnTo>
                    <a:pt x="444" y="732"/>
                  </a:lnTo>
                  <a:lnTo>
                    <a:pt x="324" y="787"/>
                  </a:lnTo>
                  <a:lnTo>
                    <a:pt x="318" y="787"/>
                  </a:lnTo>
                  <a:lnTo>
                    <a:pt x="258" y="811"/>
                  </a:lnTo>
                  <a:lnTo>
                    <a:pt x="127" y="853"/>
                  </a:lnTo>
                  <a:lnTo>
                    <a:pt x="0" y="901"/>
                  </a:lnTo>
                  <a:lnTo>
                    <a:pt x="0" y="1165"/>
                  </a:lnTo>
                  <a:lnTo>
                    <a:pt x="78" y="1147"/>
                  </a:lnTo>
                  <a:lnTo>
                    <a:pt x="372" y="1015"/>
                  </a:lnTo>
                  <a:lnTo>
                    <a:pt x="336" y="1117"/>
                  </a:lnTo>
                  <a:lnTo>
                    <a:pt x="222" y="1262"/>
                  </a:lnTo>
                  <a:lnTo>
                    <a:pt x="145" y="1453"/>
                  </a:lnTo>
                  <a:lnTo>
                    <a:pt x="139" y="1459"/>
                  </a:lnTo>
                  <a:lnTo>
                    <a:pt x="133" y="1465"/>
                  </a:lnTo>
                  <a:lnTo>
                    <a:pt x="102" y="1495"/>
                  </a:lnTo>
                  <a:lnTo>
                    <a:pt x="90" y="1507"/>
                  </a:lnTo>
                  <a:lnTo>
                    <a:pt x="84" y="1519"/>
                  </a:lnTo>
                  <a:lnTo>
                    <a:pt x="84" y="1531"/>
                  </a:lnTo>
                  <a:lnTo>
                    <a:pt x="96" y="1537"/>
                  </a:lnTo>
                  <a:lnTo>
                    <a:pt x="114" y="1549"/>
                  </a:lnTo>
                  <a:lnTo>
                    <a:pt x="127" y="1567"/>
                  </a:lnTo>
                  <a:lnTo>
                    <a:pt x="139" y="1597"/>
                  </a:lnTo>
                  <a:lnTo>
                    <a:pt x="145" y="1633"/>
                  </a:lnTo>
                  <a:lnTo>
                    <a:pt x="150" y="1663"/>
                  </a:lnTo>
                  <a:lnTo>
                    <a:pt x="156" y="1693"/>
                  </a:lnTo>
                  <a:lnTo>
                    <a:pt x="162" y="1717"/>
                  </a:lnTo>
                  <a:lnTo>
                    <a:pt x="162" y="1723"/>
                  </a:lnTo>
                  <a:lnTo>
                    <a:pt x="216" y="1796"/>
                  </a:lnTo>
                  <a:lnTo>
                    <a:pt x="216" y="1802"/>
                  </a:lnTo>
                  <a:lnTo>
                    <a:pt x="222" y="1814"/>
                  </a:lnTo>
                  <a:lnTo>
                    <a:pt x="228" y="1850"/>
                  </a:lnTo>
                  <a:lnTo>
                    <a:pt x="234" y="1886"/>
                  </a:lnTo>
                  <a:lnTo>
                    <a:pt x="240" y="1904"/>
                  </a:lnTo>
                  <a:lnTo>
                    <a:pt x="240" y="1916"/>
                  </a:lnTo>
                  <a:lnTo>
                    <a:pt x="246" y="1922"/>
                  </a:lnTo>
                  <a:lnTo>
                    <a:pt x="252" y="1934"/>
                  </a:lnTo>
                  <a:lnTo>
                    <a:pt x="258" y="1970"/>
                  </a:lnTo>
                  <a:lnTo>
                    <a:pt x="438" y="1970"/>
                  </a:lnTo>
                  <a:lnTo>
                    <a:pt x="462" y="1922"/>
                  </a:lnTo>
                  <a:lnTo>
                    <a:pt x="624" y="1778"/>
                  </a:lnTo>
                  <a:lnTo>
                    <a:pt x="624" y="1778"/>
                  </a:lnTo>
                  <a:close/>
                </a:path>
              </a:pathLst>
            </a:custGeom>
            <a:gradFill rotWithShape="0">
              <a:gsLst>
                <a:gs pos="0">
                  <a:schemeClr val="bg2"/>
                </a:gs>
                <a:gs pos="50000">
                  <a:schemeClr val="bg1"/>
                </a:gs>
                <a:gs pos="100000">
                  <a:schemeClr val="bg2"/>
                </a:gs>
              </a:gsLst>
              <a:lin ang="2700000" scaled="1"/>
            </a:gradFill>
            <a:ln>
              <a:noFill/>
            </a:ln>
          </p:spPr>
          <p:txBody>
            <a:bodyPr/>
            <a:lstStyle/>
            <a:p>
              <a:pPr eaLnBrk="1" hangingPunct="1">
                <a:defRPr/>
              </a:pPr>
              <a:endParaRPr lang="en-US">
                <a:latin typeface="Arial" charset="0"/>
                <a:ea typeface="ＭＳ Ｐゴシック" charset="0"/>
              </a:endParaRPr>
            </a:p>
          </p:txBody>
        </p:sp>
        <p:sp>
          <p:nvSpPr>
            <p:cNvPr id="6" name="Freeform 4">
              <a:extLst>
                <a:ext uri="{FF2B5EF4-FFF2-40B4-BE49-F238E27FC236}">
                  <a16:creationId xmlns:a16="http://schemas.microsoft.com/office/drawing/2014/main" id="{F87CF011-2C88-674B-9604-E5B0833E124A}"/>
                </a:ext>
              </a:extLst>
            </p:cNvPr>
            <p:cNvSpPr>
              <a:spLocks/>
            </p:cNvSpPr>
            <p:nvPr/>
          </p:nvSpPr>
          <p:spPr bwMode="hidden">
            <a:xfrm>
              <a:off x="0" y="2496"/>
              <a:ext cx="2112" cy="1604"/>
            </a:xfrm>
            <a:custGeom>
              <a:avLst/>
              <a:gdLst>
                <a:gd name="T0" fmla="*/ 565 w 2123"/>
                <a:gd name="T1" fmla="*/ 789 h 1696"/>
                <a:gd name="T2" fmla="*/ 529 w 2123"/>
                <a:gd name="T3" fmla="*/ 517 h 1696"/>
                <a:gd name="T4" fmla="*/ 655 w 2123"/>
                <a:gd name="T5" fmla="*/ 300 h 1696"/>
                <a:gd name="T6" fmla="*/ 902 w 2123"/>
                <a:gd name="T7" fmla="*/ 445 h 1696"/>
                <a:gd name="T8" fmla="*/ 1184 w 2123"/>
                <a:gd name="T9" fmla="*/ 657 h 1696"/>
                <a:gd name="T10" fmla="*/ 1443 w 2123"/>
                <a:gd name="T11" fmla="*/ 839 h 1696"/>
                <a:gd name="T12" fmla="*/ 1755 w 2123"/>
                <a:gd name="T13" fmla="*/ 1029 h 1696"/>
                <a:gd name="T14" fmla="*/ 1833 w 2123"/>
                <a:gd name="T15" fmla="*/ 1069 h 1696"/>
                <a:gd name="T16" fmla="*/ 1790 w 2123"/>
                <a:gd name="T17" fmla="*/ 1025 h 1696"/>
                <a:gd name="T18" fmla="*/ 1376 w 2123"/>
                <a:gd name="T19" fmla="*/ 758 h 1696"/>
                <a:gd name="T20" fmla="*/ 1058 w 2123"/>
                <a:gd name="T21" fmla="*/ 517 h 1696"/>
                <a:gd name="T22" fmla="*/ 703 w 2123"/>
                <a:gd name="T23" fmla="*/ 249 h 1696"/>
                <a:gd name="T24" fmla="*/ 974 w 2123"/>
                <a:gd name="T25" fmla="*/ 235 h 1696"/>
                <a:gd name="T26" fmla="*/ 1251 w 2123"/>
                <a:gd name="T27" fmla="*/ 240 h 1696"/>
                <a:gd name="T28" fmla="*/ 1574 w 2123"/>
                <a:gd name="T29" fmla="*/ 203 h 1696"/>
                <a:gd name="T30" fmla="*/ 2068 w 2123"/>
                <a:gd name="T31" fmla="*/ 148 h 1696"/>
                <a:gd name="T32" fmla="*/ 2020 w 2123"/>
                <a:gd name="T33" fmla="*/ 131 h 1696"/>
                <a:gd name="T34" fmla="*/ 1503 w 2123"/>
                <a:gd name="T35" fmla="*/ 195 h 1696"/>
                <a:gd name="T36" fmla="*/ 1178 w 2123"/>
                <a:gd name="T37" fmla="*/ 208 h 1696"/>
                <a:gd name="T38" fmla="*/ 739 w 2123"/>
                <a:gd name="T39" fmla="*/ 195 h 1696"/>
                <a:gd name="T40" fmla="*/ 799 w 2123"/>
                <a:gd name="T41" fmla="*/ 172 h 1696"/>
                <a:gd name="T42" fmla="*/ 1112 w 2123"/>
                <a:gd name="T43" fmla="*/ 0 h 1696"/>
                <a:gd name="T44" fmla="*/ 1058 w 2123"/>
                <a:gd name="T45" fmla="*/ 23 h 1696"/>
                <a:gd name="T46" fmla="*/ 985 w 2123"/>
                <a:gd name="T47" fmla="*/ 63 h 1696"/>
                <a:gd name="T48" fmla="*/ 835 w 2123"/>
                <a:gd name="T49" fmla="*/ 145 h 1696"/>
                <a:gd name="T50" fmla="*/ 655 w 2123"/>
                <a:gd name="T51" fmla="*/ 213 h 1696"/>
                <a:gd name="T52" fmla="*/ 619 w 2123"/>
                <a:gd name="T53" fmla="*/ 272 h 1696"/>
                <a:gd name="T54" fmla="*/ 295 w 2123"/>
                <a:gd name="T55" fmla="*/ 445 h 1696"/>
                <a:gd name="T56" fmla="*/ 0 w 2123"/>
                <a:gd name="T57" fmla="*/ 549 h 1696"/>
                <a:gd name="T58" fmla="*/ 0 w 2123"/>
                <a:gd name="T59" fmla="*/ 553 h 1696"/>
                <a:gd name="T60" fmla="*/ 0 w 2123"/>
                <a:gd name="T61" fmla="*/ 581 h 1696"/>
                <a:gd name="T62" fmla="*/ 289 w 2123"/>
                <a:gd name="T63" fmla="*/ 480 h 1696"/>
                <a:gd name="T64" fmla="*/ 577 w 2123"/>
                <a:gd name="T65" fmla="*/ 326 h 1696"/>
                <a:gd name="T66" fmla="*/ 493 w 2123"/>
                <a:gd name="T67" fmla="*/ 508 h 1696"/>
                <a:gd name="T68" fmla="*/ 511 w 2123"/>
                <a:gd name="T69" fmla="*/ 753 h 1696"/>
                <a:gd name="T70" fmla="*/ 450 w 2123"/>
                <a:gd name="T71" fmla="*/ 883 h 1696"/>
                <a:gd name="T72" fmla="*/ 319 w 2123"/>
                <a:gd name="T73" fmla="*/ 1120 h 1696"/>
                <a:gd name="T74" fmla="*/ 313 w 2123"/>
                <a:gd name="T75" fmla="*/ 1283 h 1696"/>
                <a:gd name="T76" fmla="*/ 319 w 2123"/>
                <a:gd name="T77" fmla="*/ 1283 h 1696"/>
                <a:gd name="T78" fmla="*/ 337 w 2123"/>
                <a:gd name="T79" fmla="*/ 1175 h 1696"/>
                <a:gd name="T80" fmla="*/ 565 w 2123"/>
                <a:gd name="T81" fmla="*/ 789 h 1696"/>
                <a:gd name="T82" fmla="*/ 565 w 2123"/>
                <a:gd name="T83" fmla="*/ 789 h 169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123" h="1696">
                  <a:moveTo>
                    <a:pt x="580" y="1043"/>
                  </a:moveTo>
                  <a:lnTo>
                    <a:pt x="544" y="683"/>
                  </a:lnTo>
                  <a:lnTo>
                    <a:pt x="670" y="395"/>
                  </a:lnTo>
                  <a:lnTo>
                    <a:pt x="927" y="587"/>
                  </a:lnTo>
                  <a:lnTo>
                    <a:pt x="1214" y="869"/>
                  </a:lnTo>
                  <a:lnTo>
                    <a:pt x="1483" y="1109"/>
                  </a:lnTo>
                  <a:lnTo>
                    <a:pt x="1800" y="1360"/>
                  </a:lnTo>
                  <a:lnTo>
                    <a:pt x="1883" y="1414"/>
                  </a:lnTo>
                  <a:lnTo>
                    <a:pt x="1836" y="1354"/>
                  </a:lnTo>
                  <a:lnTo>
                    <a:pt x="1411" y="1001"/>
                  </a:lnTo>
                  <a:lnTo>
                    <a:pt x="1088" y="683"/>
                  </a:lnTo>
                  <a:lnTo>
                    <a:pt x="723" y="329"/>
                  </a:lnTo>
                  <a:lnTo>
                    <a:pt x="999" y="311"/>
                  </a:lnTo>
                  <a:lnTo>
                    <a:pt x="1286" y="317"/>
                  </a:lnTo>
                  <a:lnTo>
                    <a:pt x="1614" y="269"/>
                  </a:lnTo>
                  <a:lnTo>
                    <a:pt x="2123" y="197"/>
                  </a:lnTo>
                  <a:lnTo>
                    <a:pt x="2075" y="173"/>
                  </a:lnTo>
                  <a:lnTo>
                    <a:pt x="1543" y="257"/>
                  </a:lnTo>
                  <a:lnTo>
                    <a:pt x="1208" y="275"/>
                  </a:lnTo>
                  <a:lnTo>
                    <a:pt x="759" y="257"/>
                  </a:lnTo>
                  <a:lnTo>
                    <a:pt x="819" y="227"/>
                  </a:lnTo>
                  <a:lnTo>
                    <a:pt x="1142" y="0"/>
                  </a:lnTo>
                  <a:lnTo>
                    <a:pt x="1088" y="30"/>
                  </a:lnTo>
                  <a:lnTo>
                    <a:pt x="1010" y="84"/>
                  </a:lnTo>
                  <a:lnTo>
                    <a:pt x="855" y="191"/>
                  </a:lnTo>
                  <a:lnTo>
                    <a:pt x="670" y="281"/>
                  </a:lnTo>
                  <a:lnTo>
                    <a:pt x="634" y="359"/>
                  </a:lnTo>
                  <a:lnTo>
                    <a:pt x="305" y="587"/>
                  </a:lnTo>
                  <a:lnTo>
                    <a:pt x="0" y="725"/>
                  </a:lnTo>
                  <a:lnTo>
                    <a:pt x="0" y="731"/>
                  </a:lnTo>
                  <a:lnTo>
                    <a:pt x="0" y="767"/>
                  </a:lnTo>
                  <a:lnTo>
                    <a:pt x="299" y="635"/>
                  </a:lnTo>
                  <a:lnTo>
                    <a:pt x="592" y="431"/>
                  </a:lnTo>
                  <a:lnTo>
                    <a:pt x="508" y="671"/>
                  </a:lnTo>
                  <a:lnTo>
                    <a:pt x="526" y="995"/>
                  </a:lnTo>
                  <a:lnTo>
                    <a:pt x="460" y="1168"/>
                  </a:lnTo>
                  <a:lnTo>
                    <a:pt x="329" y="1480"/>
                  </a:lnTo>
                  <a:lnTo>
                    <a:pt x="323" y="1696"/>
                  </a:lnTo>
                  <a:lnTo>
                    <a:pt x="329" y="1696"/>
                  </a:lnTo>
                  <a:lnTo>
                    <a:pt x="347" y="1552"/>
                  </a:lnTo>
                  <a:lnTo>
                    <a:pt x="580" y="1043"/>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 name="Freeform 5">
              <a:extLst>
                <a:ext uri="{FF2B5EF4-FFF2-40B4-BE49-F238E27FC236}">
                  <a16:creationId xmlns:a16="http://schemas.microsoft.com/office/drawing/2014/main" id="{026CA47E-C756-5341-A60F-EEBCEBCF0B7A}"/>
                </a:ext>
              </a:extLst>
            </p:cNvPr>
            <p:cNvSpPr>
              <a:spLocks/>
            </p:cNvSpPr>
            <p:nvPr/>
          </p:nvSpPr>
          <p:spPr bwMode="hidden">
            <a:xfrm>
              <a:off x="2092" y="3233"/>
              <a:ext cx="3668" cy="943"/>
            </a:xfrm>
            <a:custGeom>
              <a:avLst/>
              <a:gdLst>
                <a:gd name="T0" fmla="*/ 3338 w 3668"/>
                <a:gd name="T1" fmla="*/ 288 h 943"/>
                <a:gd name="T2" fmla="*/ 3194 w 3668"/>
                <a:gd name="T3" fmla="*/ 258 h 943"/>
                <a:gd name="T4" fmla="*/ 2816 w 3668"/>
                <a:gd name="T5" fmla="*/ 234 h 943"/>
                <a:gd name="T6" fmla="*/ 2330 w 3668"/>
                <a:gd name="T7" fmla="*/ 306 h 943"/>
                <a:gd name="T8" fmla="*/ 2372 w 3668"/>
                <a:gd name="T9" fmla="*/ 258 h 943"/>
                <a:gd name="T10" fmla="*/ 2624 w 3668"/>
                <a:gd name="T11" fmla="*/ 132 h 943"/>
                <a:gd name="T12" fmla="*/ 2707 w 3668"/>
                <a:gd name="T13" fmla="*/ 24 h 943"/>
                <a:gd name="T14" fmla="*/ 2642 w 3668"/>
                <a:gd name="T15" fmla="*/ 12 h 943"/>
                <a:gd name="T16" fmla="*/ 2515 w 3668"/>
                <a:gd name="T17" fmla="*/ 54 h 943"/>
                <a:gd name="T18" fmla="*/ 2324 w 3668"/>
                <a:gd name="T19" fmla="*/ 66 h 943"/>
                <a:gd name="T20" fmla="*/ 2101 w 3668"/>
                <a:gd name="T21" fmla="*/ 90 h 943"/>
                <a:gd name="T22" fmla="*/ 1855 w 3668"/>
                <a:gd name="T23" fmla="*/ 228 h 943"/>
                <a:gd name="T24" fmla="*/ 1591 w 3668"/>
                <a:gd name="T25" fmla="*/ 337 h 943"/>
                <a:gd name="T26" fmla="*/ 1459 w 3668"/>
                <a:gd name="T27" fmla="*/ 379 h 943"/>
                <a:gd name="T28" fmla="*/ 1417 w 3668"/>
                <a:gd name="T29" fmla="*/ 361 h 943"/>
                <a:gd name="T30" fmla="*/ 1363 w 3668"/>
                <a:gd name="T31" fmla="*/ 331 h 943"/>
                <a:gd name="T32" fmla="*/ 1344 w 3668"/>
                <a:gd name="T33" fmla="*/ 312 h 943"/>
                <a:gd name="T34" fmla="*/ 1290 w 3668"/>
                <a:gd name="T35" fmla="*/ 288 h 943"/>
                <a:gd name="T36" fmla="*/ 1230 w 3668"/>
                <a:gd name="T37" fmla="*/ 252 h 943"/>
                <a:gd name="T38" fmla="*/ 1119 w 3668"/>
                <a:gd name="T39" fmla="*/ 227 h 943"/>
                <a:gd name="T40" fmla="*/ 1320 w 3668"/>
                <a:gd name="T41" fmla="*/ 438 h 943"/>
                <a:gd name="T42" fmla="*/ 960 w 3668"/>
                <a:gd name="T43" fmla="*/ 558 h 943"/>
                <a:gd name="T44" fmla="*/ 474 w 3668"/>
                <a:gd name="T45" fmla="*/ 630 h 943"/>
                <a:gd name="T46" fmla="*/ 132 w 3668"/>
                <a:gd name="T47" fmla="*/ 781 h 943"/>
                <a:gd name="T48" fmla="*/ 234 w 3668"/>
                <a:gd name="T49" fmla="*/ 847 h 943"/>
                <a:gd name="T50" fmla="*/ 925 w 3668"/>
                <a:gd name="T51" fmla="*/ 739 h 943"/>
                <a:gd name="T52" fmla="*/ 637 w 3668"/>
                <a:gd name="T53" fmla="*/ 925 h 943"/>
                <a:gd name="T54" fmla="*/ 1405 w 3668"/>
                <a:gd name="T55" fmla="*/ 943 h 943"/>
                <a:gd name="T56" fmla="*/ 1447 w 3668"/>
                <a:gd name="T57" fmla="*/ 943 h 943"/>
                <a:gd name="T58" fmla="*/ 2888 w 3668"/>
                <a:gd name="T59" fmla="*/ 859 h 943"/>
                <a:gd name="T60" fmla="*/ 2582 w 3668"/>
                <a:gd name="T61" fmla="*/ 708 h 943"/>
                <a:gd name="T62" fmla="*/ 2299 w 3668"/>
                <a:gd name="T63" fmla="*/ 606 h 943"/>
                <a:gd name="T64" fmla="*/ 2606 w 3668"/>
                <a:gd name="T65" fmla="*/ 588 h 943"/>
                <a:gd name="T66" fmla="*/ 3001 w 3668"/>
                <a:gd name="T67" fmla="*/ 582 h 943"/>
                <a:gd name="T68" fmla="*/ 3452 w 3668"/>
                <a:gd name="T69" fmla="*/ 438 h 943"/>
                <a:gd name="T70" fmla="*/ 3668 w 3668"/>
                <a:gd name="T71" fmla="*/ 312 h 943"/>
                <a:gd name="T72" fmla="*/ 3482 w 3668"/>
                <a:gd name="T73" fmla="*/ 300 h 94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3668" h="943">
                  <a:moveTo>
                    <a:pt x="3482" y="300"/>
                  </a:moveTo>
                  <a:lnTo>
                    <a:pt x="3338" y="288"/>
                  </a:lnTo>
                  <a:lnTo>
                    <a:pt x="3320" y="264"/>
                  </a:lnTo>
                  <a:lnTo>
                    <a:pt x="3194" y="258"/>
                  </a:lnTo>
                  <a:lnTo>
                    <a:pt x="3019" y="216"/>
                  </a:lnTo>
                  <a:lnTo>
                    <a:pt x="2816" y="234"/>
                  </a:lnTo>
                  <a:lnTo>
                    <a:pt x="2533" y="288"/>
                  </a:lnTo>
                  <a:lnTo>
                    <a:pt x="2330" y="306"/>
                  </a:lnTo>
                  <a:lnTo>
                    <a:pt x="2149" y="312"/>
                  </a:lnTo>
                  <a:lnTo>
                    <a:pt x="2372" y="258"/>
                  </a:lnTo>
                  <a:lnTo>
                    <a:pt x="2624" y="156"/>
                  </a:lnTo>
                  <a:lnTo>
                    <a:pt x="2624" y="132"/>
                  </a:lnTo>
                  <a:lnTo>
                    <a:pt x="2666" y="78"/>
                  </a:lnTo>
                  <a:lnTo>
                    <a:pt x="2707" y="24"/>
                  </a:lnTo>
                  <a:lnTo>
                    <a:pt x="2695" y="0"/>
                  </a:lnTo>
                  <a:lnTo>
                    <a:pt x="2642" y="12"/>
                  </a:lnTo>
                  <a:lnTo>
                    <a:pt x="2557" y="30"/>
                  </a:lnTo>
                  <a:lnTo>
                    <a:pt x="2515" y="54"/>
                  </a:lnTo>
                  <a:lnTo>
                    <a:pt x="2425" y="84"/>
                  </a:lnTo>
                  <a:lnTo>
                    <a:pt x="2324" y="66"/>
                  </a:lnTo>
                  <a:lnTo>
                    <a:pt x="2191" y="90"/>
                  </a:lnTo>
                  <a:lnTo>
                    <a:pt x="2101" y="90"/>
                  </a:lnTo>
                  <a:lnTo>
                    <a:pt x="2047" y="108"/>
                  </a:lnTo>
                  <a:lnTo>
                    <a:pt x="1855" y="228"/>
                  </a:lnTo>
                  <a:lnTo>
                    <a:pt x="1771" y="288"/>
                  </a:lnTo>
                  <a:lnTo>
                    <a:pt x="1591" y="337"/>
                  </a:lnTo>
                  <a:lnTo>
                    <a:pt x="1465" y="379"/>
                  </a:lnTo>
                  <a:lnTo>
                    <a:pt x="1459" y="379"/>
                  </a:lnTo>
                  <a:lnTo>
                    <a:pt x="1453" y="373"/>
                  </a:lnTo>
                  <a:lnTo>
                    <a:pt x="1417" y="361"/>
                  </a:lnTo>
                  <a:lnTo>
                    <a:pt x="1381" y="343"/>
                  </a:lnTo>
                  <a:lnTo>
                    <a:pt x="1363" y="331"/>
                  </a:lnTo>
                  <a:lnTo>
                    <a:pt x="1357" y="324"/>
                  </a:lnTo>
                  <a:lnTo>
                    <a:pt x="1344" y="312"/>
                  </a:lnTo>
                  <a:lnTo>
                    <a:pt x="1320" y="300"/>
                  </a:lnTo>
                  <a:lnTo>
                    <a:pt x="1290" y="288"/>
                  </a:lnTo>
                  <a:lnTo>
                    <a:pt x="1260" y="270"/>
                  </a:lnTo>
                  <a:lnTo>
                    <a:pt x="1230" y="252"/>
                  </a:lnTo>
                  <a:lnTo>
                    <a:pt x="1187" y="227"/>
                  </a:lnTo>
                  <a:lnTo>
                    <a:pt x="1119" y="227"/>
                  </a:lnTo>
                  <a:lnTo>
                    <a:pt x="1357" y="397"/>
                  </a:lnTo>
                  <a:lnTo>
                    <a:pt x="1320" y="438"/>
                  </a:lnTo>
                  <a:lnTo>
                    <a:pt x="1135" y="522"/>
                  </a:lnTo>
                  <a:lnTo>
                    <a:pt x="960" y="558"/>
                  </a:lnTo>
                  <a:lnTo>
                    <a:pt x="684" y="600"/>
                  </a:lnTo>
                  <a:lnTo>
                    <a:pt x="474" y="630"/>
                  </a:lnTo>
                  <a:lnTo>
                    <a:pt x="390" y="684"/>
                  </a:lnTo>
                  <a:lnTo>
                    <a:pt x="132" y="781"/>
                  </a:lnTo>
                  <a:lnTo>
                    <a:pt x="0" y="829"/>
                  </a:lnTo>
                  <a:lnTo>
                    <a:pt x="234" y="847"/>
                  </a:lnTo>
                  <a:lnTo>
                    <a:pt x="498" y="829"/>
                  </a:lnTo>
                  <a:lnTo>
                    <a:pt x="925" y="739"/>
                  </a:lnTo>
                  <a:lnTo>
                    <a:pt x="840" y="817"/>
                  </a:lnTo>
                  <a:lnTo>
                    <a:pt x="637" y="925"/>
                  </a:lnTo>
                  <a:lnTo>
                    <a:pt x="613" y="943"/>
                  </a:lnTo>
                  <a:lnTo>
                    <a:pt x="1405" y="943"/>
                  </a:lnTo>
                  <a:lnTo>
                    <a:pt x="1411" y="925"/>
                  </a:lnTo>
                  <a:lnTo>
                    <a:pt x="1447" y="943"/>
                  </a:lnTo>
                  <a:lnTo>
                    <a:pt x="2924" y="943"/>
                  </a:lnTo>
                  <a:lnTo>
                    <a:pt x="2888" y="859"/>
                  </a:lnTo>
                  <a:lnTo>
                    <a:pt x="2713" y="775"/>
                  </a:lnTo>
                  <a:lnTo>
                    <a:pt x="2582" y="708"/>
                  </a:lnTo>
                  <a:lnTo>
                    <a:pt x="2336" y="636"/>
                  </a:lnTo>
                  <a:lnTo>
                    <a:pt x="2299" y="606"/>
                  </a:lnTo>
                  <a:lnTo>
                    <a:pt x="2509" y="582"/>
                  </a:lnTo>
                  <a:lnTo>
                    <a:pt x="2606" y="588"/>
                  </a:lnTo>
                  <a:lnTo>
                    <a:pt x="2773" y="588"/>
                  </a:lnTo>
                  <a:lnTo>
                    <a:pt x="3001" y="582"/>
                  </a:lnTo>
                  <a:lnTo>
                    <a:pt x="3259" y="516"/>
                  </a:lnTo>
                  <a:lnTo>
                    <a:pt x="3452" y="438"/>
                  </a:lnTo>
                  <a:lnTo>
                    <a:pt x="3668" y="391"/>
                  </a:lnTo>
                  <a:lnTo>
                    <a:pt x="3668" y="312"/>
                  </a:lnTo>
                  <a:lnTo>
                    <a:pt x="3482" y="30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 name="Freeform 6">
              <a:extLst>
                <a:ext uri="{FF2B5EF4-FFF2-40B4-BE49-F238E27FC236}">
                  <a16:creationId xmlns:a16="http://schemas.microsoft.com/office/drawing/2014/main" id="{01522CEC-9798-BB45-8E62-F1DB8CB077B8}"/>
                </a:ext>
              </a:extLst>
            </p:cNvPr>
            <p:cNvSpPr>
              <a:spLocks/>
            </p:cNvSpPr>
            <p:nvPr/>
          </p:nvSpPr>
          <p:spPr bwMode="hidden">
            <a:xfrm>
              <a:off x="0" y="524"/>
              <a:ext cx="973" cy="1195"/>
            </a:xfrm>
            <a:custGeom>
              <a:avLst/>
              <a:gdLst>
                <a:gd name="T0" fmla="*/ 328 w 969"/>
                <a:gd name="T1" fmla="*/ 1201 h 1192"/>
                <a:gd name="T2" fmla="*/ 500 w 969"/>
                <a:gd name="T3" fmla="*/ 1207 h 1192"/>
                <a:gd name="T4" fmla="*/ 590 w 969"/>
                <a:gd name="T5" fmla="*/ 1165 h 1192"/>
                <a:gd name="T6" fmla="*/ 828 w 969"/>
                <a:gd name="T7" fmla="*/ 1100 h 1192"/>
                <a:gd name="T8" fmla="*/ 953 w 969"/>
                <a:gd name="T9" fmla="*/ 1070 h 1192"/>
                <a:gd name="T10" fmla="*/ 774 w 969"/>
                <a:gd name="T11" fmla="*/ 1001 h 1192"/>
                <a:gd name="T12" fmla="*/ 566 w 969"/>
                <a:gd name="T13" fmla="*/ 963 h 1192"/>
                <a:gd name="T14" fmla="*/ 202 w 969"/>
                <a:gd name="T15" fmla="*/ 981 h 1192"/>
                <a:gd name="T16" fmla="*/ 304 w 969"/>
                <a:gd name="T17" fmla="*/ 903 h 1192"/>
                <a:gd name="T18" fmla="*/ 506 w 969"/>
                <a:gd name="T19" fmla="*/ 813 h 1192"/>
                <a:gd name="T20" fmla="*/ 709 w 969"/>
                <a:gd name="T21" fmla="*/ 681 h 1192"/>
                <a:gd name="T22" fmla="*/ 715 w 969"/>
                <a:gd name="T23" fmla="*/ 681 h 1192"/>
                <a:gd name="T24" fmla="*/ 727 w 969"/>
                <a:gd name="T25" fmla="*/ 675 h 1192"/>
                <a:gd name="T26" fmla="*/ 768 w 969"/>
                <a:gd name="T27" fmla="*/ 657 h 1192"/>
                <a:gd name="T28" fmla="*/ 792 w 969"/>
                <a:gd name="T29" fmla="*/ 651 h 1192"/>
                <a:gd name="T30" fmla="*/ 804 w 969"/>
                <a:gd name="T31" fmla="*/ 639 h 1192"/>
                <a:gd name="T32" fmla="*/ 810 w 969"/>
                <a:gd name="T33" fmla="*/ 627 h 1192"/>
                <a:gd name="T34" fmla="*/ 804 w 969"/>
                <a:gd name="T35" fmla="*/ 621 h 1192"/>
                <a:gd name="T36" fmla="*/ 798 w 969"/>
                <a:gd name="T37" fmla="*/ 609 h 1192"/>
                <a:gd name="T38" fmla="*/ 798 w 969"/>
                <a:gd name="T39" fmla="*/ 580 h 1192"/>
                <a:gd name="T40" fmla="*/ 810 w 969"/>
                <a:gd name="T41" fmla="*/ 550 h 1192"/>
                <a:gd name="T42" fmla="*/ 822 w 969"/>
                <a:gd name="T43" fmla="*/ 520 h 1192"/>
                <a:gd name="T44" fmla="*/ 840 w 969"/>
                <a:gd name="T45" fmla="*/ 490 h 1192"/>
                <a:gd name="T46" fmla="*/ 853 w 969"/>
                <a:gd name="T47" fmla="*/ 460 h 1192"/>
                <a:gd name="T48" fmla="*/ 861 w 969"/>
                <a:gd name="T49" fmla="*/ 442 h 1192"/>
                <a:gd name="T50" fmla="*/ 869 w 969"/>
                <a:gd name="T51" fmla="*/ 436 h 1192"/>
                <a:gd name="T52" fmla="*/ 869 w 969"/>
                <a:gd name="T53" fmla="*/ 352 h 1192"/>
                <a:gd name="T54" fmla="*/ 869 w 969"/>
                <a:gd name="T55" fmla="*/ 346 h 1192"/>
                <a:gd name="T56" fmla="*/ 875 w 969"/>
                <a:gd name="T57" fmla="*/ 340 h 1192"/>
                <a:gd name="T58" fmla="*/ 893 w 969"/>
                <a:gd name="T59" fmla="*/ 310 h 1192"/>
                <a:gd name="T60" fmla="*/ 905 w 969"/>
                <a:gd name="T61" fmla="*/ 274 h 1192"/>
                <a:gd name="T62" fmla="*/ 917 w 969"/>
                <a:gd name="T63" fmla="*/ 244 h 1192"/>
                <a:gd name="T64" fmla="*/ 923 w 969"/>
                <a:gd name="T65" fmla="*/ 232 h 1192"/>
                <a:gd name="T66" fmla="*/ 929 w 969"/>
                <a:gd name="T67" fmla="*/ 220 h 1192"/>
                <a:gd name="T68" fmla="*/ 947 w 969"/>
                <a:gd name="T69" fmla="*/ 173 h 1192"/>
                <a:gd name="T70" fmla="*/ 965 w 969"/>
                <a:gd name="T71" fmla="*/ 137 h 1192"/>
                <a:gd name="T72" fmla="*/ 971 w 969"/>
                <a:gd name="T73" fmla="*/ 125 h 1192"/>
                <a:gd name="T74" fmla="*/ 971 w 969"/>
                <a:gd name="T75" fmla="*/ 119 h 1192"/>
                <a:gd name="T76" fmla="*/ 989 w 969"/>
                <a:gd name="T77" fmla="*/ 0 h 1192"/>
                <a:gd name="T78" fmla="*/ 965 w 969"/>
                <a:gd name="T79" fmla="*/ 47 h 1192"/>
                <a:gd name="T80" fmla="*/ 798 w 969"/>
                <a:gd name="T81" fmla="*/ 113 h 1192"/>
                <a:gd name="T82" fmla="*/ 721 w 969"/>
                <a:gd name="T83" fmla="*/ 161 h 1192"/>
                <a:gd name="T84" fmla="*/ 470 w 969"/>
                <a:gd name="T85" fmla="*/ 238 h 1192"/>
                <a:gd name="T86" fmla="*/ 286 w 969"/>
                <a:gd name="T87" fmla="*/ 292 h 1192"/>
                <a:gd name="T88" fmla="*/ 178 w 969"/>
                <a:gd name="T89" fmla="*/ 298 h 1192"/>
                <a:gd name="T90" fmla="*/ 12 w 969"/>
                <a:gd name="T91" fmla="*/ 490 h 1192"/>
                <a:gd name="T92" fmla="*/ 0 w 969"/>
                <a:gd name="T93" fmla="*/ 514 h 1192"/>
                <a:gd name="T94" fmla="*/ 0 w 969"/>
                <a:gd name="T95" fmla="*/ 1201 h 1192"/>
                <a:gd name="T96" fmla="*/ 96 w 969"/>
                <a:gd name="T97" fmla="*/ 1195 h 1192"/>
                <a:gd name="T98" fmla="*/ 328 w 969"/>
                <a:gd name="T99" fmla="*/ 1201 h 1192"/>
                <a:gd name="T100" fmla="*/ 328 w 969"/>
                <a:gd name="T101" fmla="*/ 1201 h 119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969" h="1192">
                  <a:moveTo>
                    <a:pt x="323" y="1186"/>
                  </a:moveTo>
                  <a:lnTo>
                    <a:pt x="490" y="1192"/>
                  </a:lnTo>
                  <a:lnTo>
                    <a:pt x="580" y="1150"/>
                  </a:lnTo>
                  <a:lnTo>
                    <a:pt x="813" y="1085"/>
                  </a:lnTo>
                  <a:lnTo>
                    <a:pt x="933" y="1055"/>
                  </a:lnTo>
                  <a:lnTo>
                    <a:pt x="759" y="989"/>
                  </a:lnTo>
                  <a:lnTo>
                    <a:pt x="556" y="953"/>
                  </a:lnTo>
                  <a:lnTo>
                    <a:pt x="197" y="971"/>
                  </a:lnTo>
                  <a:lnTo>
                    <a:pt x="299" y="893"/>
                  </a:lnTo>
                  <a:lnTo>
                    <a:pt x="496" y="803"/>
                  </a:lnTo>
                  <a:lnTo>
                    <a:pt x="694" y="671"/>
                  </a:lnTo>
                  <a:lnTo>
                    <a:pt x="700" y="671"/>
                  </a:lnTo>
                  <a:lnTo>
                    <a:pt x="712" y="665"/>
                  </a:lnTo>
                  <a:lnTo>
                    <a:pt x="753" y="647"/>
                  </a:lnTo>
                  <a:lnTo>
                    <a:pt x="777" y="641"/>
                  </a:lnTo>
                  <a:lnTo>
                    <a:pt x="789" y="629"/>
                  </a:lnTo>
                  <a:lnTo>
                    <a:pt x="795" y="617"/>
                  </a:lnTo>
                  <a:lnTo>
                    <a:pt x="789" y="611"/>
                  </a:lnTo>
                  <a:lnTo>
                    <a:pt x="783" y="599"/>
                  </a:lnTo>
                  <a:lnTo>
                    <a:pt x="783" y="575"/>
                  </a:lnTo>
                  <a:lnTo>
                    <a:pt x="795" y="545"/>
                  </a:lnTo>
                  <a:lnTo>
                    <a:pt x="807" y="515"/>
                  </a:lnTo>
                  <a:lnTo>
                    <a:pt x="825" y="485"/>
                  </a:lnTo>
                  <a:lnTo>
                    <a:pt x="837" y="455"/>
                  </a:lnTo>
                  <a:lnTo>
                    <a:pt x="843" y="437"/>
                  </a:lnTo>
                  <a:lnTo>
                    <a:pt x="849" y="431"/>
                  </a:lnTo>
                  <a:lnTo>
                    <a:pt x="849" y="347"/>
                  </a:lnTo>
                  <a:lnTo>
                    <a:pt x="849" y="341"/>
                  </a:lnTo>
                  <a:lnTo>
                    <a:pt x="855" y="335"/>
                  </a:lnTo>
                  <a:lnTo>
                    <a:pt x="873" y="305"/>
                  </a:lnTo>
                  <a:lnTo>
                    <a:pt x="885" y="269"/>
                  </a:lnTo>
                  <a:lnTo>
                    <a:pt x="897" y="239"/>
                  </a:lnTo>
                  <a:lnTo>
                    <a:pt x="903" y="227"/>
                  </a:lnTo>
                  <a:lnTo>
                    <a:pt x="909" y="215"/>
                  </a:lnTo>
                  <a:lnTo>
                    <a:pt x="927" y="173"/>
                  </a:lnTo>
                  <a:lnTo>
                    <a:pt x="945" y="137"/>
                  </a:lnTo>
                  <a:lnTo>
                    <a:pt x="951" y="125"/>
                  </a:lnTo>
                  <a:lnTo>
                    <a:pt x="951" y="119"/>
                  </a:lnTo>
                  <a:lnTo>
                    <a:pt x="969" y="0"/>
                  </a:lnTo>
                  <a:lnTo>
                    <a:pt x="945" y="47"/>
                  </a:lnTo>
                  <a:lnTo>
                    <a:pt x="783" y="113"/>
                  </a:lnTo>
                  <a:lnTo>
                    <a:pt x="706" y="161"/>
                  </a:lnTo>
                  <a:lnTo>
                    <a:pt x="460" y="233"/>
                  </a:lnTo>
                  <a:lnTo>
                    <a:pt x="281" y="287"/>
                  </a:lnTo>
                  <a:lnTo>
                    <a:pt x="173" y="293"/>
                  </a:lnTo>
                  <a:lnTo>
                    <a:pt x="12" y="485"/>
                  </a:lnTo>
                  <a:lnTo>
                    <a:pt x="0" y="509"/>
                  </a:lnTo>
                  <a:lnTo>
                    <a:pt x="0" y="1186"/>
                  </a:lnTo>
                  <a:lnTo>
                    <a:pt x="96" y="1180"/>
                  </a:lnTo>
                  <a:lnTo>
                    <a:pt x="323" y="1186"/>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 name="Freeform 7">
              <a:extLst>
                <a:ext uri="{FF2B5EF4-FFF2-40B4-BE49-F238E27FC236}">
                  <a16:creationId xmlns:a16="http://schemas.microsoft.com/office/drawing/2014/main" id="{BDD48770-A5AC-9A4C-A545-1E166B6D1B84}"/>
                </a:ext>
              </a:extLst>
            </p:cNvPr>
            <p:cNvSpPr>
              <a:spLocks/>
            </p:cNvSpPr>
            <p:nvPr/>
          </p:nvSpPr>
          <p:spPr bwMode="hidden">
            <a:xfrm>
              <a:off x="3188" y="1"/>
              <a:ext cx="2570" cy="2266"/>
            </a:xfrm>
            <a:custGeom>
              <a:avLst/>
              <a:gdLst>
                <a:gd name="T0" fmla="*/ 859 w 2570"/>
                <a:gd name="T1" fmla="*/ 612 h 2266"/>
                <a:gd name="T2" fmla="*/ 1087 w 2570"/>
                <a:gd name="T3" fmla="*/ 853 h 2266"/>
                <a:gd name="T4" fmla="*/ 961 w 2570"/>
                <a:gd name="T5" fmla="*/ 913 h 2266"/>
                <a:gd name="T6" fmla="*/ 786 w 2570"/>
                <a:gd name="T7" fmla="*/ 883 h 2266"/>
                <a:gd name="T8" fmla="*/ 450 w 2570"/>
                <a:gd name="T9" fmla="*/ 931 h 2266"/>
                <a:gd name="T10" fmla="*/ 150 w 2570"/>
                <a:gd name="T11" fmla="*/ 1075 h 2266"/>
                <a:gd name="T12" fmla="*/ 78 w 2570"/>
                <a:gd name="T13" fmla="*/ 1165 h 2266"/>
                <a:gd name="T14" fmla="*/ 361 w 2570"/>
                <a:gd name="T15" fmla="*/ 1256 h 2266"/>
                <a:gd name="T16" fmla="*/ 444 w 2570"/>
                <a:gd name="T17" fmla="*/ 1316 h 2266"/>
                <a:gd name="T18" fmla="*/ 697 w 2570"/>
                <a:gd name="T19" fmla="*/ 1400 h 2266"/>
                <a:gd name="T20" fmla="*/ 1026 w 2570"/>
                <a:gd name="T21" fmla="*/ 1346 h 2266"/>
                <a:gd name="T22" fmla="*/ 991 w 2570"/>
                <a:gd name="T23" fmla="*/ 1412 h 2266"/>
                <a:gd name="T24" fmla="*/ 804 w 2570"/>
                <a:gd name="T25" fmla="*/ 1574 h 2266"/>
                <a:gd name="T26" fmla="*/ 726 w 2570"/>
                <a:gd name="T27" fmla="*/ 1718 h 2266"/>
                <a:gd name="T28" fmla="*/ 768 w 2570"/>
                <a:gd name="T29" fmla="*/ 1742 h 2266"/>
                <a:gd name="T30" fmla="*/ 865 w 2570"/>
                <a:gd name="T31" fmla="*/ 1693 h 2266"/>
                <a:gd name="T32" fmla="*/ 991 w 2570"/>
                <a:gd name="T33" fmla="*/ 1699 h 2266"/>
                <a:gd name="T34" fmla="*/ 1135 w 2570"/>
                <a:gd name="T35" fmla="*/ 1627 h 2266"/>
                <a:gd name="T36" fmla="*/ 1183 w 2570"/>
                <a:gd name="T37" fmla="*/ 1669 h 2266"/>
                <a:gd name="T38" fmla="*/ 1399 w 2570"/>
                <a:gd name="T39" fmla="*/ 1436 h 2266"/>
                <a:gd name="T40" fmla="*/ 1615 w 2570"/>
                <a:gd name="T41" fmla="*/ 1334 h 2266"/>
                <a:gd name="T42" fmla="*/ 1645 w 2570"/>
                <a:gd name="T43" fmla="*/ 1370 h 2266"/>
                <a:gd name="T44" fmla="*/ 1681 w 2570"/>
                <a:gd name="T45" fmla="*/ 1430 h 2266"/>
                <a:gd name="T46" fmla="*/ 1699 w 2570"/>
                <a:gd name="T47" fmla="*/ 1466 h 2266"/>
                <a:gd name="T48" fmla="*/ 1747 w 2570"/>
                <a:gd name="T49" fmla="*/ 1550 h 2266"/>
                <a:gd name="T50" fmla="*/ 1772 w 2570"/>
                <a:gd name="T51" fmla="*/ 1586 h 2266"/>
                <a:gd name="T52" fmla="*/ 2124 w 2570"/>
                <a:gd name="T53" fmla="*/ 2248 h 2266"/>
                <a:gd name="T54" fmla="*/ 1693 w 2570"/>
                <a:gd name="T55" fmla="*/ 1322 h 2266"/>
                <a:gd name="T56" fmla="*/ 1861 w 2570"/>
                <a:gd name="T57" fmla="*/ 1165 h 2266"/>
                <a:gd name="T58" fmla="*/ 2173 w 2570"/>
                <a:gd name="T59" fmla="*/ 1099 h 2266"/>
                <a:gd name="T60" fmla="*/ 2390 w 2570"/>
                <a:gd name="T61" fmla="*/ 1009 h 2266"/>
                <a:gd name="T62" fmla="*/ 2570 w 2570"/>
                <a:gd name="T63" fmla="*/ 805 h 2266"/>
                <a:gd name="T64" fmla="*/ 2342 w 2570"/>
                <a:gd name="T65" fmla="*/ 781 h 2266"/>
                <a:gd name="T66" fmla="*/ 2114 w 2570"/>
                <a:gd name="T67" fmla="*/ 763 h 2266"/>
                <a:gd name="T68" fmla="*/ 2408 w 2570"/>
                <a:gd name="T69" fmla="*/ 433 h 2266"/>
                <a:gd name="T70" fmla="*/ 2426 w 2570"/>
                <a:gd name="T71" fmla="*/ 421 h 2266"/>
                <a:gd name="T72" fmla="*/ 2474 w 2570"/>
                <a:gd name="T73" fmla="*/ 379 h 2266"/>
                <a:gd name="T74" fmla="*/ 2492 w 2570"/>
                <a:gd name="T75" fmla="*/ 355 h 2266"/>
                <a:gd name="T76" fmla="*/ 2474 w 2570"/>
                <a:gd name="T77" fmla="*/ 337 h 2266"/>
                <a:gd name="T78" fmla="*/ 2474 w 2570"/>
                <a:gd name="T79" fmla="*/ 271 h 2266"/>
                <a:gd name="T80" fmla="*/ 2492 w 2570"/>
                <a:gd name="T81" fmla="*/ 192 h 2266"/>
                <a:gd name="T82" fmla="*/ 2504 w 2570"/>
                <a:gd name="T83" fmla="*/ 132 h 2266"/>
                <a:gd name="T84" fmla="*/ 2492 w 2570"/>
                <a:gd name="T85" fmla="*/ 36 h 2266"/>
                <a:gd name="T86" fmla="*/ 2492 w 2570"/>
                <a:gd name="T87" fmla="*/ 24 h 2266"/>
                <a:gd name="T88" fmla="*/ 2102 w 2570"/>
                <a:gd name="T89" fmla="*/ 0 h 2266"/>
                <a:gd name="T90" fmla="*/ 1909 w 2570"/>
                <a:gd name="T91" fmla="*/ 90 h 2266"/>
                <a:gd name="T92" fmla="*/ 1747 w 2570"/>
                <a:gd name="T93" fmla="*/ 535 h 2266"/>
                <a:gd name="T94" fmla="*/ 1711 w 2570"/>
                <a:gd name="T95" fmla="*/ 469 h 2266"/>
                <a:gd name="T96" fmla="*/ 1633 w 2570"/>
                <a:gd name="T97" fmla="*/ 144 h 2266"/>
                <a:gd name="T98" fmla="*/ 1579 w 2570"/>
                <a:gd name="T99" fmla="*/ 0 h 2266"/>
                <a:gd name="T100" fmla="*/ 738 w 2570"/>
                <a:gd name="T101" fmla="*/ 186 h 2266"/>
                <a:gd name="T102" fmla="*/ 756 w 2570"/>
                <a:gd name="T103" fmla="*/ 463 h 226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2570" h="2266">
                  <a:moveTo>
                    <a:pt x="756" y="463"/>
                  </a:moveTo>
                  <a:lnTo>
                    <a:pt x="859" y="612"/>
                  </a:lnTo>
                  <a:lnTo>
                    <a:pt x="937" y="720"/>
                  </a:lnTo>
                  <a:lnTo>
                    <a:pt x="1087" y="853"/>
                  </a:lnTo>
                  <a:lnTo>
                    <a:pt x="1105" y="907"/>
                  </a:lnTo>
                  <a:lnTo>
                    <a:pt x="961" y="913"/>
                  </a:lnTo>
                  <a:lnTo>
                    <a:pt x="895" y="901"/>
                  </a:lnTo>
                  <a:lnTo>
                    <a:pt x="786" y="883"/>
                  </a:lnTo>
                  <a:lnTo>
                    <a:pt x="637" y="859"/>
                  </a:lnTo>
                  <a:lnTo>
                    <a:pt x="450" y="931"/>
                  </a:lnTo>
                  <a:lnTo>
                    <a:pt x="306" y="1021"/>
                  </a:lnTo>
                  <a:lnTo>
                    <a:pt x="150" y="1075"/>
                  </a:lnTo>
                  <a:lnTo>
                    <a:pt x="0" y="1153"/>
                  </a:lnTo>
                  <a:lnTo>
                    <a:pt x="78" y="1165"/>
                  </a:lnTo>
                  <a:lnTo>
                    <a:pt x="264" y="1220"/>
                  </a:lnTo>
                  <a:lnTo>
                    <a:pt x="361" y="1256"/>
                  </a:lnTo>
                  <a:lnTo>
                    <a:pt x="367" y="1298"/>
                  </a:lnTo>
                  <a:lnTo>
                    <a:pt x="444" y="1316"/>
                  </a:lnTo>
                  <a:lnTo>
                    <a:pt x="558" y="1400"/>
                  </a:lnTo>
                  <a:lnTo>
                    <a:pt x="697" y="1400"/>
                  </a:lnTo>
                  <a:lnTo>
                    <a:pt x="895" y="1346"/>
                  </a:lnTo>
                  <a:lnTo>
                    <a:pt x="1026" y="1346"/>
                  </a:lnTo>
                  <a:lnTo>
                    <a:pt x="1147" y="1358"/>
                  </a:lnTo>
                  <a:lnTo>
                    <a:pt x="991" y="1412"/>
                  </a:lnTo>
                  <a:lnTo>
                    <a:pt x="804" y="1538"/>
                  </a:lnTo>
                  <a:lnTo>
                    <a:pt x="804" y="1574"/>
                  </a:lnTo>
                  <a:lnTo>
                    <a:pt x="762" y="1645"/>
                  </a:lnTo>
                  <a:lnTo>
                    <a:pt x="726" y="1718"/>
                  </a:lnTo>
                  <a:lnTo>
                    <a:pt x="732" y="1754"/>
                  </a:lnTo>
                  <a:lnTo>
                    <a:pt x="768" y="1742"/>
                  </a:lnTo>
                  <a:lnTo>
                    <a:pt x="829" y="1730"/>
                  </a:lnTo>
                  <a:lnTo>
                    <a:pt x="865" y="1693"/>
                  </a:lnTo>
                  <a:lnTo>
                    <a:pt x="925" y="1663"/>
                  </a:lnTo>
                  <a:lnTo>
                    <a:pt x="991" y="1699"/>
                  </a:lnTo>
                  <a:lnTo>
                    <a:pt x="1087" y="1675"/>
                  </a:lnTo>
                  <a:lnTo>
                    <a:pt x="1135" y="1627"/>
                  </a:lnTo>
                  <a:lnTo>
                    <a:pt x="1147" y="1687"/>
                  </a:lnTo>
                  <a:lnTo>
                    <a:pt x="1183" y="1669"/>
                  </a:lnTo>
                  <a:lnTo>
                    <a:pt x="1333" y="1514"/>
                  </a:lnTo>
                  <a:lnTo>
                    <a:pt x="1399" y="1436"/>
                  </a:lnTo>
                  <a:lnTo>
                    <a:pt x="1526" y="1382"/>
                  </a:lnTo>
                  <a:lnTo>
                    <a:pt x="1615" y="1334"/>
                  </a:lnTo>
                  <a:lnTo>
                    <a:pt x="1627" y="1346"/>
                  </a:lnTo>
                  <a:lnTo>
                    <a:pt x="1645" y="1370"/>
                  </a:lnTo>
                  <a:lnTo>
                    <a:pt x="1669" y="1400"/>
                  </a:lnTo>
                  <a:lnTo>
                    <a:pt x="1681" y="1430"/>
                  </a:lnTo>
                  <a:lnTo>
                    <a:pt x="1687" y="1448"/>
                  </a:lnTo>
                  <a:lnTo>
                    <a:pt x="1699" y="1466"/>
                  </a:lnTo>
                  <a:lnTo>
                    <a:pt x="1729" y="1520"/>
                  </a:lnTo>
                  <a:lnTo>
                    <a:pt x="1747" y="1550"/>
                  </a:lnTo>
                  <a:lnTo>
                    <a:pt x="1766" y="1574"/>
                  </a:lnTo>
                  <a:lnTo>
                    <a:pt x="1772" y="1586"/>
                  </a:lnTo>
                  <a:lnTo>
                    <a:pt x="1778" y="1592"/>
                  </a:lnTo>
                  <a:lnTo>
                    <a:pt x="2124" y="2248"/>
                  </a:lnTo>
                  <a:lnTo>
                    <a:pt x="2215" y="2266"/>
                  </a:lnTo>
                  <a:lnTo>
                    <a:pt x="1693" y="1322"/>
                  </a:lnTo>
                  <a:lnTo>
                    <a:pt x="1723" y="1262"/>
                  </a:lnTo>
                  <a:lnTo>
                    <a:pt x="1861" y="1165"/>
                  </a:lnTo>
                  <a:lnTo>
                    <a:pt x="1988" y="1129"/>
                  </a:lnTo>
                  <a:lnTo>
                    <a:pt x="2173" y="1099"/>
                  </a:lnTo>
                  <a:lnTo>
                    <a:pt x="2318" y="1075"/>
                  </a:lnTo>
                  <a:lnTo>
                    <a:pt x="2390" y="1009"/>
                  </a:lnTo>
                  <a:lnTo>
                    <a:pt x="2570" y="895"/>
                  </a:lnTo>
                  <a:lnTo>
                    <a:pt x="2570" y="805"/>
                  </a:lnTo>
                  <a:lnTo>
                    <a:pt x="2516" y="787"/>
                  </a:lnTo>
                  <a:lnTo>
                    <a:pt x="2342" y="781"/>
                  </a:lnTo>
                  <a:lnTo>
                    <a:pt x="2042" y="871"/>
                  </a:lnTo>
                  <a:lnTo>
                    <a:pt x="2114" y="763"/>
                  </a:lnTo>
                  <a:lnTo>
                    <a:pt x="2264" y="624"/>
                  </a:lnTo>
                  <a:lnTo>
                    <a:pt x="2408" y="433"/>
                  </a:lnTo>
                  <a:lnTo>
                    <a:pt x="2414" y="433"/>
                  </a:lnTo>
                  <a:lnTo>
                    <a:pt x="2426" y="421"/>
                  </a:lnTo>
                  <a:lnTo>
                    <a:pt x="2456" y="397"/>
                  </a:lnTo>
                  <a:lnTo>
                    <a:pt x="2474" y="379"/>
                  </a:lnTo>
                  <a:lnTo>
                    <a:pt x="2486" y="367"/>
                  </a:lnTo>
                  <a:lnTo>
                    <a:pt x="2492" y="355"/>
                  </a:lnTo>
                  <a:lnTo>
                    <a:pt x="2486" y="349"/>
                  </a:lnTo>
                  <a:lnTo>
                    <a:pt x="2474" y="337"/>
                  </a:lnTo>
                  <a:lnTo>
                    <a:pt x="2474" y="307"/>
                  </a:lnTo>
                  <a:lnTo>
                    <a:pt x="2474" y="271"/>
                  </a:lnTo>
                  <a:lnTo>
                    <a:pt x="2480" y="228"/>
                  </a:lnTo>
                  <a:lnTo>
                    <a:pt x="2492" y="192"/>
                  </a:lnTo>
                  <a:lnTo>
                    <a:pt x="2498" y="156"/>
                  </a:lnTo>
                  <a:lnTo>
                    <a:pt x="2504" y="132"/>
                  </a:lnTo>
                  <a:lnTo>
                    <a:pt x="2504" y="126"/>
                  </a:lnTo>
                  <a:lnTo>
                    <a:pt x="2492" y="36"/>
                  </a:lnTo>
                  <a:lnTo>
                    <a:pt x="2492" y="24"/>
                  </a:lnTo>
                  <a:lnTo>
                    <a:pt x="2498" y="0"/>
                  </a:lnTo>
                  <a:lnTo>
                    <a:pt x="2102" y="0"/>
                  </a:lnTo>
                  <a:lnTo>
                    <a:pt x="2006" y="60"/>
                  </a:lnTo>
                  <a:lnTo>
                    <a:pt x="1909" y="90"/>
                  </a:lnTo>
                  <a:lnTo>
                    <a:pt x="1808" y="337"/>
                  </a:lnTo>
                  <a:lnTo>
                    <a:pt x="1747" y="535"/>
                  </a:lnTo>
                  <a:lnTo>
                    <a:pt x="1687" y="588"/>
                  </a:lnTo>
                  <a:lnTo>
                    <a:pt x="1711" y="469"/>
                  </a:lnTo>
                  <a:lnTo>
                    <a:pt x="1687" y="343"/>
                  </a:lnTo>
                  <a:lnTo>
                    <a:pt x="1633" y="144"/>
                  </a:lnTo>
                  <a:lnTo>
                    <a:pt x="1585" y="12"/>
                  </a:lnTo>
                  <a:lnTo>
                    <a:pt x="1579" y="0"/>
                  </a:lnTo>
                  <a:lnTo>
                    <a:pt x="786" y="0"/>
                  </a:lnTo>
                  <a:lnTo>
                    <a:pt x="738" y="186"/>
                  </a:lnTo>
                  <a:lnTo>
                    <a:pt x="756" y="463"/>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 name="Freeform 8">
              <a:extLst>
                <a:ext uri="{FF2B5EF4-FFF2-40B4-BE49-F238E27FC236}">
                  <a16:creationId xmlns:a16="http://schemas.microsoft.com/office/drawing/2014/main" id="{51D6E408-CC6C-FA4B-B55A-54204C554054}"/>
                </a:ext>
              </a:extLst>
            </p:cNvPr>
            <p:cNvSpPr>
              <a:spLocks/>
            </p:cNvSpPr>
            <p:nvPr/>
          </p:nvSpPr>
          <p:spPr bwMode="hidden">
            <a:xfrm>
              <a:off x="3525" y="1"/>
              <a:ext cx="2185" cy="1508"/>
            </a:xfrm>
            <a:custGeom>
              <a:avLst/>
              <a:gdLst>
                <a:gd name="T0" fmla="*/ 1054 w 2176"/>
                <a:gd name="T1" fmla="*/ 777 h 1505"/>
                <a:gd name="T2" fmla="*/ 1215 w 2176"/>
                <a:gd name="T3" fmla="*/ 1245 h 1505"/>
                <a:gd name="T4" fmla="*/ 976 w 2176"/>
                <a:gd name="T5" fmla="*/ 1203 h 1505"/>
                <a:gd name="T6" fmla="*/ 738 w 2176"/>
                <a:gd name="T7" fmla="*/ 1137 h 1505"/>
                <a:gd name="T8" fmla="*/ 452 w 2176"/>
                <a:gd name="T9" fmla="*/ 1119 h 1505"/>
                <a:gd name="T10" fmla="*/ 0 w 2176"/>
                <a:gd name="T11" fmla="*/ 1089 h 1505"/>
                <a:gd name="T12" fmla="*/ 30 w 2176"/>
                <a:gd name="T13" fmla="*/ 1125 h 1505"/>
                <a:gd name="T14" fmla="*/ 506 w 2176"/>
                <a:gd name="T15" fmla="*/ 1143 h 1505"/>
                <a:gd name="T16" fmla="*/ 792 w 2176"/>
                <a:gd name="T17" fmla="*/ 1197 h 1505"/>
                <a:gd name="T18" fmla="*/ 1155 w 2176"/>
                <a:gd name="T19" fmla="*/ 1316 h 1505"/>
                <a:gd name="T20" fmla="*/ 1090 w 2176"/>
                <a:gd name="T21" fmla="*/ 1334 h 1505"/>
                <a:gd name="T22" fmla="*/ 726 w 2176"/>
                <a:gd name="T23" fmla="*/ 1520 h 1505"/>
                <a:gd name="T24" fmla="*/ 780 w 2176"/>
                <a:gd name="T25" fmla="*/ 1496 h 1505"/>
                <a:gd name="T26" fmla="*/ 881 w 2176"/>
                <a:gd name="T27" fmla="*/ 1454 h 1505"/>
                <a:gd name="T28" fmla="*/ 1042 w 2176"/>
                <a:gd name="T29" fmla="*/ 1370 h 1505"/>
                <a:gd name="T30" fmla="*/ 1239 w 2176"/>
                <a:gd name="T31" fmla="*/ 1310 h 1505"/>
                <a:gd name="T32" fmla="*/ 1292 w 2176"/>
                <a:gd name="T33" fmla="*/ 1233 h 1505"/>
                <a:gd name="T34" fmla="*/ 1667 w 2176"/>
                <a:gd name="T35" fmla="*/ 1053 h 1505"/>
                <a:gd name="T36" fmla="*/ 1971 w 2176"/>
                <a:gd name="T37" fmla="*/ 963 h 1505"/>
                <a:gd name="T38" fmla="*/ 2221 w 2176"/>
                <a:gd name="T39" fmla="*/ 831 h 1505"/>
                <a:gd name="T40" fmla="*/ 2001 w 2176"/>
                <a:gd name="T41" fmla="*/ 921 h 1505"/>
                <a:gd name="T42" fmla="*/ 1691 w 2176"/>
                <a:gd name="T43" fmla="*/ 999 h 1505"/>
                <a:gd name="T44" fmla="*/ 1369 w 2176"/>
                <a:gd name="T45" fmla="*/ 1161 h 1505"/>
                <a:gd name="T46" fmla="*/ 1531 w 2176"/>
                <a:gd name="T47" fmla="*/ 915 h 1505"/>
                <a:gd name="T48" fmla="*/ 1655 w 2176"/>
                <a:gd name="T49" fmla="*/ 550 h 1505"/>
                <a:gd name="T50" fmla="*/ 1775 w 2176"/>
                <a:gd name="T51" fmla="*/ 377 h 1505"/>
                <a:gd name="T52" fmla="*/ 2019 w 2176"/>
                <a:gd name="T53" fmla="*/ 60 h 1505"/>
                <a:gd name="T54" fmla="*/ 2043 w 2176"/>
                <a:gd name="T55" fmla="*/ 0 h 1505"/>
                <a:gd name="T56" fmla="*/ 2013 w 2176"/>
                <a:gd name="T57" fmla="*/ 0 h 1505"/>
                <a:gd name="T58" fmla="*/ 1631 w 2176"/>
                <a:gd name="T59" fmla="*/ 485 h 1505"/>
                <a:gd name="T60" fmla="*/ 1507 w 2176"/>
                <a:gd name="T61" fmla="*/ 897 h 1505"/>
                <a:gd name="T62" fmla="*/ 1280 w 2176"/>
                <a:gd name="T63" fmla="*/ 1185 h 1505"/>
                <a:gd name="T64" fmla="*/ 1155 w 2176"/>
                <a:gd name="T65" fmla="*/ 915 h 1505"/>
                <a:gd name="T66" fmla="*/ 1030 w 2176"/>
                <a:gd name="T67" fmla="*/ 545 h 1505"/>
                <a:gd name="T68" fmla="*/ 905 w 2176"/>
                <a:gd name="T69" fmla="*/ 222 h 1505"/>
                <a:gd name="T70" fmla="*/ 804 w 2176"/>
                <a:gd name="T71" fmla="*/ 0 h 1505"/>
                <a:gd name="T72" fmla="*/ 768 w 2176"/>
                <a:gd name="T73" fmla="*/ 0 h 1505"/>
                <a:gd name="T74" fmla="*/ 923 w 2176"/>
                <a:gd name="T75" fmla="*/ 359 h 1505"/>
                <a:gd name="T76" fmla="*/ 1054 w 2176"/>
                <a:gd name="T77" fmla="*/ 777 h 1505"/>
                <a:gd name="T78" fmla="*/ 1054 w 2176"/>
                <a:gd name="T79" fmla="*/ 777 h 150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2176" h="1505">
                  <a:moveTo>
                    <a:pt x="1034" y="767"/>
                  </a:moveTo>
                  <a:lnTo>
                    <a:pt x="1190" y="1235"/>
                  </a:lnTo>
                  <a:lnTo>
                    <a:pt x="956" y="1193"/>
                  </a:lnTo>
                  <a:lnTo>
                    <a:pt x="723" y="1127"/>
                  </a:lnTo>
                  <a:lnTo>
                    <a:pt x="442" y="1109"/>
                  </a:lnTo>
                  <a:lnTo>
                    <a:pt x="0" y="1079"/>
                  </a:lnTo>
                  <a:lnTo>
                    <a:pt x="30" y="1115"/>
                  </a:lnTo>
                  <a:lnTo>
                    <a:pt x="496" y="1133"/>
                  </a:lnTo>
                  <a:lnTo>
                    <a:pt x="777" y="1187"/>
                  </a:lnTo>
                  <a:lnTo>
                    <a:pt x="1130" y="1301"/>
                  </a:lnTo>
                  <a:lnTo>
                    <a:pt x="1070" y="1319"/>
                  </a:lnTo>
                  <a:lnTo>
                    <a:pt x="711" y="1505"/>
                  </a:lnTo>
                  <a:lnTo>
                    <a:pt x="765" y="1481"/>
                  </a:lnTo>
                  <a:lnTo>
                    <a:pt x="861" y="1439"/>
                  </a:lnTo>
                  <a:lnTo>
                    <a:pt x="1022" y="1355"/>
                  </a:lnTo>
                  <a:lnTo>
                    <a:pt x="1214" y="1295"/>
                  </a:lnTo>
                  <a:lnTo>
                    <a:pt x="1267" y="1223"/>
                  </a:lnTo>
                  <a:lnTo>
                    <a:pt x="1632" y="1043"/>
                  </a:lnTo>
                  <a:lnTo>
                    <a:pt x="1931" y="953"/>
                  </a:lnTo>
                  <a:lnTo>
                    <a:pt x="2176" y="821"/>
                  </a:lnTo>
                  <a:lnTo>
                    <a:pt x="1961" y="911"/>
                  </a:lnTo>
                  <a:lnTo>
                    <a:pt x="1656" y="989"/>
                  </a:lnTo>
                  <a:lnTo>
                    <a:pt x="1339" y="1151"/>
                  </a:lnTo>
                  <a:lnTo>
                    <a:pt x="1501" y="905"/>
                  </a:lnTo>
                  <a:lnTo>
                    <a:pt x="1620" y="545"/>
                  </a:lnTo>
                  <a:lnTo>
                    <a:pt x="1740" y="372"/>
                  </a:lnTo>
                  <a:lnTo>
                    <a:pt x="1979" y="60"/>
                  </a:lnTo>
                  <a:lnTo>
                    <a:pt x="2003" y="0"/>
                  </a:lnTo>
                  <a:lnTo>
                    <a:pt x="1973" y="0"/>
                  </a:lnTo>
                  <a:lnTo>
                    <a:pt x="1596" y="480"/>
                  </a:lnTo>
                  <a:lnTo>
                    <a:pt x="1477" y="887"/>
                  </a:lnTo>
                  <a:lnTo>
                    <a:pt x="1255" y="1175"/>
                  </a:lnTo>
                  <a:lnTo>
                    <a:pt x="1130" y="905"/>
                  </a:lnTo>
                  <a:lnTo>
                    <a:pt x="1010" y="540"/>
                  </a:lnTo>
                  <a:lnTo>
                    <a:pt x="885" y="222"/>
                  </a:lnTo>
                  <a:lnTo>
                    <a:pt x="789" y="0"/>
                  </a:lnTo>
                  <a:lnTo>
                    <a:pt x="753" y="0"/>
                  </a:lnTo>
                  <a:lnTo>
                    <a:pt x="903" y="354"/>
                  </a:lnTo>
                  <a:lnTo>
                    <a:pt x="1034" y="767"/>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 name="Freeform 9">
              <a:extLst>
                <a:ext uri="{FF2B5EF4-FFF2-40B4-BE49-F238E27FC236}">
                  <a16:creationId xmlns:a16="http://schemas.microsoft.com/office/drawing/2014/main" id="{FC7F3E75-74C7-3B4E-B603-4AFBCD836A34}"/>
                </a:ext>
              </a:extLst>
            </p:cNvPr>
            <p:cNvSpPr>
              <a:spLocks/>
            </p:cNvSpPr>
            <p:nvPr/>
          </p:nvSpPr>
          <p:spPr bwMode="hidden">
            <a:xfrm>
              <a:off x="0" y="649"/>
              <a:ext cx="816" cy="806"/>
            </a:xfrm>
            <a:custGeom>
              <a:avLst/>
              <a:gdLst>
                <a:gd name="T0" fmla="*/ 166 w 813"/>
                <a:gd name="T1" fmla="*/ 569 h 804"/>
                <a:gd name="T2" fmla="*/ 334 w 813"/>
                <a:gd name="T3" fmla="*/ 443 h 804"/>
                <a:gd name="T4" fmla="*/ 656 w 813"/>
                <a:gd name="T5" fmla="*/ 221 h 804"/>
                <a:gd name="T6" fmla="*/ 828 w 813"/>
                <a:gd name="T7" fmla="*/ 0 h 804"/>
                <a:gd name="T8" fmla="*/ 690 w 813"/>
                <a:gd name="T9" fmla="*/ 150 h 804"/>
                <a:gd name="T10" fmla="*/ 149 w 813"/>
                <a:gd name="T11" fmla="*/ 509 h 804"/>
                <a:gd name="T12" fmla="*/ 0 w 813"/>
                <a:gd name="T13" fmla="*/ 742 h 804"/>
                <a:gd name="T14" fmla="*/ 0 w 813"/>
                <a:gd name="T15" fmla="*/ 814 h 804"/>
                <a:gd name="T16" fmla="*/ 166 w 813"/>
                <a:gd name="T17" fmla="*/ 569 h 804"/>
                <a:gd name="T18" fmla="*/ 166 w 813"/>
                <a:gd name="T19" fmla="*/ 569 h 80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13" h="804">
                  <a:moveTo>
                    <a:pt x="161" y="564"/>
                  </a:moveTo>
                  <a:lnTo>
                    <a:pt x="329" y="438"/>
                  </a:lnTo>
                  <a:lnTo>
                    <a:pt x="646" y="216"/>
                  </a:lnTo>
                  <a:lnTo>
                    <a:pt x="813" y="0"/>
                  </a:lnTo>
                  <a:lnTo>
                    <a:pt x="676" y="150"/>
                  </a:lnTo>
                  <a:lnTo>
                    <a:pt x="144" y="504"/>
                  </a:lnTo>
                  <a:lnTo>
                    <a:pt x="0" y="732"/>
                  </a:lnTo>
                  <a:lnTo>
                    <a:pt x="0" y="804"/>
                  </a:lnTo>
                  <a:lnTo>
                    <a:pt x="161" y="564"/>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 name="Freeform 10">
              <a:extLst>
                <a:ext uri="{FF2B5EF4-FFF2-40B4-BE49-F238E27FC236}">
                  <a16:creationId xmlns:a16="http://schemas.microsoft.com/office/drawing/2014/main" id="{D89EBE85-3543-B846-9A0B-529CC58CA4A0}"/>
                </a:ext>
              </a:extLst>
            </p:cNvPr>
            <p:cNvSpPr>
              <a:spLocks/>
            </p:cNvSpPr>
            <p:nvPr/>
          </p:nvSpPr>
          <p:spPr bwMode="hidden">
            <a:xfrm>
              <a:off x="0" y="1545"/>
              <a:ext cx="762" cy="107"/>
            </a:xfrm>
            <a:custGeom>
              <a:avLst/>
              <a:gdLst>
                <a:gd name="T0" fmla="*/ 470 w 759"/>
                <a:gd name="T1" fmla="*/ 66 h 107"/>
                <a:gd name="T2" fmla="*/ 774 w 759"/>
                <a:gd name="T3" fmla="*/ 0 h 107"/>
                <a:gd name="T4" fmla="*/ 506 w 759"/>
                <a:gd name="T5" fmla="*/ 36 h 107"/>
                <a:gd name="T6" fmla="*/ 143 w 759"/>
                <a:gd name="T7" fmla="*/ 48 h 107"/>
                <a:gd name="T8" fmla="*/ 0 w 759"/>
                <a:gd name="T9" fmla="*/ 78 h 107"/>
                <a:gd name="T10" fmla="*/ 0 w 759"/>
                <a:gd name="T11" fmla="*/ 107 h 107"/>
                <a:gd name="T12" fmla="*/ 96 w 759"/>
                <a:gd name="T13" fmla="*/ 89 h 107"/>
                <a:gd name="T14" fmla="*/ 470 w 759"/>
                <a:gd name="T15" fmla="*/ 66 h 107"/>
                <a:gd name="T16" fmla="*/ 470 w 759"/>
                <a:gd name="T17" fmla="*/ 66 h 10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59" h="107">
                  <a:moveTo>
                    <a:pt x="460" y="66"/>
                  </a:moveTo>
                  <a:lnTo>
                    <a:pt x="759" y="0"/>
                  </a:lnTo>
                  <a:lnTo>
                    <a:pt x="496" y="36"/>
                  </a:lnTo>
                  <a:lnTo>
                    <a:pt x="138" y="48"/>
                  </a:lnTo>
                  <a:lnTo>
                    <a:pt x="0" y="78"/>
                  </a:lnTo>
                  <a:lnTo>
                    <a:pt x="0" y="107"/>
                  </a:lnTo>
                  <a:lnTo>
                    <a:pt x="96" y="89"/>
                  </a:lnTo>
                  <a:lnTo>
                    <a:pt x="460" y="66"/>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 name="Freeform 11">
              <a:extLst>
                <a:ext uri="{FF2B5EF4-FFF2-40B4-BE49-F238E27FC236}">
                  <a16:creationId xmlns:a16="http://schemas.microsoft.com/office/drawing/2014/main" id="{096AFF34-6325-5848-9E9B-FBA60823DC1A}"/>
                </a:ext>
              </a:extLst>
            </p:cNvPr>
            <p:cNvSpPr>
              <a:spLocks/>
            </p:cNvSpPr>
            <p:nvPr/>
          </p:nvSpPr>
          <p:spPr bwMode="hidden">
            <a:xfrm>
              <a:off x="2314" y="3431"/>
              <a:ext cx="3182" cy="745"/>
            </a:xfrm>
            <a:custGeom>
              <a:avLst/>
              <a:gdLst>
                <a:gd name="T0" fmla="*/ 1417 w 3169"/>
                <a:gd name="T1" fmla="*/ 244 h 743"/>
                <a:gd name="T2" fmla="*/ 1769 w 3169"/>
                <a:gd name="T3" fmla="*/ 238 h 743"/>
                <a:gd name="T4" fmla="*/ 2132 w 3169"/>
                <a:gd name="T5" fmla="*/ 256 h 743"/>
                <a:gd name="T6" fmla="*/ 2555 w 3169"/>
                <a:gd name="T7" fmla="*/ 238 h 743"/>
                <a:gd name="T8" fmla="*/ 3234 w 3169"/>
                <a:gd name="T9" fmla="*/ 209 h 743"/>
                <a:gd name="T10" fmla="*/ 3180 w 3169"/>
                <a:gd name="T11" fmla="*/ 191 h 743"/>
                <a:gd name="T12" fmla="*/ 2472 w 3169"/>
                <a:gd name="T13" fmla="*/ 226 h 743"/>
                <a:gd name="T14" fmla="*/ 2043 w 3169"/>
                <a:gd name="T15" fmla="*/ 226 h 743"/>
                <a:gd name="T16" fmla="*/ 1489 w 3169"/>
                <a:gd name="T17" fmla="*/ 191 h 743"/>
                <a:gd name="T18" fmla="*/ 1573 w 3169"/>
                <a:gd name="T19" fmla="*/ 168 h 743"/>
                <a:gd name="T20" fmla="*/ 2079 w 3169"/>
                <a:gd name="T21" fmla="*/ 0 h 743"/>
                <a:gd name="T22" fmla="*/ 2001 w 3169"/>
                <a:gd name="T23" fmla="*/ 24 h 743"/>
                <a:gd name="T24" fmla="*/ 1876 w 3169"/>
                <a:gd name="T25" fmla="*/ 66 h 743"/>
                <a:gd name="T26" fmla="*/ 1637 w 3169"/>
                <a:gd name="T27" fmla="*/ 138 h 743"/>
                <a:gd name="T28" fmla="*/ 1368 w 3169"/>
                <a:gd name="T29" fmla="*/ 203 h 743"/>
                <a:gd name="T30" fmla="*/ 1293 w 3169"/>
                <a:gd name="T31" fmla="*/ 256 h 743"/>
                <a:gd name="T32" fmla="*/ 780 w 3169"/>
                <a:gd name="T33" fmla="*/ 418 h 743"/>
                <a:gd name="T34" fmla="*/ 340 w 3169"/>
                <a:gd name="T35" fmla="*/ 508 h 743"/>
                <a:gd name="T36" fmla="*/ 0 w 3169"/>
                <a:gd name="T37" fmla="*/ 627 h 743"/>
                <a:gd name="T38" fmla="*/ 304 w 3169"/>
                <a:gd name="T39" fmla="*/ 544 h 743"/>
                <a:gd name="T40" fmla="*/ 750 w 3169"/>
                <a:gd name="T41" fmla="*/ 454 h 743"/>
                <a:gd name="T42" fmla="*/ 1203 w 3169"/>
                <a:gd name="T43" fmla="*/ 316 h 743"/>
                <a:gd name="T44" fmla="*/ 1001 w 3169"/>
                <a:gd name="T45" fmla="*/ 496 h 743"/>
                <a:gd name="T46" fmla="*/ 887 w 3169"/>
                <a:gd name="T47" fmla="*/ 753 h 743"/>
                <a:gd name="T48" fmla="*/ 881 w 3169"/>
                <a:gd name="T49" fmla="*/ 753 h 743"/>
                <a:gd name="T50" fmla="*/ 953 w 3169"/>
                <a:gd name="T51" fmla="*/ 753 h 743"/>
                <a:gd name="T52" fmla="*/ 1042 w 3169"/>
                <a:gd name="T53" fmla="*/ 502 h 743"/>
                <a:gd name="T54" fmla="*/ 1322 w 3169"/>
                <a:gd name="T55" fmla="*/ 286 h 743"/>
                <a:gd name="T56" fmla="*/ 1561 w 3169"/>
                <a:gd name="T57" fmla="*/ 454 h 743"/>
                <a:gd name="T58" fmla="*/ 1805 w 3169"/>
                <a:gd name="T59" fmla="*/ 687 h 743"/>
                <a:gd name="T60" fmla="*/ 1894 w 3169"/>
                <a:gd name="T61" fmla="*/ 753 h 743"/>
                <a:gd name="T62" fmla="*/ 1959 w 3169"/>
                <a:gd name="T63" fmla="*/ 753 h 743"/>
                <a:gd name="T64" fmla="*/ 1727 w 3169"/>
                <a:gd name="T65" fmla="*/ 532 h 743"/>
                <a:gd name="T66" fmla="*/ 1417 w 3169"/>
                <a:gd name="T67" fmla="*/ 244 h 743"/>
                <a:gd name="T68" fmla="*/ 1417 w 3169"/>
                <a:gd name="T69" fmla="*/ 244 h 74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3169" h="743">
                  <a:moveTo>
                    <a:pt x="1387" y="239"/>
                  </a:moveTo>
                  <a:lnTo>
                    <a:pt x="1734" y="233"/>
                  </a:lnTo>
                  <a:lnTo>
                    <a:pt x="2087" y="251"/>
                  </a:lnTo>
                  <a:lnTo>
                    <a:pt x="2505" y="233"/>
                  </a:lnTo>
                  <a:lnTo>
                    <a:pt x="3169" y="204"/>
                  </a:lnTo>
                  <a:lnTo>
                    <a:pt x="3115" y="186"/>
                  </a:lnTo>
                  <a:lnTo>
                    <a:pt x="2422" y="221"/>
                  </a:lnTo>
                  <a:lnTo>
                    <a:pt x="2003" y="221"/>
                  </a:lnTo>
                  <a:lnTo>
                    <a:pt x="1459" y="186"/>
                  </a:lnTo>
                  <a:lnTo>
                    <a:pt x="1543" y="168"/>
                  </a:lnTo>
                  <a:lnTo>
                    <a:pt x="2039" y="0"/>
                  </a:lnTo>
                  <a:lnTo>
                    <a:pt x="1961" y="24"/>
                  </a:lnTo>
                  <a:lnTo>
                    <a:pt x="1836" y="66"/>
                  </a:lnTo>
                  <a:lnTo>
                    <a:pt x="1602" y="138"/>
                  </a:lnTo>
                  <a:lnTo>
                    <a:pt x="1339" y="198"/>
                  </a:lnTo>
                  <a:lnTo>
                    <a:pt x="1268" y="251"/>
                  </a:lnTo>
                  <a:lnTo>
                    <a:pt x="765" y="413"/>
                  </a:lnTo>
                  <a:lnTo>
                    <a:pt x="335" y="503"/>
                  </a:lnTo>
                  <a:lnTo>
                    <a:pt x="0" y="617"/>
                  </a:lnTo>
                  <a:lnTo>
                    <a:pt x="299" y="539"/>
                  </a:lnTo>
                  <a:lnTo>
                    <a:pt x="735" y="449"/>
                  </a:lnTo>
                  <a:lnTo>
                    <a:pt x="1178" y="311"/>
                  </a:lnTo>
                  <a:lnTo>
                    <a:pt x="981" y="491"/>
                  </a:lnTo>
                  <a:lnTo>
                    <a:pt x="867" y="743"/>
                  </a:lnTo>
                  <a:lnTo>
                    <a:pt x="861" y="743"/>
                  </a:lnTo>
                  <a:lnTo>
                    <a:pt x="933" y="743"/>
                  </a:lnTo>
                  <a:lnTo>
                    <a:pt x="1022" y="497"/>
                  </a:lnTo>
                  <a:lnTo>
                    <a:pt x="1297" y="281"/>
                  </a:lnTo>
                  <a:lnTo>
                    <a:pt x="1531" y="449"/>
                  </a:lnTo>
                  <a:lnTo>
                    <a:pt x="1770" y="677"/>
                  </a:lnTo>
                  <a:lnTo>
                    <a:pt x="1854" y="743"/>
                  </a:lnTo>
                  <a:lnTo>
                    <a:pt x="1919" y="743"/>
                  </a:lnTo>
                  <a:lnTo>
                    <a:pt x="1692" y="527"/>
                  </a:lnTo>
                  <a:lnTo>
                    <a:pt x="1387" y="239"/>
                  </a:lnTo>
                  <a:close/>
                </a:path>
              </a:pathLst>
            </a:custGeom>
            <a:gradFill rotWithShape="0">
              <a:gsLst>
                <a:gs pos="0">
                  <a:schemeClr val="accent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 name="Rectangle 12">
              <a:extLst>
                <a:ext uri="{FF2B5EF4-FFF2-40B4-BE49-F238E27FC236}">
                  <a16:creationId xmlns:a16="http://schemas.microsoft.com/office/drawing/2014/main" id="{C81C2F8C-21C9-4D46-9647-1226C0BD5AF2}"/>
                </a:ext>
              </a:extLst>
            </p:cNvPr>
            <p:cNvSpPr>
              <a:spLocks noChangeArrowheads="1"/>
            </p:cNvSpPr>
            <p:nvPr/>
          </p:nvSpPr>
          <p:spPr bwMode="hidden">
            <a:xfrm>
              <a:off x="192" y="127"/>
              <a:ext cx="1" cy="1"/>
            </a:xfrm>
            <a:prstGeom prst="rect">
              <a:avLst/>
            </a:prstGeom>
            <a:solidFill>
              <a:srgbClr val="9A1E8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defRPr/>
              </a:pPr>
              <a:endParaRPr lang="en-US" altLang="en-US"/>
            </a:p>
          </p:txBody>
        </p:sp>
        <p:sp>
          <p:nvSpPr>
            <p:cNvPr id="15" name="Rectangle 13">
              <a:extLst>
                <a:ext uri="{FF2B5EF4-FFF2-40B4-BE49-F238E27FC236}">
                  <a16:creationId xmlns:a16="http://schemas.microsoft.com/office/drawing/2014/main" id="{8EBB1A97-F8CD-BF40-9450-642525A13260}"/>
                </a:ext>
              </a:extLst>
            </p:cNvPr>
            <p:cNvSpPr>
              <a:spLocks noChangeArrowheads="1"/>
            </p:cNvSpPr>
            <p:nvPr/>
          </p:nvSpPr>
          <p:spPr bwMode="hidden">
            <a:xfrm>
              <a:off x="204" y="131"/>
              <a:ext cx="1" cy="1"/>
            </a:xfrm>
            <a:prstGeom prst="rect">
              <a:avLst/>
            </a:prstGeom>
            <a:solidFill>
              <a:srgbClr val="9A1E8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defRPr/>
              </a:pPr>
              <a:endParaRPr lang="en-US" altLang="en-US"/>
            </a:p>
          </p:txBody>
        </p:sp>
        <p:sp>
          <p:nvSpPr>
            <p:cNvPr id="16" name="Freeform 14">
              <a:extLst>
                <a:ext uri="{FF2B5EF4-FFF2-40B4-BE49-F238E27FC236}">
                  <a16:creationId xmlns:a16="http://schemas.microsoft.com/office/drawing/2014/main" id="{8C8B6EF7-27DA-7B43-8FA3-236EA092C6D9}"/>
                </a:ext>
              </a:extLst>
            </p:cNvPr>
            <p:cNvSpPr>
              <a:spLocks/>
            </p:cNvSpPr>
            <p:nvPr/>
          </p:nvSpPr>
          <p:spPr bwMode="hidden">
            <a:xfrm>
              <a:off x="0" y="4032"/>
              <a:ext cx="5760" cy="288"/>
            </a:xfrm>
            <a:custGeom>
              <a:avLst/>
              <a:gdLst>
                <a:gd name="T0" fmla="*/ 5740 w 5740"/>
                <a:gd name="T1" fmla="*/ 288 h 288"/>
                <a:gd name="T2" fmla="*/ 0 w 5740"/>
                <a:gd name="T3" fmla="*/ 288 h 288"/>
                <a:gd name="T4" fmla="*/ 0 w 5740"/>
                <a:gd name="T5" fmla="*/ 0 h 288"/>
                <a:gd name="T6" fmla="*/ 5740 w 5740"/>
                <a:gd name="T7" fmla="*/ 0 h 288"/>
                <a:gd name="T8" fmla="*/ 5740 w 5740"/>
                <a:gd name="T9" fmla="*/ 288 h 288"/>
                <a:gd name="T10" fmla="*/ 5740 w 5740"/>
                <a:gd name="T11" fmla="*/ 288 h 288"/>
              </a:gdLst>
              <a:ahLst/>
              <a:cxnLst>
                <a:cxn ang="0">
                  <a:pos x="T0" y="T1"/>
                </a:cxn>
                <a:cxn ang="0">
                  <a:pos x="T2" y="T3"/>
                </a:cxn>
                <a:cxn ang="0">
                  <a:pos x="T4" y="T5"/>
                </a:cxn>
                <a:cxn ang="0">
                  <a:pos x="T6" y="T7"/>
                </a:cxn>
                <a:cxn ang="0">
                  <a:pos x="T8" y="T9"/>
                </a:cxn>
                <a:cxn ang="0">
                  <a:pos x="T10" y="T11"/>
                </a:cxn>
              </a:cxnLst>
              <a:rect l="0" t="0" r="r" b="b"/>
              <a:pathLst>
                <a:path w="5740" h="288">
                  <a:moveTo>
                    <a:pt x="5740" y="288"/>
                  </a:moveTo>
                  <a:lnTo>
                    <a:pt x="0" y="288"/>
                  </a:lnTo>
                  <a:lnTo>
                    <a:pt x="0" y="0"/>
                  </a:lnTo>
                  <a:lnTo>
                    <a:pt x="5740" y="0"/>
                  </a:lnTo>
                  <a:lnTo>
                    <a:pt x="5740" y="288"/>
                  </a:lnTo>
                  <a:lnTo>
                    <a:pt x="5740" y="288"/>
                  </a:lnTo>
                  <a:close/>
                </a:path>
              </a:pathLst>
            </a:custGeom>
            <a:gradFill rotWithShape="0">
              <a:gsLst>
                <a:gs pos="0">
                  <a:schemeClr val="bg1"/>
                </a:gs>
                <a:gs pos="100000">
                  <a:schemeClr val="bg1">
                    <a:gamma/>
                    <a:shade val="46275"/>
                    <a:invGamma/>
                  </a:schemeClr>
                </a:gs>
              </a:gsLst>
              <a:lin ang="5400000" scaled="1"/>
            </a:gradFill>
            <a:ln>
              <a:noFill/>
            </a:ln>
          </p:spPr>
          <p:txBody>
            <a:bodyPr/>
            <a:lstStyle/>
            <a:p>
              <a:pPr eaLnBrk="1" hangingPunct="1">
                <a:defRPr/>
              </a:pPr>
              <a:endParaRPr lang="en-US">
                <a:latin typeface="Arial" charset="0"/>
                <a:ea typeface="ＭＳ Ｐゴシック" charset="0"/>
              </a:endParaRPr>
            </a:p>
          </p:txBody>
        </p:sp>
        <p:sp>
          <p:nvSpPr>
            <p:cNvPr id="17" name="Freeform 15">
              <a:extLst>
                <a:ext uri="{FF2B5EF4-FFF2-40B4-BE49-F238E27FC236}">
                  <a16:creationId xmlns:a16="http://schemas.microsoft.com/office/drawing/2014/main" id="{5A5199D7-68DA-384B-8723-921FC6382E32}"/>
                </a:ext>
              </a:extLst>
            </p:cNvPr>
            <p:cNvSpPr>
              <a:spLocks/>
            </p:cNvSpPr>
            <p:nvPr/>
          </p:nvSpPr>
          <p:spPr bwMode="hidden">
            <a:xfrm>
              <a:off x="0" y="4032"/>
              <a:ext cx="5760" cy="336"/>
            </a:xfrm>
            <a:custGeom>
              <a:avLst/>
              <a:gdLst>
                <a:gd name="T0" fmla="*/ 5740 w 5740"/>
                <a:gd name="T1" fmla="*/ 288 h 288"/>
                <a:gd name="T2" fmla="*/ 0 w 5740"/>
                <a:gd name="T3" fmla="*/ 288 h 288"/>
                <a:gd name="T4" fmla="*/ 0 w 5740"/>
                <a:gd name="T5" fmla="*/ 0 h 288"/>
                <a:gd name="T6" fmla="*/ 5740 w 5740"/>
                <a:gd name="T7" fmla="*/ 0 h 288"/>
                <a:gd name="T8" fmla="*/ 5740 w 5740"/>
                <a:gd name="T9" fmla="*/ 288 h 288"/>
                <a:gd name="T10" fmla="*/ 5740 w 5740"/>
                <a:gd name="T11" fmla="*/ 288 h 288"/>
              </a:gdLst>
              <a:ahLst/>
              <a:cxnLst>
                <a:cxn ang="0">
                  <a:pos x="T0" y="T1"/>
                </a:cxn>
                <a:cxn ang="0">
                  <a:pos x="T2" y="T3"/>
                </a:cxn>
                <a:cxn ang="0">
                  <a:pos x="T4" y="T5"/>
                </a:cxn>
                <a:cxn ang="0">
                  <a:pos x="T6" y="T7"/>
                </a:cxn>
                <a:cxn ang="0">
                  <a:pos x="T8" y="T9"/>
                </a:cxn>
                <a:cxn ang="0">
                  <a:pos x="T10" y="T11"/>
                </a:cxn>
              </a:cxnLst>
              <a:rect l="0" t="0" r="r" b="b"/>
              <a:pathLst>
                <a:path w="5740" h="288">
                  <a:moveTo>
                    <a:pt x="5740" y="288"/>
                  </a:moveTo>
                  <a:lnTo>
                    <a:pt x="0" y="288"/>
                  </a:lnTo>
                  <a:lnTo>
                    <a:pt x="0" y="0"/>
                  </a:lnTo>
                  <a:lnTo>
                    <a:pt x="5740" y="0"/>
                  </a:lnTo>
                  <a:lnTo>
                    <a:pt x="5740" y="288"/>
                  </a:lnTo>
                  <a:lnTo>
                    <a:pt x="5740" y="288"/>
                  </a:lnTo>
                  <a:close/>
                </a:path>
              </a:pathLst>
            </a:custGeom>
            <a:gradFill rotWithShape="0">
              <a:gsLst>
                <a:gs pos="0">
                  <a:schemeClr val="bg1"/>
                </a:gs>
                <a:gs pos="100000">
                  <a:schemeClr val="bg1">
                    <a:gamma/>
                    <a:shade val="46275"/>
                    <a:invGamma/>
                  </a:schemeClr>
                </a:gs>
              </a:gsLst>
              <a:lin ang="5400000" scaled="1"/>
            </a:gradFill>
            <a:ln>
              <a:noFill/>
            </a:ln>
          </p:spPr>
          <p:txBody>
            <a:bodyPr/>
            <a:lstStyle/>
            <a:p>
              <a:pPr eaLnBrk="1" hangingPunct="1">
                <a:defRPr/>
              </a:pPr>
              <a:endParaRPr lang="en-US">
                <a:latin typeface="Arial" charset="0"/>
                <a:ea typeface="ＭＳ Ｐゴシック" charset="0"/>
              </a:endParaRPr>
            </a:p>
          </p:txBody>
        </p:sp>
        <p:sp>
          <p:nvSpPr>
            <p:cNvPr id="18" name="Freeform 16">
              <a:extLst>
                <a:ext uri="{FF2B5EF4-FFF2-40B4-BE49-F238E27FC236}">
                  <a16:creationId xmlns:a16="http://schemas.microsoft.com/office/drawing/2014/main" id="{512BA41F-F451-A544-BAED-1AC83C43A711}"/>
                </a:ext>
              </a:extLst>
            </p:cNvPr>
            <p:cNvSpPr>
              <a:spLocks/>
            </p:cNvSpPr>
            <p:nvPr/>
          </p:nvSpPr>
          <p:spPr bwMode="hidden">
            <a:xfrm>
              <a:off x="0" y="0"/>
              <a:ext cx="5760" cy="288"/>
            </a:xfrm>
            <a:custGeom>
              <a:avLst/>
              <a:gdLst>
                <a:gd name="T0" fmla="*/ 5740 w 5740"/>
                <a:gd name="T1" fmla="*/ 288 h 288"/>
                <a:gd name="T2" fmla="*/ 0 w 5740"/>
                <a:gd name="T3" fmla="*/ 288 h 288"/>
                <a:gd name="T4" fmla="*/ 0 w 5740"/>
                <a:gd name="T5" fmla="*/ 0 h 288"/>
                <a:gd name="T6" fmla="*/ 5740 w 5740"/>
                <a:gd name="T7" fmla="*/ 0 h 288"/>
                <a:gd name="T8" fmla="*/ 5740 w 5740"/>
                <a:gd name="T9" fmla="*/ 288 h 288"/>
                <a:gd name="T10" fmla="*/ 5740 w 5740"/>
                <a:gd name="T11" fmla="*/ 288 h 288"/>
              </a:gdLst>
              <a:ahLst/>
              <a:cxnLst>
                <a:cxn ang="0">
                  <a:pos x="T0" y="T1"/>
                </a:cxn>
                <a:cxn ang="0">
                  <a:pos x="T2" y="T3"/>
                </a:cxn>
                <a:cxn ang="0">
                  <a:pos x="T4" y="T5"/>
                </a:cxn>
                <a:cxn ang="0">
                  <a:pos x="T6" y="T7"/>
                </a:cxn>
                <a:cxn ang="0">
                  <a:pos x="T8" y="T9"/>
                </a:cxn>
                <a:cxn ang="0">
                  <a:pos x="T10" y="T11"/>
                </a:cxn>
              </a:cxnLst>
              <a:rect l="0" t="0" r="r" b="b"/>
              <a:pathLst>
                <a:path w="5740" h="288">
                  <a:moveTo>
                    <a:pt x="5740" y="288"/>
                  </a:moveTo>
                  <a:lnTo>
                    <a:pt x="0" y="288"/>
                  </a:lnTo>
                  <a:lnTo>
                    <a:pt x="0" y="0"/>
                  </a:lnTo>
                  <a:lnTo>
                    <a:pt x="5740" y="0"/>
                  </a:lnTo>
                  <a:lnTo>
                    <a:pt x="5740" y="288"/>
                  </a:lnTo>
                  <a:lnTo>
                    <a:pt x="5740" y="288"/>
                  </a:lnTo>
                  <a:close/>
                </a:path>
              </a:pathLst>
            </a:custGeom>
            <a:gradFill rotWithShape="0">
              <a:gsLst>
                <a:gs pos="0">
                  <a:schemeClr val="bg2">
                    <a:gamma/>
                    <a:shade val="56078"/>
                    <a:invGamma/>
                  </a:schemeClr>
                </a:gs>
                <a:gs pos="100000">
                  <a:schemeClr val="bg2"/>
                </a:gs>
              </a:gsLst>
              <a:lin ang="5400000" scaled="1"/>
            </a:gradFill>
            <a:ln>
              <a:noFill/>
            </a:ln>
          </p:spPr>
          <p:txBody>
            <a:bodyPr/>
            <a:lstStyle/>
            <a:p>
              <a:pPr eaLnBrk="1" hangingPunct="1">
                <a:defRPr/>
              </a:pPr>
              <a:endParaRPr lang="en-US">
                <a:latin typeface="Arial" charset="0"/>
                <a:ea typeface="ＭＳ Ｐゴシック" charset="0"/>
              </a:endParaRPr>
            </a:p>
          </p:txBody>
        </p:sp>
        <p:sp>
          <p:nvSpPr>
            <p:cNvPr id="19" name="Freeform 17">
              <a:extLst>
                <a:ext uri="{FF2B5EF4-FFF2-40B4-BE49-F238E27FC236}">
                  <a16:creationId xmlns:a16="http://schemas.microsoft.com/office/drawing/2014/main" id="{E2309CA4-E2E9-CE41-ABA4-793BF58E0AC2}"/>
                </a:ext>
              </a:extLst>
            </p:cNvPr>
            <p:cNvSpPr>
              <a:spLocks/>
            </p:cNvSpPr>
            <p:nvPr/>
          </p:nvSpPr>
          <p:spPr bwMode="hidden">
            <a:xfrm>
              <a:off x="509" y="229"/>
              <a:ext cx="3188" cy="2024"/>
            </a:xfrm>
            <a:custGeom>
              <a:avLst/>
              <a:gdLst>
                <a:gd name="T0" fmla="*/ 871 w 3188"/>
                <a:gd name="T1" fmla="*/ 1423 h 2024"/>
                <a:gd name="T2" fmla="*/ 907 w 3188"/>
                <a:gd name="T3" fmla="*/ 1393 h 2024"/>
                <a:gd name="T4" fmla="*/ 991 w 3188"/>
                <a:gd name="T5" fmla="*/ 1320 h 2024"/>
                <a:gd name="T6" fmla="*/ 1033 w 3188"/>
                <a:gd name="T7" fmla="*/ 1297 h 2024"/>
                <a:gd name="T8" fmla="*/ 1086 w 3188"/>
                <a:gd name="T9" fmla="*/ 1249 h 2024"/>
                <a:gd name="T10" fmla="*/ 1123 w 3188"/>
                <a:gd name="T11" fmla="*/ 1219 h 2024"/>
                <a:gd name="T12" fmla="*/ 1057 w 3188"/>
                <a:gd name="T13" fmla="*/ 1153 h 2024"/>
                <a:gd name="T14" fmla="*/ 877 w 3188"/>
                <a:gd name="T15" fmla="*/ 1021 h 2024"/>
                <a:gd name="T16" fmla="*/ 655 w 3188"/>
                <a:gd name="T17" fmla="*/ 907 h 2024"/>
                <a:gd name="T18" fmla="*/ 655 w 3188"/>
                <a:gd name="T19" fmla="*/ 846 h 2024"/>
                <a:gd name="T20" fmla="*/ 643 w 3188"/>
                <a:gd name="T21" fmla="*/ 708 h 2024"/>
                <a:gd name="T22" fmla="*/ 552 w 3188"/>
                <a:gd name="T23" fmla="*/ 642 h 2024"/>
                <a:gd name="T24" fmla="*/ 510 w 3188"/>
                <a:gd name="T25" fmla="*/ 570 h 2024"/>
                <a:gd name="T26" fmla="*/ 637 w 3188"/>
                <a:gd name="T27" fmla="*/ 564 h 2024"/>
                <a:gd name="T28" fmla="*/ 763 w 3188"/>
                <a:gd name="T29" fmla="*/ 570 h 2024"/>
                <a:gd name="T30" fmla="*/ 1091 w 3188"/>
                <a:gd name="T31" fmla="*/ 850 h 2024"/>
                <a:gd name="T32" fmla="*/ 1009 w 3188"/>
                <a:gd name="T33" fmla="*/ 566 h 2024"/>
                <a:gd name="T34" fmla="*/ 1054 w 3188"/>
                <a:gd name="T35" fmla="*/ 265 h 2024"/>
                <a:gd name="T36" fmla="*/ 1249 w 3188"/>
                <a:gd name="T37" fmla="*/ 0 h 2024"/>
                <a:gd name="T38" fmla="*/ 1466 w 3188"/>
                <a:gd name="T39" fmla="*/ 292 h 2024"/>
                <a:gd name="T40" fmla="*/ 1475 w 3188"/>
                <a:gd name="T41" fmla="*/ 548 h 2024"/>
                <a:gd name="T42" fmla="*/ 1567 w 3188"/>
                <a:gd name="T43" fmla="*/ 630 h 2024"/>
                <a:gd name="T44" fmla="*/ 1795 w 3188"/>
                <a:gd name="T45" fmla="*/ 365 h 2024"/>
                <a:gd name="T46" fmla="*/ 2245 w 3188"/>
                <a:gd name="T47" fmla="*/ 150 h 2024"/>
                <a:gd name="T48" fmla="*/ 2618 w 3188"/>
                <a:gd name="T49" fmla="*/ 180 h 2024"/>
                <a:gd name="T50" fmla="*/ 3050 w 3188"/>
                <a:gd name="T51" fmla="*/ 150 h 2024"/>
                <a:gd name="T52" fmla="*/ 3140 w 3188"/>
                <a:gd name="T53" fmla="*/ 210 h 2024"/>
                <a:gd name="T54" fmla="*/ 2990 w 3188"/>
                <a:gd name="T55" fmla="*/ 210 h 2024"/>
                <a:gd name="T56" fmla="*/ 2834 w 3188"/>
                <a:gd name="T57" fmla="*/ 377 h 2024"/>
                <a:gd name="T58" fmla="*/ 2702 w 3188"/>
                <a:gd name="T59" fmla="*/ 648 h 2024"/>
                <a:gd name="T60" fmla="*/ 2582 w 3188"/>
                <a:gd name="T61" fmla="*/ 828 h 2024"/>
                <a:gd name="T62" fmla="*/ 2234 w 3188"/>
                <a:gd name="T63" fmla="*/ 1009 h 2024"/>
                <a:gd name="T64" fmla="*/ 1963 w 3188"/>
                <a:gd name="T65" fmla="*/ 1075 h 2024"/>
                <a:gd name="T66" fmla="*/ 2257 w 3188"/>
                <a:gd name="T67" fmla="*/ 1111 h 2024"/>
                <a:gd name="T68" fmla="*/ 2600 w 3188"/>
                <a:gd name="T69" fmla="*/ 1207 h 2024"/>
                <a:gd name="T70" fmla="*/ 2894 w 3188"/>
                <a:gd name="T71" fmla="*/ 1441 h 2024"/>
                <a:gd name="T72" fmla="*/ 3122 w 3188"/>
                <a:gd name="T73" fmla="*/ 1555 h 2024"/>
                <a:gd name="T74" fmla="*/ 3032 w 3188"/>
                <a:gd name="T75" fmla="*/ 1585 h 2024"/>
                <a:gd name="T76" fmla="*/ 3008 w 3188"/>
                <a:gd name="T77" fmla="*/ 1591 h 2024"/>
                <a:gd name="T78" fmla="*/ 2960 w 3188"/>
                <a:gd name="T79" fmla="*/ 1597 h 2024"/>
                <a:gd name="T80" fmla="*/ 2882 w 3188"/>
                <a:gd name="T81" fmla="*/ 1609 h 2024"/>
                <a:gd name="T82" fmla="*/ 2846 w 3188"/>
                <a:gd name="T83" fmla="*/ 1609 h 2024"/>
                <a:gd name="T84" fmla="*/ 2774 w 3188"/>
                <a:gd name="T85" fmla="*/ 1615 h 2024"/>
                <a:gd name="T86" fmla="*/ 2726 w 3188"/>
                <a:gd name="T87" fmla="*/ 1621 h 2024"/>
                <a:gd name="T88" fmla="*/ 2708 w 3188"/>
                <a:gd name="T89" fmla="*/ 1621 h 2024"/>
                <a:gd name="T90" fmla="*/ 2594 w 3188"/>
                <a:gd name="T91" fmla="*/ 1657 h 2024"/>
                <a:gd name="T92" fmla="*/ 2533 w 3188"/>
                <a:gd name="T93" fmla="*/ 1663 h 2024"/>
                <a:gd name="T94" fmla="*/ 2444 w 3188"/>
                <a:gd name="T95" fmla="*/ 1675 h 2024"/>
                <a:gd name="T96" fmla="*/ 2378 w 3188"/>
                <a:gd name="T97" fmla="*/ 1687 h 2024"/>
                <a:gd name="T98" fmla="*/ 2360 w 3188"/>
                <a:gd name="T99" fmla="*/ 1705 h 2024"/>
                <a:gd name="T100" fmla="*/ 2305 w 3188"/>
                <a:gd name="T101" fmla="*/ 1687 h 2024"/>
                <a:gd name="T102" fmla="*/ 2263 w 3188"/>
                <a:gd name="T103" fmla="*/ 1663 h 2024"/>
                <a:gd name="T104" fmla="*/ 2017 w 3188"/>
                <a:gd name="T105" fmla="*/ 1585 h 2024"/>
                <a:gd name="T106" fmla="*/ 1711 w 3188"/>
                <a:gd name="T107" fmla="*/ 1453 h 2024"/>
                <a:gd name="T108" fmla="*/ 1880 w 3188"/>
                <a:gd name="T109" fmla="*/ 1844 h 2024"/>
                <a:gd name="T110" fmla="*/ 1771 w 3188"/>
                <a:gd name="T111" fmla="*/ 1922 h 2024"/>
                <a:gd name="T112" fmla="*/ 1531 w 3188"/>
                <a:gd name="T113" fmla="*/ 1753 h 2024"/>
                <a:gd name="T114" fmla="*/ 1411 w 3188"/>
                <a:gd name="T115" fmla="*/ 1477 h 2024"/>
                <a:gd name="T116" fmla="*/ 1219 w 3188"/>
                <a:gd name="T117" fmla="*/ 1291 h 2024"/>
                <a:gd name="T118" fmla="*/ 127 w 3188"/>
                <a:gd name="T119" fmla="*/ 2006 h 2024"/>
                <a:gd name="T120" fmla="*/ 865 w 3188"/>
                <a:gd name="T121" fmla="*/ 1429 h 202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3188" h="2024">
                  <a:moveTo>
                    <a:pt x="865" y="1429"/>
                  </a:moveTo>
                  <a:lnTo>
                    <a:pt x="871" y="1423"/>
                  </a:lnTo>
                  <a:lnTo>
                    <a:pt x="889" y="1411"/>
                  </a:lnTo>
                  <a:lnTo>
                    <a:pt x="907" y="1393"/>
                  </a:lnTo>
                  <a:lnTo>
                    <a:pt x="937" y="1369"/>
                  </a:lnTo>
                  <a:lnTo>
                    <a:pt x="991" y="1320"/>
                  </a:lnTo>
                  <a:lnTo>
                    <a:pt x="1015" y="1309"/>
                  </a:lnTo>
                  <a:lnTo>
                    <a:pt x="1033" y="1297"/>
                  </a:lnTo>
                  <a:lnTo>
                    <a:pt x="1057" y="1279"/>
                  </a:lnTo>
                  <a:lnTo>
                    <a:pt x="1086" y="1249"/>
                  </a:lnTo>
                  <a:lnTo>
                    <a:pt x="1111" y="1225"/>
                  </a:lnTo>
                  <a:lnTo>
                    <a:pt x="1123" y="1219"/>
                  </a:lnTo>
                  <a:lnTo>
                    <a:pt x="1123" y="1213"/>
                  </a:lnTo>
                  <a:lnTo>
                    <a:pt x="1057" y="1153"/>
                  </a:lnTo>
                  <a:lnTo>
                    <a:pt x="979" y="1051"/>
                  </a:lnTo>
                  <a:lnTo>
                    <a:pt x="877" y="1021"/>
                  </a:lnTo>
                  <a:lnTo>
                    <a:pt x="685" y="931"/>
                  </a:lnTo>
                  <a:lnTo>
                    <a:pt x="655" y="907"/>
                  </a:lnTo>
                  <a:lnTo>
                    <a:pt x="721" y="876"/>
                  </a:lnTo>
                  <a:lnTo>
                    <a:pt x="655" y="846"/>
                  </a:lnTo>
                  <a:lnTo>
                    <a:pt x="612" y="774"/>
                  </a:lnTo>
                  <a:lnTo>
                    <a:pt x="643" y="708"/>
                  </a:lnTo>
                  <a:lnTo>
                    <a:pt x="600" y="660"/>
                  </a:lnTo>
                  <a:lnTo>
                    <a:pt x="552" y="642"/>
                  </a:lnTo>
                  <a:lnTo>
                    <a:pt x="528" y="594"/>
                  </a:lnTo>
                  <a:lnTo>
                    <a:pt x="510" y="570"/>
                  </a:lnTo>
                  <a:lnTo>
                    <a:pt x="552" y="552"/>
                  </a:lnTo>
                  <a:lnTo>
                    <a:pt x="637" y="564"/>
                  </a:lnTo>
                  <a:lnTo>
                    <a:pt x="721" y="576"/>
                  </a:lnTo>
                  <a:lnTo>
                    <a:pt x="763" y="570"/>
                  </a:lnTo>
                  <a:lnTo>
                    <a:pt x="931" y="696"/>
                  </a:lnTo>
                  <a:lnTo>
                    <a:pt x="1091" y="850"/>
                  </a:lnTo>
                  <a:lnTo>
                    <a:pt x="1073" y="685"/>
                  </a:lnTo>
                  <a:lnTo>
                    <a:pt x="1009" y="566"/>
                  </a:lnTo>
                  <a:lnTo>
                    <a:pt x="945" y="393"/>
                  </a:lnTo>
                  <a:lnTo>
                    <a:pt x="1054" y="265"/>
                  </a:lnTo>
                  <a:lnTo>
                    <a:pt x="1137" y="45"/>
                  </a:lnTo>
                  <a:lnTo>
                    <a:pt x="1249" y="0"/>
                  </a:lnTo>
                  <a:lnTo>
                    <a:pt x="1338" y="137"/>
                  </a:lnTo>
                  <a:lnTo>
                    <a:pt x="1466" y="292"/>
                  </a:lnTo>
                  <a:lnTo>
                    <a:pt x="1502" y="411"/>
                  </a:lnTo>
                  <a:lnTo>
                    <a:pt x="1475" y="548"/>
                  </a:lnTo>
                  <a:lnTo>
                    <a:pt x="1347" y="768"/>
                  </a:lnTo>
                  <a:lnTo>
                    <a:pt x="1567" y="630"/>
                  </a:lnTo>
                  <a:lnTo>
                    <a:pt x="1687" y="462"/>
                  </a:lnTo>
                  <a:lnTo>
                    <a:pt x="1795" y="365"/>
                  </a:lnTo>
                  <a:lnTo>
                    <a:pt x="1940" y="239"/>
                  </a:lnTo>
                  <a:lnTo>
                    <a:pt x="2245" y="150"/>
                  </a:lnTo>
                  <a:lnTo>
                    <a:pt x="2498" y="138"/>
                  </a:lnTo>
                  <a:lnTo>
                    <a:pt x="2618" y="180"/>
                  </a:lnTo>
                  <a:lnTo>
                    <a:pt x="2815" y="138"/>
                  </a:lnTo>
                  <a:lnTo>
                    <a:pt x="3050" y="150"/>
                  </a:lnTo>
                  <a:lnTo>
                    <a:pt x="3176" y="168"/>
                  </a:lnTo>
                  <a:lnTo>
                    <a:pt x="3140" y="210"/>
                  </a:lnTo>
                  <a:lnTo>
                    <a:pt x="3116" y="192"/>
                  </a:lnTo>
                  <a:lnTo>
                    <a:pt x="2990" y="210"/>
                  </a:lnTo>
                  <a:lnTo>
                    <a:pt x="2906" y="263"/>
                  </a:lnTo>
                  <a:lnTo>
                    <a:pt x="2834" y="377"/>
                  </a:lnTo>
                  <a:lnTo>
                    <a:pt x="2768" y="534"/>
                  </a:lnTo>
                  <a:lnTo>
                    <a:pt x="2702" y="648"/>
                  </a:lnTo>
                  <a:lnTo>
                    <a:pt x="2738" y="726"/>
                  </a:lnTo>
                  <a:lnTo>
                    <a:pt x="2582" y="828"/>
                  </a:lnTo>
                  <a:lnTo>
                    <a:pt x="2444" y="913"/>
                  </a:lnTo>
                  <a:lnTo>
                    <a:pt x="2234" y="1009"/>
                  </a:lnTo>
                  <a:lnTo>
                    <a:pt x="2096" y="1063"/>
                  </a:lnTo>
                  <a:lnTo>
                    <a:pt x="1963" y="1075"/>
                  </a:lnTo>
                  <a:lnTo>
                    <a:pt x="2035" y="1117"/>
                  </a:lnTo>
                  <a:lnTo>
                    <a:pt x="2257" y="1111"/>
                  </a:lnTo>
                  <a:lnTo>
                    <a:pt x="2545" y="1135"/>
                  </a:lnTo>
                  <a:lnTo>
                    <a:pt x="2600" y="1207"/>
                  </a:lnTo>
                  <a:lnTo>
                    <a:pt x="2726" y="1303"/>
                  </a:lnTo>
                  <a:lnTo>
                    <a:pt x="2894" y="1441"/>
                  </a:lnTo>
                  <a:lnTo>
                    <a:pt x="2984" y="1471"/>
                  </a:lnTo>
                  <a:lnTo>
                    <a:pt x="3122" y="1555"/>
                  </a:lnTo>
                  <a:lnTo>
                    <a:pt x="3188" y="1543"/>
                  </a:lnTo>
                  <a:lnTo>
                    <a:pt x="3032" y="1585"/>
                  </a:lnTo>
                  <a:lnTo>
                    <a:pt x="3026" y="1585"/>
                  </a:lnTo>
                  <a:lnTo>
                    <a:pt x="3008" y="1591"/>
                  </a:lnTo>
                  <a:lnTo>
                    <a:pt x="2984" y="1591"/>
                  </a:lnTo>
                  <a:lnTo>
                    <a:pt x="2960" y="1597"/>
                  </a:lnTo>
                  <a:lnTo>
                    <a:pt x="2906" y="1603"/>
                  </a:lnTo>
                  <a:lnTo>
                    <a:pt x="2882" y="1609"/>
                  </a:lnTo>
                  <a:lnTo>
                    <a:pt x="2864" y="1609"/>
                  </a:lnTo>
                  <a:lnTo>
                    <a:pt x="2846" y="1609"/>
                  </a:lnTo>
                  <a:lnTo>
                    <a:pt x="2828" y="1609"/>
                  </a:lnTo>
                  <a:lnTo>
                    <a:pt x="2774" y="1615"/>
                  </a:lnTo>
                  <a:lnTo>
                    <a:pt x="2750" y="1615"/>
                  </a:lnTo>
                  <a:lnTo>
                    <a:pt x="2726" y="1621"/>
                  </a:lnTo>
                  <a:lnTo>
                    <a:pt x="2714" y="1621"/>
                  </a:lnTo>
                  <a:lnTo>
                    <a:pt x="2708" y="1621"/>
                  </a:lnTo>
                  <a:lnTo>
                    <a:pt x="2606" y="1657"/>
                  </a:lnTo>
                  <a:lnTo>
                    <a:pt x="2594" y="1657"/>
                  </a:lnTo>
                  <a:lnTo>
                    <a:pt x="2569" y="1657"/>
                  </a:lnTo>
                  <a:lnTo>
                    <a:pt x="2533" y="1663"/>
                  </a:lnTo>
                  <a:lnTo>
                    <a:pt x="2486" y="1669"/>
                  </a:lnTo>
                  <a:lnTo>
                    <a:pt x="2444" y="1675"/>
                  </a:lnTo>
                  <a:lnTo>
                    <a:pt x="2408" y="1681"/>
                  </a:lnTo>
                  <a:lnTo>
                    <a:pt x="2378" y="1687"/>
                  </a:lnTo>
                  <a:lnTo>
                    <a:pt x="2366" y="1699"/>
                  </a:lnTo>
                  <a:lnTo>
                    <a:pt x="2360" y="1705"/>
                  </a:lnTo>
                  <a:lnTo>
                    <a:pt x="2342" y="1705"/>
                  </a:lnTo>
                  <a:lnTo>
                    <a:pt x="2305" y="1687"/>
                  </a:lnTo>
                  <a:lnTo>
                    <a:pt x="2275" y="1669"/>
                  </a:lnTo>
                  <a:lnTo>
                    <a:pt x="2263" y="1663"/>
                  </a:lnTo>
                  <a:lnTo>
                    <a:pt x="2257" y="1657"/>
                  </a:lnTo>
                  <a:lnTo>
                    <a:pt x="2017" y="1585"/>
                  </a:lnTo>
                  <a:lnTo>
                    <a:pt x="1844" y="1489"/>
                  </a:lnTo>
                  <a:lnTo>
                    <a:pt x="1711" y="1453"/>
                  </a:lnTo>
                  <a:lnTo>
                    <a:pt x="1856" y="1693"/>
                  </a:lnTo>
                  <a:lnTo>
                    <a:pt x="1880" y="1844"/>
                  </a:lnTo>
                  <a:lnTo>
                    <a:pt x="1856" y="1994"/>
                  </a:lnTo>
                  <a:lnTo>
                    <a:pt x="1771" y="1922"/>
                  </a:lnTo>
                  <a:lnTo>
                    <a:pt x="1616" y="1795"/>
                  </a:lnTo>
                  <a:lnTo>
                    <a:pt x="1531" y="1753"/>
                  </a:lnTo>
                  <a:lnTo>
                    <a:pt x="1483" y="1633"/>
                  </a:lnTo>
                  <a:lnTo>
                    <a:pt x="1411" y="1477"/>
                  </a:lnTo>
                  <a:lnTo>
                    <a:pt x="1358" y="1381"/>
                  </a:lnTo>
                  <a:lnTo>
                    <a:pt x="1219" y="1291"/>
                  </a:lnTo>
                  <a:lnTo>
                    <a:pt x="1147" y="1279"/>
                  </a:lnTo>
                  <a:lnTo>
                    <a:pt x="127" y="2006"/>
                  </a:lnTo>
                  <a:lnTo>
                    <a:pt x="0" y="2024"/>
                  </a:lnTo>
                  <a:lnTo>
                    <a:pt x="865" y="1429"/>
                  </a:lnTo>
                  <a:close/>
                </a:path>
              </a:pathLst>
            </a:cu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 name="Freeform 18">
              <a:extLst>
                <a:ext uri="{FF2B5EF4-FFF2-40B4-BE49-F238E27FC236}">
                  <a16:creationId xmlns:a16="http://schemas.microsoft.com/office/drawing/2014/main" id="{FA6857C0-5AE6-A24A-8AEE-1681829F85BA}"/>
                </a:ext>
              </a:extLst>
            </p:cNvPr>
            <p:cNvSpPr>
              <a:spLocks/>
            </p:cNvSpPr>
            <p:nvPr/>
          </p:nvSpPr>
          <p:spPr bwMode="hidden">
            <a:xfrm>
              <a:off x="1344" y="293"/>
              <a:ext cx="2144" cy="1787"/>
            </a:xfrm>
            <a:custGeom>
              <a:avLst/>
              <a:gdLst>
                <a:gd name="T0" fmla="*/ 318 w 2144"/>
                <a:gd name="T1" fmla="*/ 1078 h 1787"/>
                <a:gd name="T2" fmla="*/ 217 w 2144"/>
                <a:gd name="T3" fmla="*/ 928 h 1787"/>
                <a:gd name="T4" fmla="*/ 102 w 2144"/>
                <a:gd name="T5" fmla="*/ 808 h 1787"/>
                <a:gd name="T6" fmla="*/ 36 w 2144"/>
                <a:gd name="T7" fmla="*/ 742 h 1787"/>
                <a:gd name="T8" fmla="*/ 0 w 2144"/>
                <a:gd name="T9" fmla="*/ 700 h 1787"/>
                <a:gd name="T10" fmla="*/ 270 w 2144"/>
                <a:gd name="T11" fmla="*/ 958 h 1787"/>
                <a:gd name="T12" fmla="*/ 294 w 2144"/>
                <a:gd name="T13" fmla="*/ 1006 h 1787"/>
                <a:gd name="T14" fmla="*/ 367 w 2144"/>
                <a:gd name="T15" fmla="*/ 670 h 1787"/>
                <a:gd name="T16" fmla="*/ 379 w 2144"/>
                <a:gd name="T17" fmla="*/ 411 h 1787"/>
                <a:gd name="T18" fmla="*/ 347 w 2144"/>
                <a:gd name="T19" fmla="*/ 118 h 1787"/>
                <a:gd name="T20" fmla="*/ 393 w 2144"/>
                <a:gd name="T21" fmla="*/ 0 h 1787"/>
                <a:gd name="T22" fmla="*/ 397 w 2144"/>
                <a:gd name="T23" fmla="*/ 357 h 1787"/>
                <a:gd name="T24" fmla="*/ 421 w 2144"/>
                <a:gd name="T25" fmla="*/ 609 h 1787"/>
                <a:gd name="T26" fmla="*/ 385 w 2144"/>
                <a:gd name="T27" fmla="*/ 826 h 1787"/>
                <a:gd name="T28" fmla="*/ 385 w 2144"/>
                <a:gd name="T29" fmla="*/ 1036 h 1787"/>
                <a:gd name="T30" fmla="*/ 877 w 2144"/>
                <a:gd name="T31" fmla="*/ 784 h 1787"/>
                <a:gd name="T32" fmla="*/ 1309 w 2144"/>
                <a:gd name="T33" fmla="*/ 555 h 1787"/>
                <a:gd name="T34" fmla="*/ 1802 w 2144"/>
                <a:gd name="T35" fmla="*/ 249 h 1787"/>
                <a:gd name="T36" fmla="*/ 2096 w 2144"/>
                <a:gd name="T37" fmla="*/ 69 h 1787"/>
                <a:gd name="T38" fmla="*/ 1814 w 2144"/>
                <a:gd name="T39" fmla="*/ 279 h 1787"/>
                <a:gd name="T40" fmla="*/ 1453 w 2144"/>
                <a:gd name="T41" fmla="*/ 501 h 1787"/>
                <a:gd name="T42" fmla="*/ 1123 w 2144"/>
                <a:gd name="T43" fmla="*/ 700 h 1787"/>
                <a:gd name="T44" fmla="*/ 739 w 2144"/>
                <a:gd name="T45" fmla="*/ 898 h 1787"/>
                <a:gd name="T46" fmla="*/ 463 w 2144"/>
                <a:gd name="T47" fmla="*/ 1084 h 1787"/>
                <a:gd name="T48" fmla="*/ 817 w 2144"/>
                <a:gd name="T49" fmla="*/ 1193 h 1787"/>
                <a:gd name="T50" fmla="*/ 1285 w 2144"/>
                <a:gd name="T51" fmla="*/ 1187 h 1787"/>
                <a:gd name="T52" fmla="*/ 1916 w 2144"/>
                <a:gd name="T53" fmla="*/ 1396 h 1787"/>
                <a:gd name="T54" fmla="*/ 2144 w 2144"/>
                <a:gd name="T55" fmla="*/ 1420 h 1787"/>
                <a:gd name="T56" fmla="*/ 1814 w 2144"/>
                <a:gd name="T57" fmla="*/ 1408 h 1787"/>
                <a:gd name="T58" fmla="*/ 1435 w 2144"/>
                <a:gd name="T59" fmla="*/ 1288 h 1787"/>
                <a:gd name="T60" fmla="*/ 1219 w 2144"/>
                <a:gd name="T61" fmla="*/ 1229 h 1787"/>
                <a:gd name="T62" fmla="*/ 799 w 2144"/>
                <a:gd name="T63" fmla="*/ 1223 h 1787"/>
                <a:gd name="T64" fmla="*/ 505 w 2144"/>
                <a:gd name="T65" fmla="*/ 1145 h 1787"/>
                <a:gd name="T66" fmla="*/ 733 w 2144"/>
                <a:gd name="T67" fmla="*/ 1378 h 1787"/>
                <a:gd name="T68" fmla="*/ 877 w 2144"/>
                <a:gd name="T69" fmla="*/ 1619 h 1787"/>
                <a:gd name="T70" fmla="*/ 1009 w 2144"/>
                <a:gd name="T71" fmla="*/ 1787 h 1787"/>
                <a:gd name="T72" fmla="*/ 817 w 2144"/>
                <a:gd name="T73" fmla="*/ 1607 h 1787"/>
                <a:gd name="T74" fmla="*/ 673 w 2144"/>
                <a:gd name="T75" fmla="*/ 1372 h 1787"/>
                <a:gd name="T76" fmla="*/ 415 w 2144"/>
                <a:gd name="T77" fmla="*/ 1109 h 1787"/>
                <a:gd name="T78" fmla="*/ 318 w 2144"/>
                <a:gd name="T79" fmla="*/ 1078 h 1787"/>
                <a:gd name="T80" fmla="*/ 318 w 2144"/>
                <a:gd name="T81" fmla="*/ 1078 h 178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144" h="1787">
                  <a:moveTo>
                    <a:pt x="318" y="1078"/>
                  </a:moveTo>
                  <a:lnTo>
                    <a:pt x="217" y="928"/>
                  </a:lnTo>
                  <a:lnTo>
                    <a:pt x="102" y="808"/>
                  </a:lnTo>
                  <a:lnTo>
                    <a:pt x="36" y="742"/>
                  </a:lnTo>
                  <a:lnTo>
                    <a:pt x="0" y="700"/>
                  </a:lnTo>
                  <a:lnTo>
                    <a:pt x="270" y="958"/>
                  </a:lnTo>
                  <a:lnTo>
                    <a:pt x="294" y="1006"/>
                  </a:lnTo>
                  <a:lnTo>
                    <a:pt x="367" y="670"/>
                  </a:lnTo>
                  <a:lnTo>
                    <a:pt x="379" y="411"/>
                  </a:lnTo>
                  <a:lnTo>
                    <a:pt x="347" y="118"/>
                  </a:lnTo>
                  <a:lnTo>
                    <a:pt x="393" y="0"/>
                  </a:lnTo>
                  <a:lnTo>
                    <a:pt x="397" y="357"/>
                  </a:lnTo>
                  <a:lnTo>
                    <a:pt x="421" y="609"/>
                  </a:lnTo>
                  <a:lnTo>
                    <a:pt x="385" y="826"/>
                  </a:lnTo>
                  <a:lnTo>
                    <a:pt x="385" y="1036"/>
                  </a:lnTo>
                  <a:lnTo>
                    <a:pt x="877" y="784"/>
                  </a:lnTo>
                  <a:lnTo>
                    <a:pt x="1309" y="555"/>
                  </a:lnTo>
                  <a:lnTo>
                    <a:pt x="1802" y="249"/>
                  </a:lnTo>
                  <a:lnTo>
                    <a:pt x="2096" y="69"/>
                  </a:lnTo>
                  <a:lnTo>
                    <a:pt x="1814" y="279"/>
                  </a:lnTo>
                  <a:lnTo>
                    <a:pt x="1453" y="501"/>
                  </a:lnTo>
                  <a:lnTo>
                    <a:pt x="1123" y="700"/>
                  </a:lnTo>
                  <a:lnTo>
                    <a:pt x="739" y="898"/>
                  </a:lnTo>
                  <a:lnTo>
                    <a:pt x="463" y="1084"/>
                  </a:lnTo>
                  <a:lnTo>
                    <a:pt x="817" y="1193"/>
                  </a:lnTo>
                  <a:lnTo>
                    <a:pt x="1285" y="1187"/>
                  </a:lnTo>
                  <a:lnTo>
                    <a:pt x="1916" y="1396"/>
                  </a:lnTo>
                  <a:lnTo>
                    <a:pt x="2144" y="1420"/>
                  </a:lnTo>
                  <a:lnTo>
                    <a:pt x="1814" y="1408"/>
                  </a:lnTo>
                  <a:lnTo>
                    <a:pt x="1435" y="1288"/>
                  </a:lnTo>
                  <a:lnTo>
                    <a:pt x="1219" y="1229"/>
                  </a:lnTo>
                  <a:lnTo>
                    <a:pt x="799" y="1223"/>
                  </a:lnTo>
                  <a:lnTo>
                    <a:pt x="505" y="1145"/>
                  </a:lnTo>
                  <a:lnTo>
                    <a:pt x="733" y="1378"/>
                  </a:lnTo>
                  <a:lnTo>
                    <a:pt x="877" y="1619"/>
                  </a:lnTo>
                  <a:lnTo>
                    <a:pt x="1009" y="1787"/>
                  </a:lnTo>
                  <a:lnTo>
                    <a:pt x="817" y="1607"/>
                  </a:lnTo>
                  <a:lnTo>
                    <a:pt x="673" y="1372"/>
                  </a:lnTo>
                  <a:lnTo>
                    <a:pt x="415" y="1109"/>
                  </a:lnTo>
                  <a:lnTo>
                    <a:pt x="318" y="1078"/>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 name="Freeform 19">
              <a:extLst>
                <a:ext uri="{FF2B5EF4-FFF2-40B4-BE49-F238E27FC236}">
                  <a16:creationId xmlns:a16="http://schemas.microsoft.com/office/drawing/2014/main" id="{5C4F9CC2-7376-E649-AE28-7878312E1FFB}"/>
                </a:ext>
              </a:extLst>
            </p:cNvPr>
            <p:cNvSpPr>
              <a:spLocks/>
            </p:cNvSpPr>
            <p:nvPr/>
          </p:nvSpPr>
          <p:spPr bwMode="hidden">
            <a:xfrm>
              <a:off x="2932" y="1728"/>
              <a:ext cx="2828" cy="2366"/>
            </a:xfrm>
            <a:custGeom>
              <a:avLst/>
              <a:gdLst>
                <a:gd name="T0" fmla="*/ 1814 w 2828"/>
                <a:gd name="T1" fmla="*/ 606 h 2366"/>
                <a:gd name="T2" fmla="*/ 1615 w 2828"/>
                <a:gd name="T3" fmla="*/ 252 h 2366"/>
                <a:gd name="T4" fmla="*/ 1345 w 2828"/>
                <a:gd name="T5" fmla="*/ 132 h 2366"/>
                <a:gd name="T6" fmla="*/ 1381 w 2828"/>
                <a:gd name="T7" fmla="*/ 492 h 2366"/>
                <a:gd name="T8" fmla="*/ 955 w 2828"/>
                <a:gd name="T9" fmla="*/ 221 h 2366"/>
                <a:gd name="T10" fmla="*/ 877 w 2828"/>
                <a:gd name="T11" fmla="*/ 161 h 2366"/>
                <a:gd name="T12" fmla="*/ 841 w 2828"/>
                <a:gd name="T13" fmla="*/ 167 h 2366"/>
                <a:gd name="T14" fmla="*/ 720 w 2828"/>
                <a:gd name="T15" fmla="*/ 161 h 2366"/>
                <a:gd name="T16" fmla="*/ 613 w 2828"/>
                <a:gd name="T17" fmla="*/ 144 h 2366"/>
                <a:gd name="T18" fmla="*/ 492 w 2828"/>
                <a:gd name="T19" fmla="*/ 161 h 2366"/>
                <a:gd name="T20" fmla="*/ 432 w 2828"/>
                <a:gd name="T21" fmla="*/ 150 h 2366"/>
                <a:gd name="T22" fmla="*/ 342 w 2828"/>
                <a:gd name="T23" fmla="*/ 138 h 2366"/>
                <a:gd name="T24" fmla="*/ 246 w 2828"/>
                <a:gd name="T25" fmla="*/ 126 h 2366"/>
                <a:gd name="T26" fmla="*/ 174 w 2828"/>
                <a:gd name="T27" fmla="*/ 114 h 2366"/>
                <a:gd name="T28" fmla="*/ 216 w 2828"/>
                <a:gd name="T29" fmla="*/ 240 h 2366"/>
                <a:gd name="T30" fmla="*/ 607 w 2828"/>
                <a:gd name="T31" fmla="*/ 588 h 2366"/>
                <a:gd name="T32" fmla="*/ 1177 w 2828"/>
                <a:gd name="T33" fmla="*/ 817 h 2366"/>
                <a:gd name="T34" fmla="*/ 972 w 2828"/>
                <a:gd name="T35" fmla="*/ 871 h 2366"/>
                <a:gd name="T36" fmla="*/ 492 w 2828"/>
                <a:gd name="T37" fmla="*/ 1111 h 2366"/>
                <a:gd name="T38" fmla="*/ 276 w 2828"/>
                <a:gd name="T39" fmla="*/ 1441 h 2366"/>
                <a:gd name="T40" fmla="*/ 42 w 2828"/>
                <a:gd name="T41" fmla="*/ 1441 h 2366"/>
                <a:gd name="T42" fmla="*/ 367 w 2828"/>
                <a:gd name="T43" fmla="*/ 1585 h 2366"/>
                <a:gd name="T44" fmla="*/ 949 w 2828"/>
                <a:gd name="T45" fmla="*/ 1712 h 2366"/>
                <a:gd name="T46" fmla="*/ 1519 w 2828"/>
                <a:gd name="T47" fmla="*/ 1537 h 2366"/>
                <a:gd name="T48" fmla="*/ 1735 w 2828"/>
                <a:gd name="T49" fmla="*/ 1513 h 2366"/>
                <a:gd name="T50" fmla="*/ 1723 w 2828"/>
                <a:gd name="T51" fmla="*/ 1802 h 2366"/>
                <a:gd name="T52" fmla="*/ 2042 w 2828"/>
                <a:gd name="T53" fmla="*/ 2229 h 2366"/>
                <a:gd name="T54" fmla="*/ 2191 w 2828"/>
                <a:gd name="T55" fmla="*/ 2133 h 2366"/>
                <a:gd name="T56" fmla="*/ 2270 w 2828"/>
                <a:gd name="T57" fmla="*/ 1970 h 2366"/>
                <a:gd name="T58" fmla="*/ 2233 w 2828"/>
                <a:gd name="T59" fmla="*/ 1573 h 2366"/>
                <a:gd name="T60" fmla="*/ 2294 w 2828"/>
                <a:gd name="T61" fmla="*/ 1483 h 2366"/>
                <a:gd name="T62" fmla="*/ 2588 w 2828"/>
                <a:gd name="T63" fmla="*/ 1688 h 2366"/>
                <a:gd name="T64" fmla="*/ 2695 w 2828"/>
                <a:gd name="T65" fmla="*/ 1682 h 2366"/>
                <a:gd name="T66" fmla="*/ 2588 w 2828"/>
                <a:gd name="T67" fmla="*/ 1543 h 2366"/>
                <a:gd name="T68" fmla="*/ 2510 w 2828"/>
                <a:gd name="T69" fmla="*/ 1357 h 2366"/>
                <a:gd name="T70" fmla="*/ 2354 w 2828"/>
                <a:gd name="T71" fmla="*/ 1184 h 2366"/>
                <a:gd name="T72" fmla="*/ 2102 w 2828"/>
                <a:gd name="T73" fmla="*/ 931 h 2366"/>
                <a:gd name="T74" fmla="*/ 2137 w 2828"/>
                <a:gd name="T75" fmla="*/ 907 h 2366"/>
                <a:gd name="T76" fmla="*/ 2215 w 2828"/>
                <a:gd name="T77" fmla="*/ 871 h 2366"/>
                <a:gd name="T78" fmla="*/ 2324 w 2828"/>
                <a:gd name="T79" fmla="*/ 817 h 2366"/>
                <a:gd name="T80" fmla="*/ 2372 w 2828"/>
                <a:gd name="T81" fmla="*/ 787 h 2366"/>
                <a:gd name="T82" fmla="*/ 2078 w 2828"/>
                <a:gd name="T83" fmla="*/ 865 h 2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828" h="2366">
                  <a:moveTo>
                    <a:pt x="2006" y="835"/>
                  </a:moveTo>
                  <a:lnTo>
                    <a:pt x="1873" y="715"/>
                  </a:lnTo>
                  <a:lnTo>
                    <a:pt x="1814" y="606"/>
                  </a:lnTo>
                  <a:lnTo>
                    <a:pt x="1747" y="438"/>
                  </a:lnTo>
                  <a:lnTo>
                    <a:pt x="1699" y="312"/>
                  </a:lnTo>
                  <a:lnTo>
                    <a:pt x="1615" y="252"/>
                  </a:lnTo>
                  <a:lnTo>
                    <a:pt x="1453" y="84"/>
                  </a:lnTo>
                  <a:lnTo>
                    <a:pt x="1375" y="0"/>
                  </a:lnTo>
                  <a:lnTo>
                    <a:pt x="1345" y="132"/>
                  </a:lnTo>
                  <a:lnTo>
                    <a:pt x="1369" y="294"/>
                  </a:lnTo>
                  <a:lnTo>
                    <a:pt x="1513" y="558"/>
                  </a:lnTo>
                  <a:lnTo>
                    <a:pt x="1381" y="492"/>
                  </a:lnTo>
                  <a:lnTo>
                    <a:pt x="1201" y="360"/>
                  </a:lnTo>
                  <a:lnTo>
                    <a:pt x="961" y="227"/>
                  </a:lnTo>
                  <a:lnTo>
                    <a:pt x="955" y="221"/>
                  </a:lnTo>
                  <a:lnTo>
                    <a:pt x="949" y="215"/>
                  </a:lnTo>
                  <a:lnTo>
                    <a:pt x="913" y="185"/>
                  </a:lnTo>
                  <a:lnTo>
                    <a:pt x="877" y="161"/>
                  </a:lnTo>
                  <a:lnTo>
                    <a:pt x="859" y="156"/>
                  </a:lnTo>
                  <a:lnTo>
                    <a:pt x="853" y="161"/>
                  </a:lnTo>
                  <a:lnTo>
                    <a:pt x="841" y="167"/>
                  </a:lnTo>
                  <a:lnTo>
                    <a:pt x="810" y="173"/>
                  </a:lnTo>
                  <a:lnTo>
                    <a:pt x="768" y="167"/>
                  </a:lnTo>
                  <a:lnTo>
                    <a:pt x="720" y="161"/>
                  </a:lnTo>
                  <a:lnTo>
                    <a:pt x="678" y="156"/>
                  </a:lnTo>
                  <a:lnTo>
                    <a:pt x="637" y="150"/>
                  </a:lnTo>
                  <a:lnTo>
                    <a:pt x="613" y="144"/>
                  </a:lnTo>
                  <a:lnTo>
                    <a:pt x="601" y="144"/>
                  </a:lnTo>
                  <a:lnTo>
                    <a:pt x="498" y="161"/>
                  </a:lnTo>
                  <a:lnTo>
                    <a:pt x="492" y="161"/>
                  </a:lnTo>
                  <a:lnTo>
                    <a:pt x="480" y="156"/>
                  </a:lnTo>
                  <a:lnTo>
                    <a:pt x="456" y="156"/>
                  </a:lnTo>
                  <a:lnTo>
                    <a:pt x="432" y="150"/>
                  </a:lnTo>
                  <a:lnTo>
                    <a:pt x="379" y="144"/>
                  </a:lnTo>
                  <a:lnTo>
                    <a:pt x="361" y="138"/>
                  </a:lnTo>
                  <a:lnTo>
                    <a:pt x="342" y="138"/>
                  </a:lnTo>
                  <a:lnTo>
                    <a:pt x="324" y="138"/>
                  </a:lnTo>
                  <a:lnTo>
                    <a:pt x="300" y="132"/>
                  </a:lnTo>
                  <a:lnTo>
                    <a:pt x="246" y="126"/>
                  </a:lnTo>
                  <a:lnTo>
                    <a:pt x="216" y="120"/>
                  </a:lnTo>
                  <a:lnTo>
                    <a:pt x="192" y="120"/>
                  </a:lnTo>
                  <a:lnTo>
                    <a:pt x="174" y="114"/>
                  </a:lnTo>
                  <a:lnTo>
                    <a:pt x="168" y="114"/>
                  </a:lnTo>
                  <a:lnTo>
                    <a:pt x="6" y="120"/>
                  </a:lnTo>
                  <a:lnTo>
                    <a:pt x="216" y="240"/>
                  </a:lnTo>
                  <a:lnTo>
                    <a:pt x="306" y="294"/>
                  </a:lnTo>
                  <a:lnTo>
                    <a:pt x="480" y="462"/>
                  </a:lnTo>
                  <a:lnTo>
                    <a:pt x="607" y="588"/>
                  </a:lnTo>
                  <a:lnTo>
                    <a:pt x="655" y="672"/>
                  </a:lnTo>
                  <a:lnTo>
                    <a:pt x="949" y="769"/>
                  </a:lnTo>
                  <a:lnTo>
                    <a:pt x="1177" y="817"/>
                  </a:lnTo>
                  <a:lnTo>
                    <a:pt x="1249" y="871"/>
                  </a:lnTo>
                  <a:lnTo>
                    <a:pt x="1117" y="853"/>
                  </a:lnTo>
                  <a:lnTo>
                    <a:pt x="972" y="871"/>
                  </a:lnTo>
                  <a:lnTo>
                    <a:pt x="756" y="919"/>
                  </a:lnTo>
                  <a:lnTo>
                    <a:pt x="619" y="961"/>
                  </a:lnTo>
                  <a:lnTo>
                    <a:pt x="492" y="1111"/>
                  </a:lnTo>
                  <a:lnTo>
                    <a:pt x="420" y="1214"/>
                  </a:lnTo>
                  <a:lnTo>
                    <a:pt x="348" y="1345"/>
                  </a:lnTo>
                  <a:lnTo>
                    <a:pt x="276" y="1441"/>
                  </a:lnTo>
                  <a:lnTo>
                    <a:pt x="192" y="1471"/>
                  </a:lnTo>
                  <a:lnTo>
                    <a:pt x="66" y="1465"/>
                  </a:lnTo>
                  <a:lnTo>
                    <a:pt x="42" y="1441"/>
                  </a:lnTo>
                  <a:lnTo>
                    <a:pt x="0" y="1471"/>
                  </a:lnTo>
                  <a:lnTo>
                    <a:pt x="126" y="1519"/>
                  </a:lnTo>
                  <a:lnTo>
                    <a:pt x="367" y="1585"/>
                  </a:lnTo>
                  <a:lnTo>
                    <a:pt x="570" y="1591"/>
                  </a:lnTo>
                  <a:lnTo>
                    <a:pt x="690" y="1664"/>
                  </a:lnTo>
                  <a:lnTo>
                    <a:pt x="949" y="1712"/>
                  </a:lnTo>
                  <a:lnTo>
                    <a:pt x="1260" y="1694"/>
                  </a:lnTo>
                  <a:lnTo>
                    <a:pt x="1411" y="1603"/>
                  </a:lnTo>
                  <a:lnTo>
                    <a:pt x="1519" y="1537"/>
                  </a:lnTo>
                  <a:lnTo>
                    <a:pt x="1645" y="1399"/>
                  </a:lnTo>
                  <a:lnTo>
                    <a:pt x="1699" y="1387"/>
                  </a:lnTo>
                  <a:lnTo>
                    <a:pt x="1735" y="1513"/>
                  </a:lnTo>
                  <a:lnTo>
                    <a:pt x="1729" y="1567"/>
                  </a:lnTo>
                  <a:lnTo>
                    <a:pt x="1723" y="1670"/>
                  </a:lnTo>
                  <a:lnTo>
                    <a:pt x="1723" y="1802"/>
                  </a:lnTo>
                  <a:lnTo>
                    <a:pt x="1831" y="1964"/>
                  </a:lnTo>
                  <a:lnTo>
                    <a:pt x="1957" y="2090"/>
                  </a:lnTo>
                  <a:lnTo>
                    <a:pt x="2042" y="2229"/>
                  </a:lnTo>
                  <a:lnTo>
                    <a:pt x="2155" y="2366"/>
                  </a:lnTo>
                  <a:lnTo>
                    <a:pt x="2161" y="2295"/>
                  </a:lnTo>
                  <a:lnTo>
                    <a:pt x="2191" y="2133"/>
                  </a:lnTo>
                  <a:lnTo>
                    <a:pt x="2215" y="2048"/>
                  </a:lnTo>
                  <a:lnTo>
                    <a:pt x="2258" y="2042"/>
                  </a:lnTo>
                  <a:lnTo>
                    <a:pt x="2270" y="1970"/>
                  </a:lnTo>
                  <a:lnTo>
                    <a:pt x="2342" y="1868"/>
                  </a:lnTo>
                  <a:lnTo>
                    <a:pt x="2324" y="1748"/>
                  </a:lnTo>
                  <a:lnTo>
                    <a:pt x="2233" y="1573"/>
                  </a:lnTo>
                  <a:lnTo>
                    <a:pt x="2209" y="1453"/>
                  </a:lnTo>
                  <a:lnTo>
                    <a:pt x="2209" y="1345"/>
                  </a:lnTo>
                  <a:lnTo>
                    <a:pt x="2294" y="1483"/>
                  </a:lnTo>
                  <a:lnTo>
                    <a:pt x="2461" y="1651"/>
                  </a:lnTo>
                  <a:lnTo>
                    <a:pt x="2504" y="1651"/>
                  </a:lnTo>
                  <a:lnTo>
                    <a:pt x="2588" y="1688"/>
                  </a:lnTo>
                  <a:lnTo>
                    <a:pt x="2678" y="1718"/>
                  </a:lnTo>
                  <a:lnTo>
                    <a:pt x="2720" y="1712"/>
                  </a:lnTo>
                  <a:lnTo>
                    <a:pt x="2695" y="1682"/>
                  </a:lnTo>
                  <a:lnTo>
                    <a:pt x="2678" y="1627"/>
                  </a:lnTo>
                  <a:lnTo>
                    <a:pt x="2630" y="1597"/>
                  </a:lnTo>
                  <a:lnTo>
                    <a:pt x="2588" y="1543"/>
                  </a:lnTo>
                  <a:lnTo>
                    <a:pt x="2618" y="1483"/>
                  </a:lnTo>
                  <a:lnTo>
                    <a:pt x="2576" y="1399"/>
                  </a:lnTo>
                  <a:lnTo>
                    <a:pt x="2510" y="1357"/>
                  </a:lnTo>
                  <a:lnTo>
                    <a:pt x="2576" y="1351"/>
                  </a:lnTo>
                  <a:lnTo>
                    <a:pt x="2552" y="1315"/>
                  </a:lnTo>
                  <a:lnTo>
                    <a:pt x="2354" y="1184"/>
                  </a:lnTo>
                  <a:lnTo>
                    <a:pt x="2252" y="1123"/>
                  </a:lnTo>
                  <a:lnTo>
                    <a:pt x="2173" y="1009"/>
                  </a:lnTo>
                  <a:lnTo>
                    <a:pt x="2102" y="931"/>
                  </a:lnTo>
                  <a:lnTo>
                    <a:pt x="2108" y="931"/>
                  </a:lnTo>
                  <a:lnTo>
                    <a:pt x="2114" y="925"/>
                  </a:lnTo>
                  <a:lnTo>
                    <a:pt x="2137" y="907"/>
                  </a:lnTo>
                  <a:lnTo>
                    <a:pt x="2167" y="883"/>
                  </a:lnTo>
                  <a:lnTo>
                    <a:pt x="2197" y="877"/>
                  </a:lnTo>
                  <a:lnTo>
                    <a:pt x="2215" y="871"/>
                  </a:lnTo>
                  <a:lnTo>
                    <a:pt x="2240" y="859"/>
                  </a:lnTo>
                  <a:lnTo>
                    <a:pt x="2300" y="829"/>
                  </a:lnTo>
                  <a:lnTo>
                    <a:pt x="2324" y="817"/>
                  </a:lnTo>
                  <a:lnTo>
                    <a:pt x="2348" y="799"/>
                  </a:lnTo>
                  <a:lnTo>
                    <a:pt x="2366" y="793"/>
                  </a:lnTo>
                  <a:lnTo>
                    <a:pt x="2372" y="787"/>
                  </a:lnTo>
                  <a:lnTo>
                    <a:pt x="2828" y="588"/>
                  </a:lnTo>
                  <a:lnTo>
                    <a:pt x="2828" y="528"/>
                  </a:lnTo>
                  <a:lnTo>
                    <a:pt x="2078" y="865"/>
                  </a:lnTo>
                  <a:lnTo>
                    <a:pt x="2006" y="835"/>
                  </a:lnTo>
                  <a:lnTo>
                    <a:pt x="2006" y="835"/>
                  </a:lnTo>
                  <a:close/>
                </a:path>
              </a:pathLst>
            </a:custGeom>
            <a:gradFill rotWithShape="0">
              <a:gsLst>
                <a:gs pos="0">
                  <a:schemeClr val="bg2"/>
                </a:gs>
                <a:gs pos="50000">
                  <a:schemeClr val="bg1"/>
                </a:gs>
                <a:gs pos="100000">
                  <a:schemeClr val="bg2"/>
                </a:gs>
              </a:gsLst>
              <a:lin ang="2700000" scaled="1"/>
            </a:gradFill>
            <a:ln>
              <a:noFill/>
            </a:ln>
          </p:spPr>
          <p:txBody>
            <a:bodyPr/>
            <a:lstStyle/>
            <a:p>
              <a:pPr eaLnBrk="1" hangingPunct="1">
                <a:defRPr/>
              </a:pPr>
              <a:endParaRPr lang="en-US">
                <a:latin typeface="Arial" charset="0"/>
                <a:ea typeface="ＭＳ Ｐゴシック" charset="0"/>
              </a:endParaRPr>
            </a:p>
          </p:txBody>
        </p:sp>
        <p:sp>
          <p:nvSpPr>
            <p:cNvPr id="22" name="Freeform 20">
              <a:extLst>
                <a:ext uri="{FF2B5EF4-FFF2-40B4-BE49-F238E27FC236}">
                  <a16:creationId xmlns:a16="http://schemas.microsoft.com/office/drawing/2014/main" id="{94F26580-AFDB-8748-86DE-969F3B0AD6C0}"/>
                </a:ext>
              </a:extLst>
            </p:cNvPr>
            <p:cNvSpPr>
              <a:spLocks/>
            </p:cNvSpPr>
            <p:nvPr/>
          </p:nvSpPr>
          <p:spPr bwMode="hidden">
            <a:xfrm>
              <a:off x="3160" y="1860"/>
              <a:ext cx="2162" cy="1934"/>
            </a:xfrm>
            <a:custGeom>
              <a:avLst/>
              <a:gdLst>
                <a:gd name="T0" fmla="*/ 1882 w 2153"/>
                <a:gd name="T1" fmla="*/ 861 h 1930"/>
                <a:gd name="T2" fmla="*/ 1977 w 2153"/>
                <a:gd name="T3" fmla="*/ 1029 h 1930"/>
                <a:gd name="T4" fmla="*/ 2096 w 2153"/>
                <a:gd name="T5" fmla="*/ 1178 h 1930"/>
                <a:gd name="T6" fmla="*/ 2162 w 2153"/>
                <a:gd name="T7" fmla="*/ 1261 h 1930"/>
                <a:gd name="T8" fmla="*/ 2198 w 2153"/>
                <a:gd name="T9" fmla="*/ 1309 h 1930"/>
                <a:gd name="T10" fmla="*/ 1929 w 2153"/>
                <a:gd name="T11" fmla="*/ 987 h 1930"/>
                <a:gd name="T12" fmla="*/ 1900 w 2153"/>
                <a:gd name="T13" fmla="*/ 939 h 1930"/>
                <a:gd name="T14" fmla="*/ 1820 w 2153"/>
                <a:gd name="T15" fmla="*/ 1255 h 1930"/>
                <a:gd name="T16" fmla="*/ 1806 w 2153"/>
                <a:gd name="T17" fmla="*/ 1501 h 1930"/>
                <a:gd name="T18" fmla="*/ 1858 w 2153"/>
                <a:gd name="T19" fmla="*/ 1926 h 1930"/>
                <a:gd name="T20" fmla="*/ 1827 w 2153"/>
                <a:gd name="T21" fmla="*/ 1950 h 1930"/>
                <a:gd name="T22" fmla="*/ 1781 w 2153"/>
                <a:gd name="T23" fmla="*/ 1549 h 1930"/>
                <a:gd name="T24" fmla="*/ 1763 w 2153"/>
                <a:gd name="T25" fmla="*/ 1303 h 1930"/>
                <a:gd name="T26" fmla="*/ 1799 w 2153"/>
                <a:gd name="T27" fmla="*/ 1095 h 1930"/>
                <a:gd name="T28" fmla="*/ 1806 w 2153"/>
                <a:gd name="T29" fmla="*/ 885 h 1930"/>
                <a:gd name="T30" fmla="*/ 1293 w 2153"/>
                <a:gd name="T31" fmla="*/ 1017 h 1930"/>
                <a:gd name="T32" fmla="*/ 840 w 2153"/>
                <a:gd name="T33" fmla="*/ 1142 h 1930"/>
                <a:gd name="T34" fmla="*/ 328 w 2153"/>
                <a:gd name="T35" fmla="*/ 1327 h 1930"/>
                <a:gd name="T36" fmla="*/ 18 w 2153"/>
                <a:gd name="T37" fmla="*/ 1435 h 1930"/>
                <a:gd name="T38" fmla="*/ 316 w 2153"/>
                <a:gd name="T39" fmla="*/ 1297 h 1930"/>
                <a:gd name="T40" fmla="*/ 697 w 2153"/>
                <a:gd name="T41" fmla="*/ 1154 h 1930"/>
                <a:gd name="T42" fmla="*/ 1042 w 2153"/>
                <a:gd name="T43" fmla="*/ 1047 h 1930"/>
                <a:gd name="T44" fmla="*/ 1441 w 2153"/>
                <a:gd name="T45" fmla="*/ 939 h 1930"/>
                <a:gd name="T46" fmla="*/ 1727 w 2153"/>
                <a:gd name="T47" fmla="*/ 825 h 1930"/>
                <a:gd name="T48" fmla="*/ 1363 w 2153"/>
                <a:gd name="T49" fmla="*/ 628 h 1930"/>
                <a:gd name="T50" fmla="*/ 881 w 2153"/>
                <a:gd name="T51" fmla="*/ 520 h 1930"/>
                <a:gd name="T52" fmla="*/ 232 w 2153"/>
                <a:gd name="T53" fmla="*/ 161 h 1930"/>
                <a:gd name="T54" fmla="*/ 0 w 2153"/>
                <a:gd name="T55" fmla="*/ 83 h 1930"/>
                <a:gd name="T56" fmla="*/ 334 w 2153"/>
                <a:gd name="T57" fmla="*/ 179 h 1930"/>
                <a:gd name="T58" fmla="*/ 727 w 2153"/>
                <a:gd name="T59" fmla="*/ 388 h 1930"/>
                <a:gd name="T60" fmla="*/ 953 w 2153"/>
                <a:gd name="T61" fmla="*/ 496 h 1930"/>
                <a:gd name="T62" fmla="*/ 1381 w 2153"/>
                <a:gd name="T63" fmla="*/ 598 h 1930"/>
                <a:gd name="T64" fmla="*/ 1685 w 2153"/>
                <a:gd name="T65" fmla="*/ 753 h 1930"/>
                <a:gd name="T66" fmla="*/ 1453 w 2153"/>
                <a:gd name="T67" fmla="*/ 466 h 1930"/>
                <a:gd name="T68" fmla="*/ 1311 w 2153"/>
                <a:gd name="T69" fmla="*/ 191 h 1930"/>
                <a:gd name="T70" fmla="*/ 1179 w 2153"/>
                <a:gd name="T71" fmla="*/ 0 h 1930"/>
                <a:gd name="T72" fmla="*/ 1369 w 2153"/>
                <a:gd name="T73" fmla="*/ 215 h 1930"/>
                <a:gd name="T74" fmla="*/ 1519 w 2153"/>
                <a:gd name="T75" fmla="*/ 490 h 1930"/>
                <a:gd name="T76" fmla="*/ 1781 w 2153"/>
                <a:gd name="T77" fmla="*/ 813 h 1930"/>
                <a:gd name="T78" fmla="*/ 1882 w 2153"/>
                <a:gd name="T79" fmla="*/ 861 h 1930"/>
                <a:gd name="T80" fmla="*/ 1882 w 2153"/>
                <a:gd name="T81" fmla="*/ 861 h 193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153" h="1930">
                  <a:moveTo>
                    <a:pt x="1842" y="851"/>
                  </a:moveTo>
                  <a:lnTo>
                    <a:pt x="1937" y="1019"/>
                  </a:lnTo>
                  <a:lnTo>
                    <a:pt x="2051" y="1168"/>
                  </a:lnTo>
                  <a:lnTo>
                    <a:pt x="2117" y="1246"/>
                  </a:lnTo>
                  <a:lnTo>
                    <a:pt x="2153" y="1294"/>
                  </a:lnTo>
                  <a:lnTo>
                    <a:pt x="1889" y="977"/>
                  </a:lnTo>
                  <a:lnTo>
                    <a:pt x="1860" y="929"/>
                  </a:lnTo>
                  <a:lnTo>
                    <a:pt x="1782" y="1240"/>
                  </a:lnTo>
                  <a:lnTo>
                    <a:pt x="1770" y="1486"/>
                  </a:lnTo>
                  <a:lnTo>
                    <a:pt x="1818" y="1906"/>
                  </a:lnTo>
                  <a:lnTo>
                    <a:pt x="1788" y="1930"/>
                  </a:lnTo>
                  <a:lnTo>
                    <a:pt x="1746" y="1534"/>
                  </a:lnTo>
                  <a:lnTo>
                    <a:pt x="1728" y="1288"/>
                  </a:lnTo>
                  <a:lnTo>
                    <a:pt x="1764" y="1085"/>
                  </a:lnTo>
                  <a:lnTo>
                    <a:pt x="1770" y="875"/>
                  </a:lnTo>
                  <a:lnTo>
                    <a:pt x="1268" y="1007"/>
                  </a:lnTo>
                  <a:lnTo>
                    <a:pt x="825" y="1132"/>
                  </a:lnTo>
                  <a:lnTo>
                    <a:pt x="323" y="1312"/>
                  </a:lnTo>
                  <a:lnTo>
                    <a:pt x="18" y="1420"/>
                  </a:lnTo>
                  <a:lnTo>
                    <a:pt x="311" y="1282"/>
                  </a:lnTo>
                  <a:lnTo>
                    <a:pt x="682" y="1144"/>
                  </a:lnTo>
                  <a:lnTo>
                    <a:pt x="1022" y="1037"/>
                  </a:lnTo>
                  <a:lnTo>
                    <a:pt x="1411" y="929"/>
                  </a:lnTo>
                  <a:lnTo>
                    <a:pt x="1692" y="815"/>
                  </a:lnTo>
                  <a:lnTo>
                    <a:pt x="1333" y="623"/>
                  </a:lnTo>
                  <a:lnTo>
                    <a:pt x="861" y="515"/>
                  </a:lnTo>
                  <a:lnTo>
                    <a:pt x="227" y="161"/>
                  </a:lnTo>
                  <a:lnTo>
                    <a:pt x="0" y="83"/>
                  </a:lnTo>
                  <a:lnTo>
                    <a:pt x="329" y="179"/>
                  </a:lnTo>
                  <a:lnTo>
                    <a:pt x="712" y="383"/>
                  </a:lnTo>
                  <a:lnTo>
                    <a:pt x="933" y="491"/>
                  </a:lnTo>
                  <a:lnTo>
                    <a:pt x="1351" y="593"/>
                  </a:lnTo>
                  <a:lnTo>
                    <a:pt x="1650" y="743"/>
                  </a:lnTo>
                  <a:lnTo>
                    <a:pt x="1423" y="461"/>
                  </a:lnTo>
                  <a:lnTo>
                    <a:pt x="1286" y="191"/>
                  </a:lnTo>
                  <a:lnTo>
                    <a:pt x="1154" y="0"/>
                  </a:lnTo>
                  <a:lnTo>
                    <a:pt x="1339" y="215"/>
                  </a:lnTo>
                  <a:lnTo>
                    <a:pt x="1489" y="485"/>
                  </a:lnTo>
                  <a:lnTo>
                    <a:pt x="1746" y="803"/>
                  </a:lnTo>
                  <a:lnTo>
                    <a:pt x="1842" y="851"/>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88085" name="Rectangle 21"/>
          <p:cNvSpPr>
            <a:spLocks noGrp="1" noChangeArrowheads="1"/>
          </p:cNvSpPr>
          <p:nvPr>
            <p:ph type="ctrTitle" sz="quarter"/>
          </p:nvPr>
        </p:nvSpPr>
        <p:spPr>
          <a:xfrm>
            <a:off x="685800" y="1828800"/>
            <a:ext cx="7772400" cy="1736725"/>
          </a:xfrm>
        </p:spPr>
        <p:txBody>
          <a:bodyPr/>
          <a:lstStyle>
            <a:lvl1pPr>
              <a:defRPr sz="5400"/>
            </a:lvl1pPr>
          </a:lstStyle>
          <a:p>
            <a:pPr lvl="0"/>
            <a:r>
              <a:rPr lang="en-GB" noProof="0"/>
              <a:t>Click to edit Master title style</a:t>
            </a:r>
          </a:p>
        </p:txBody>
      </p:sp>
      <p:sp>
        <p:nvSpPr>
          <p:cNvPr id="88086" name="Rectangle 22"/>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GB" noProof="0"/>
              <a:t>Click to edit Master subtitle style</a:t>
            </a:r>
          </a:p>
        </p:txBody>
      </p:sp>
      <p:sp>
        <p:nvSpPr>
          <p:cNvPr id="23" name="Rectangle 23">
            <a:extLst>
              <a:ext uri="{FF2B5EF4-FFF2-40B4-BE49-F238E27FC236}">
                <a16:creationId xmlns:a16="http://schemas.microsoft.com/office/drawing/2014/main" id="{F7AF6B6E-41B7-E349-9115-B7532F0EDFBC}"/>
              </a:ext>
            </a:extLst>
          </p:cNvPr>
          <p:cNvSpPr>
            <a:spLocks noGrp="1" noChangeArrowheads="1"/>
          </p:cNvSpPr>
          <p:nvPr>
            <p:ph type="dt" sz="quarter" idx="10"/>
          </p:nvPr>
        </p:nvSpPr>
        <p:spPr/>
        <p:txBody>
          <a:bodyPr/>
          <a:lstStyle>
            <a:lvl1pPr>
              <a:defRPr/>
            </a:lvl1pPr>
          </a:lstStyle>
          <a:p>
            <a:pPr>
              <a:defRPr/>
            </a:pPr>
            <a:endParaRPr lang="en-GB"/>
          </a:p>
        </p:txBody>
      </p:sp>
      <p:sp>
        <p:nvSpPr>
          <p:cNvPr id="24" name="Rectangle 24">
            <a:extLst>
              <a:ext uri="{FF2B5EF4-FFF2-40B4-BE49-F238E27FC236}">
                <a16:creationId xmlns:a16="http://schemas.microsoft.com/office/drawing/2014/main" id="{459A24B7-1F11-F946-AAC9-C1977898466F}"/>
              </a:ext>
            </a:extLst>
          </p:cNvPr>
          <p:cNvSpPr>
            <a:spLocks noGrp="1" noChangeArrowheads="1"/>
          </p:cNvSpPr>
          <p:nvPr>
            <p:ph type="ftr" sz="quarter" idx="11"/>
          </p:nvPr>
        </p:nvSpPr>
        <p:spPr/>
        <p:txBody>
          <a:bodyPr/>
          <a:lstStyle>
            <a:lvl1pPr>
              <a:defRPr/>
            </a:lvl1pPr>
          </a:lstStyle>
          <a:p>
            <a:pPr>
              <a:defRPr/>
            </a:pPr>
            <a:endParaRPr lang="en-GB"/>
          </a:p>
        </p:txBody>
      </p:sp>
      <p:sp>
        <p:nvSpPr>
          <p:cNvPr id="25" name="Rectangle 25">
            <a:extLst>
              <a:ext uri="{FF2B5EF4-FFF2-40B4-BE49-F238E27FC236}">
                <a16:creationId xmlns:a16="http://schemas.microsoft.com/office/drawing/2014/main" id="{4573621C-2CDA-BC4F-9644-8154A2468611}"/>
              </a:ext>
            </a:extLst>
          </p:cNvPr>
          <p:cNvSpPr>
            <a:spLocks noGrp="1" noChangeArrowheads="1"/>
          </p:cNvSpPr>
          <p:nvPr>
            <p:ph type="sldNum" sz="quarter" idx="12"/>
          </p:nvPr>
        </p:nvSpPr>
        <p:spPr/>
        <p:txBody>
          <a:bodyPr/>
          <a:lstStyle>
            <a:lvl1pPr>
              <a:defRPr smtClean="0"/>
            </a:lvl1pPr>
          </a:lstStyle>
          <a:p>
            <a:pPr>
              <a:defRPr/>
            </a:pPr>
            <a:fld id="{288D8F40-06E1-D04E-BF95-DF85483E9CB5}" type="slidenum">
              <a:rPr lang="en-GB" altLang="en-US"/>
              <a:pPr>
                <a:defRPr/>
              </a:pPr>
              <a:t>‹#›</a:t>
            </a:fld>
            <a:endParaRPr lang="en-GB" altLang="en-US"/>
          </a:p>
        </p:txBody>
      </p:sp>
    </p:spTree>
    <p:extLst>
      <p:ext uri="{BB962C8B-B14F-4D97-AF65-F5344CB8AC3E}">
        <p14:creationId xmlns:p14="http://schemas.microsoft.com/office/powerpoint/2010/main" val="170120736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a:extLst>
              <a:ext uri="{FF2B5EF4-FFF2-40B4-BE49-F238E27FC236}">
                <a16:creationId xmlns:a16="http://schemas.microsoft.com/office/drawing/2014/main" id="{3EBE1DF6-490D-D044-949E-EB8626E1EBAC}"/>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24">
            <a:extLst>
              <a:ext uri="{FF2B5EF4-FFF2-40B4-BE49-F238E27FC236}">
                <a16:creationId xmlns:a16="http://schemas.microsoft.com/office/drawing/2014/main" id="{A2197827-C5BB-9142-862E-6078F4AB977F}"/>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25">
            <a:extLst>
              <a:ext uri="{FF2B5EF4-FFF2-40B4-BE49-F238E27FC236}">
                <a16:creationId xmlns:a16="http://schemas.microsoft.com/office/drawing/2014/main" id="{68B52D99-419A-FF4A-9812-537AE3A99D82}"/>
              </a:ext>
            </a:extLst>
          </p:cNvPr>
          <p:cNvSpPr>
            <a:spLocks noGrp="1" noChangeArrowheads="1"/>
          </p:cNvSpPr>
          <p:nvPr>
            <p:ph type="sldNum" sz="quarter" idx="12"/>
          </p:nvPr>
        </p:nvSpPr>
        <p:spPr>
          <a:ln/>
        </p:spPr>
        <p:txBody>
          <a:bodyPr/>
          <a:lstStyle>
            <a:lvl1pPr>
              <a:defRPr/>
            </a:lvl1pPr>
          </a:lstStyle>
          <a:p>
            <a:pPr>
              <a:defRPr/>
            </a:pPr>
            <a:fld id="{8FE3B841-EFD7-224E-BFE8-9BC78F9A3077}" type="slidenum">
              <a:rPr lang="en-GB" altLang="en-US"/>
              <a:pPr>
                <a:defRPr/>
              </a:pPr>
              <a:t>‹#›</a:t>
            </a:fld>
            <a:endParaRPr lang="en-GB" altLang="en-US"/>
          </a:p>
        </p:txBody>
      </p:sp>
    </p:spTree>
    <p:extLst>
      <p:ext uri="{BB962C8B-B14F-4D97-AF65-F5344CB8AC3E}">
        <p14:creationId xmlns:p14="http://schemas.microsoft.com/office/powerpoint/2010/main" val="381086322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3">
            <a:extLst>
              <a:ext uri="{FF2B5EF4-FFF2-40B4-BE49-F238E27FC236}">
                <a16:creationId xmlns:a16="http://schemas.microsoft.com/office/drawing/2014/main" id="{A088F9AA-2BB7-344D-B239-30A88D63110E}"/>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24">
            <a:extLst>
              <a:ext uri="{FF2B5EF4-FFF2-40B4-BE49-F238E27FC236}">
                <a16:creationId xmlns:a16="http://schemas.microsoft.com/office/drawing/2014/main" id="{36F38356-A10D-BD42-830F-FF2B76FC8BC3}"/>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25">
            <a:extLst>
              <a:ext uri="{FF2B5EF4-FFF2-40B4-BE49-F238E27FC236}">
                <a16:creationId xmlns:a16="http://schemas.microsoft.com/office/drawing/2014/main" id="{26C8477F-AA03-794B-90F8-AE6543B90ED9}"/>
              </a:ext>
            </a:extLst>
          </p:cNvPr>
          <p:cNvSpPr>
            <a:spLocks noGrp="1" noChangeArrowheads="1"/>
          </p:cNvSpPr>
          <p:nvPr>
            <p:ph type="sldNum" sz="quarter" idx="12"/>
          </p:nvPr>
        </p:nvSpPr>
        <p:spPr>
          <a:ln/>
        </p:spPr>
        <p:txBody>
          <a:bodyPr/>
          <a:lstStyle>
            <a:lvl1pPr>
              <a:defRPr/>
            </a:lvl1pPr>
          </a:lstStyle>
          <a:p>
            <a:pPr>
              <a:defRPr/>
            </a:pPr>
            <a:fld id="{31577F43-DAF5-4B44-B2E9-6C0B474E36DB}" type="slidenum">
              <a:rPr lang="en-GB" altLang="en-US"/>
              <a:pPr>
                <a:defRPr/>
              </a:pPr>
              <a:t>‹#›</a:t>
            </a:fld>
            <a:endParaRPr lang="en-GB" altLang="en-US"/>
          </a:p>
        </p:txBody>
      </p:sp>
    </p:spTree>
    <p:extLst>
      <p:ext uri="{BB962C8B-B14F-4D97-AF65-F5344CB8AC3E}">
        <p14:creationId xmlns:p14="http://schemas.microsoft.com/office/powerpoint/2010/main" val="381923793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3">
            <a:extLst>
              <a:ext uri="{FF2B5EF4-FFF2-40B4-BE49-F238E27FC236}">
                <a16:creationId xmlns:a16="http://schemas.microsoft.com/office/drawing/2014/main" id="{170E3736-9615-8748-B456-03290140BEE1}"/>
              </a:ext>
            </a:extLst>
          </p:cNvPr>
          <p:cNvSpPr>
            <a:spLocks noGrp="1" noChangeArrowheads="1"/>
          </p:cNvSpPr>
          <p:nvPr>
            <p:ph type="dt" sz="half" idx="10"/>
          </p:nvPr>
        </p:nvSpPr>
        <p:spPr>
          <a:ln/>
        </p:spPr>
        <p:txBody>
          <a:bodyPr/>
          <a:lstStyle>
            <a:lvl1pPr>
              <a:defRPr/>
            </a:lvl1pPr>
          </a:lstStyle>
          <a:p>
            <a:pPr>
              <a:defRPr/>
            </a:pPr>
            <a:endParaRPr lang="en-GB"/>
          </a:p>
        </p:txBody>
      </p:sp>
      <p:sp>
        <p:nvSpPr>
          <p:cNvPr id="6" name="Rectangle 24">
            <a:extLst>
              <a:ext uri="{FF2B5EF4-FFF2-40B4-BE49-F238E27FC236}">
                <a16:creationId xmlns:a16="http://schemas.microsoft.com/office/drawing/2014/main" id="{E220802E-2AD5-4446-9246-4C8A18720C6D}"/>
              </a:ext>
            </a:extLst>
          </p:cNvPr>
          <p:cNvSpPr>
            <a:spLocks noGrp="1" noChangeArrowheads="1"/>
          </p:cNvSpPr>
          <p:nvPr>
            <p:ph type="ftr" sz="quarter" idx="11"/>
          </p:nvPr>
        </p:nvSpPr>
        <p:spPr>
          <a:ln/>
        </p:spPr>
        <p:txBody>
          <a:bodyPr/>
          <a:lstStyle>
            <a:lvl1pPr>
              <a:defRPr/>
            </a:lvl1pPr>
          </a:lstStyle>
          <a:p>
            <a:pPr>
              <a:defRPr/>
            </a:pPr>
            <a:endParaRPr lang="en-GB"/>
          </a:p>
        </p:txBody>
      </p:sp>
      <p:sp>
        <p:nvSpPr>
          <p:cNvPr id="7" name="Rectangle 25">
            <a:extLst>
              <a:ext uri="{FF2B5EF4-FFF2-40B4-BE49-F238E27FC236}">
                <a16:creationId xmlns:a16="http://schemas.microsoft.com/office/drawing/2014/main" id="{F68082D3-DCFA-1D45-8746-2CA02908609C}"/>
              </a:ext>
            </a:extLst>
          </p:cNvPr>
          <p:cNvSpPr>
            <a:spLocks noGrp="1" noChangeArrowheads="1"/>
          </p:cNvSpPr>
          <p:nvPr>
            <p:ph type="sldNum" sz="quarter" idx="12"/>
          </p:nvPr>
        </p:nvSpPr>
        <p:spPr>
          <a:ln/>
        </p:spPr>
        <p:txBody>
          <a:bodyPr/>
          <a:lstStyle>
            <a:lvl1pPr>
              <a:defRPr/>
            </a:lvl1pPr>
          </a:lstStyle>
          <a:p>
            <a:pPr>
              <a:defRPr/>
            </a:pPr>
            <a:fld id="{99B6301D-6F31-174A-AC72-B9B770C3C391}" type="slidenum">
              <a:rPr lang="en-GB" altLang="en-US"/>
              <a:pPr>
                <a:defRPr/>
              </a:pPr>
              <a:t>‹#›</a:t>
            </a:fld>
            <a:endParaRPr lang="en-GB" altLang="en-US"/>
          </a:p>
        </p:txBody>
      </p:sp>
    </p:spTree>
    <p:extLst>
      <p:ext uri="{BB962C8B-B14F-4D97-AF65-F5344CB8AC3E}">
        <p14:creationId xmlns:p14="http://schemas.microsoft.com/office/powerpoint/2010/main" val="396222458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3">
            <a:extLst>
              <a:ext uri="{FF2B5EF4-FFF2-40B4-BE49-F238E27FC236}">
                <a16:creationId xmlns:a16="http://schemas.microsoft.com/office/drawing/2014/main" id="{A7EEB58B-717C-5D4A-9C10-F3D0D5DD019E}"/>
              </a:ext>
            </a:extLst>
          </p:cNvPr>
          <p:cNvSpPr>
            <a:spLocks noGrp="1" noChangeArrowheads="1"/>
          </p:cNvSpPr>
          <p:nvPr>
            <p:ph type="dt" sz="half" idx="10"/>
          </p:nvPr>
        </p:nvSpPr>
        <p:spPr>
          <a:ln/>
        </p:spPr>
        <p:txBody>
          <a:bodyPr/>
          <a:lstStyle>
            <a:lvl1pPr>
              <a:defRPr/>
            </a:lvl1pPr>
          </a:lstStyle>
          <a:p>
            <a:pPr>
              <a:defRPr/>
            </a:pPr>
            <a:endParaRPr lang="en-GB"/>
          </a:p>
        </p:txBody>
      </p:sp>
      <p:sp>
        <p:nvSpPr>
          <p:cNvPr id="8" name="Rectangle 24">
            <a:extLst>
              <a:ext uri="{FF2B5EF4-FFF2-40B4-BE49-F238E27FC236}">
                <a16:creationId xmlns:a16="http://schemas.microsoft.com/office/drawing/2014/main" id="{BA9DA963-CA1B-E94A-B855-B8FC77AC03FF}"/>
              </a:ext>
            </a:extLst>
          </p:cNvPr>
          <p:cNvSpPr>
            <a:spLocks noGrp="1" noChangeArrowheads="1"/>
          </p:cNvSpPr>
          <p:nvPr>
            <p:ph type="ftr" sz="quarter" idx="11"/>
          </p:nvPr>
        </p:nvSpPr>
        <p:spPr>
          <a:ln/>
        </p:spPr>
        <p:txBody>
          <a:bodyPr/>
          <a:lstStyle>
            <a:lvl1pPr>
              <a:defRPr/>
            </a:lvl1pPr>
          </a:lstStyle>
          <a:p>
            <a:pPr>
              <a:defRPr/>
            </a:pPr>
            <a:endParaRPr lang="en-GB"/>
          </a:p>
        </p:txBody>
      </p:sp>
      <p:sp>
        <p:nvSpPr>
          <p:cNvPr id="9" name="Rectangle 25">
            <a:extLst>
              <a:ext uri="{FF2B5EF4-FFF2-40B4-BE49-F238E27FC236}">
                <a16:creationId xmlns:a16="http://schemas.microsoft.com/office/drawing/2014/main" id="{519A3133-3BE8-9C4E-8501-5551636A6498}"/>
              </a:ext>
            </a:extLst>
          </p:cNvPr>
          <p:cNvSpPr>
            <a:spLocks noGrp="1" noChangeArrowheads="1"/>
          </p:cNvSpPr>
          <p:nvPr>
            <p:ph type="sldNum" sz="quarter" idx="12"/>
          </p:nvPr>
        </p:nvSpPr>
        <p:spPr>
          <a:ln/>
        </p:spPr>
        <p:txBody>
          <a:bodyPr/>
          <a:lstStyle>
            <a:lvl1pPr>
              <a:defRPr/>
            </a:lvl1pPr>
          </a:lstStyle>
          <a:p>
            <a:pPr>
              <a:defRPr/>
            </a:pPr>
            <a:fld id="{A020BC8C-BF1F-2742-BBBF-7AA2098D4E63}" type="slidenum">
              <a:rPr lang="en-GB" altLang="en-US"/>
              <a:pPr>
                <a:defRPr/>
              </a:pPr>
              <a:t>‹#›</a:t>
            </a:fld>
            <a:endParaRPr lang="en-GB" altLang="en-US"/>
          </a:p>
        </p:txBody>
      </p:sp>
    </p:spTree>
    <p:extLst>
      <p:ext uri="{BB962C8B-B14F-4D97-AF65-F5344CB8AC3E}">
        <p14:creationId xmlns:p14="http://schemas.microsoft.com/office/powerpoint/2010/main" val="149729563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3">
            <a:extLst>
              <a:ext uri="{FF2B5EF4-FFF2-40B4-BE49-F238E27FC236}">
                <a16:creationId xmlns:a16="http://schemas.microsoft.com/office/drawing/2014/main" id="{FCE6D79F-E358-C043-BA03-A6AE634DC3AF}"/>
              </a:ext>
            </a:extLst>
          </p:cNvPr>
          <p:cNvSpPr>
            <a:spLocks noGrp="1" noChangeArrowheads="1"/>
          </p:cNvSpPr>
          <p:nvPr>
            <p:ph type="dt" sz="half" idx="10"/>
          </p:nvPr>
        </p:nvSpPr>
        <p:spPr>
          <a:ln/>
        </p:spPr>
        <p:txBody>
          <a:bodyPr/>
          <a:lstStyle>
            <a:lvl1pPr>
              <a:defRPr/>
            </a:lvl1pPr>
          </a:lstStyle>
          <a:p>
            <a:pPr>
              <a:defRPr/>
            </a:pPr>
            <a:endParaRPr lang="en-GB"/>
          </a:p>
        </p:txBody>
      </p:sp>
      <p:sp>
        <p:nvSpPr>
          <p:cNvPr id="4" name="Rectangle 24">
            <a:extLst>
              <a:ext uri="{FF2B5EF4-FFF2-40B4-BE49-F238E27FC236}">
                <a16:creationId xmlns:a16="http://schemas.microsoft.com/office/drawing/2014/main" id="{57424D89-D2CD-1D4E-8F3E-DF4017B0242A}"/>
              </a:ext>
            </a:extLst>
          </p:cNvPr>
          <p:cNvSpPr>
            <a:spLocks noGrp="1" noChangeArrowheads="1"/>
          </p:cNvSpPr>
          <p:nvPr>
            <p:ph type="ftr" sz="quarter" idx="11"/>
          </p:nvPr>
        </p:nvSpPr>
        <p:spPr>
          <a:ln/>
        </p:spPr>
        <p:txBody>
          <a:bodyPr/>
          <a:lstStyle>
            <a:lvl1pPr>
              <a:defRPr/>
            </a:lvl1pPr>
          </a:lstStyle>
          <a:p>
            <a:pPr>
              <a:defRPr/>
            </a:pPr>
            <a:endParaRPr lang="en-GB"/>
          </a:p>
        </p:txBody>
      </p:sp>
      <p:sp>
        <p:nvSpPr>
          <p:cNvPr id="5" name="Rectangle 25">
            <a:extLst>
              <a:ext uri="{FF2B5EF4-FFF2-40B4-BE49-F238E27FC236}">
                <a16:creationId xmlns:a16="http://schemas.microsoft.com/office/drawing/2014/main" id="{BF386EF3-1969-2949-BBDE-2117BEFE3C90}"/>
              </a:ext>
            </a:extLst>
          </p:cNvPr>
          <p:cNvSpPr>
            <a:spLocks noGrp="1" noChangeArrowheads="1"/>
          </p:cNvSpPr>
          <p:nvPr>
            <p:ph type="sldNum" sz="quarter" idx="12"/>
          </p:nvPr>
        </p:nvSpPr>
        <p:spPr>
          <a:ln/>
        </p:spPr>
        <p:txBody>
          <a:bodyPr/>
          <a:lstStyle>
            <a:lvl1pPr>
              <a:defRPr/>
            </a:lvl1pPr>
          </a:lstStyle>
          <a:p>
            <a:pPr>
              <a:defRPr/>
            </a:pPr>
            <a:fld id="{30A07AB4-FEEB-504F-A358-259ABFC839F4}" type="slidenum">
              <a:rPr lang="en-GB" altLang="en-US"/>
              <a:pPr>
                <a:defRPr/>
              </a:pPr>
              <a:t>‹#›</a:t>
            </a:fld>
            <a:endParaRPr lang="en-GB" altLang="en-US"/>
          </a:p>
        </p:txBody>
      </p:sp>
    </p:spTree>
    <p:extLst>
      <p:ext uri="{BB962C8B-B14F-4D97-AF65-F5344CB8AC3E}">
        <p14:creationId xmlns:p14="http://schemas.microsoft.com/office/powerpoint/2010/main" val="19292313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813CE8A5-5DA6-D849-BB15-933B67D4FFDF}"/>
              </a:ext>
            </a:extLst>
          </p:cNvPr>
          <p:cNvSpPr>
            <a:spLocks noGrp="1" noChangeArrowheads="1"/>
          </p:cNvSpPr>
          <p:nvPr>
            <p:ph type="dt" sz="half" idx="10"/>
          </p:nvPr>
        </p:nvSpPr>
        <p:spPr>
          <a:ln/>
        </p:spPr>
        <p:txBody>
          <a:bodyPr/>
          <a:lstStyle>
            <a:lvl1pPr>
              <a:defRPr/>
            </a:lvl1pPr>
          </a:lstStyle>
          <a:p>
            <a:pPr>
              <a:defRPr/>
            </a:pPr>
            <a:endParaRPr lang="en-GB"/>
          </a:p>
        </p:txBody>
      </p:sp>
      <p:sp>
        <p:nvSpPr>
          <p:cNvPr id="6" name="Rectangle 5">
            <a:extLst>
              <a:ext uri="{FF2B5EF4-FFF2-40B4-BE49-F238E27FC236}">
                <a16:creationId xmlns:a16="http://schemas.microsoft.com/office/drawing/2014/main" id="{F5AC2164-142E-A943-AD70-9F8E441B6B2B}"/>
              </a:ext>
            </a:extLst>
          </p:cNvPr>
          <p:cNvSpPr>
            <a:spLocks noGrp="1" noChangeArrowheads="1"/>
          </p:cNvSpPr>
          <p:nvPr>
            <p:ph type="ftr" sz="quarter" idx="11"/>
          </p:nvPr>
        </p:nvSpPr>
        <p:spPr>
          <a:ln/>
        </p:spPr>
        <p:txBody>
          <a:bodyPr/>
          <a:lstStyle>
            <a:lvl1pPr>
              <a:defRPr/>
            </a:lvl1pPr>
          </a:lstStyle>
          <a:p>
            <a:pPr>
              <a:defRPr/>
            </a:pPr>
            <a:endParaRPr lang="en-GB"/>
          </a:p>
        </p:txBody>
      </p:sp>
      <p:sp>
        <p:nvSpPr>
          <p:cNvPr id="7" name="Rectangle 6">
            <a:extLst>
              <a:ext uri="{FF2B5EF4-FFF2-40B4-BE49-F238E27FC236}">
                <a16:creationId xmlns:a16="http://schemas.microsoft.com/office/drawing/2014/main" id="{2F1E2398-1668-5046-A2FE-4F66BF13D107}"/>
              </a:ext>
            </a:extLst>
          </p:cNvPr>
          <p:cNvSpPr>
            <a:spLocks noGrp="1" noChangeArrowheads="1"/>
          </p:cNvSpPr>
          <p:nvPr>
            <p:ph type="sldNum" sz="quarter" idx="12"/>
          </p:nvPr>
        </p:nvSpPr>
        <p:spPr>
          <a:ln/>
        </p:spPr>
        <p:txBody>
          <a:bodyPr/>
          <a:lstStyle>
            <a:lvl1pPr>
              <a:defRPr/>
            </a:lvl1pPr>
          </a:lstStyle>
          <a:p>
            <a:pPr>
              <a:defRPr/>
            </a:pPr>
            <a:fld id="{4655F98F-CA28-9648-A571-0F4BFECAEFBD}" type="slidenum">
              <a:rPr lang="en-GB" altLang="en-US"/>
              <a:pPr>
                <a:defRPr/>
              </a:pPr>
              <a:t>‹#›</a:t>
            </a:fld>
            <a:endParaRPr lang="en-GB" altLang="en-US"/>
          </a:p>
        </p:txBody>
      </p:sp>
    </p:spTree>
    <p:extLst>
      <p:ext uri="{BB962C8B-B14F-4D97-AF65-F5344CB8AC3E}">
        <p14:creationId xmlns:p14="http://schemas.microsoft.com/office/powerpoint/2010/main" val="122608211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3">
            <a:extLst>
              <a:ext uri="{FF2B5EF4-FFF2-40B4-BE49-F238E27FC236}">
                <a16:creationId xmlns:a16="http://schemas.microsoft.com/office/drawing/2014/main" id="{48FD269B-D6BF-F743-A1A6-6B08B4AB6720}"/>
              </a:ext>
            </a:extLst>
          </p:cNvPr>
          <p:cNvSpPr>
            <a:spLocks noGrp="1" noChangeArrowheads="1"/>
          </p:cNvSpPr>
          <p:nvPr>
            <p:ph type="dt" sz="half" idx="10"/>
          </p:nvPr>
        </p:nvSpPr>
        <p:spPr>
          <a:ln/>
        </p:spPr>
        <p:txBody>
          <a:bodyPr/>
          <a:lstStyle>
            <a:lvl1pPr>
              <a:defRPr/>
            </a:lvl1pPr>
          </a:lstStyle>
          <a:p>
            <a:pPr>
              <a:defRPr/>
            </a:pPr>
            <a:endParaRPr lang="en-GB"/>
          </a:p>
        </p:txBody>
      </p:sp>
      <p:sp>
        <p:nvSpPr>
          <p:cNvPr id="3" name="Rectangle 24">
            <a:extLst>
              <a:ext uri="{FF2B5EF4-FFF2-40B4-BE49-F238E27FC236}">
                <a16:creationId xmlns:a16="http://schemas.microsoft.com/office/drawing/2014/main" id="{9034BA57-FE89-0A42-8C99-EA465F554419}"/>
              </a:ext>
            </a:extLst>
          </p:cNvPr>
          <p:cNvSpPr>
            <a:spLocks noGrp="1" noChangeArrowheads="1"/>
          </p:cNvSpPr>
          <p:nvPr>
            <p:ph type="ftr" sz="quarter" idx="11"/>
          </p:nvPr>
        </p:nvSpPr>
        <p:spPr>
          <a:ln/>
        </p:spPr>
        <p:txBody>
          <a:bodyPr/>
          <a:lstStyle>
            <a:lvl1pPr>
              <a:defRPr/>
            </a:lvl1pPr>
          </a:lstStyle>
          <a:p>
            <a:pPr>
              <a:defRPr/>
            </a:pPr>
            <a:endParaRPr lang="en-GB"/>
          </a:p>
        </p:txBody>
      </p:sp>
      <p:sp>
        <p:nvSpPr>
          <p:cNvPr id="4" name="Rectangle 25">
            <a:extLst>
              <a:ext uri="{FF2B5EF4-FFF2-40B4-BE49-F238E27FC236}">
                <a16:creationId xmlns:a16="http://schemas.microsoft.com/office/drawing/2014/main" id="{AF269C7E-B3D6-6D4C-B308-BAE481B9F084}"/>
              </a:ext>
            </a:extLst>
          </p:cNvPr>
          <p:cNvSpPr>
            <a:spLocks noGrp="1" noChangeArrowheads="1"/>
          </p:cNvSpPr>
          <p:nvPr>
            <p:ph type="sldNum" sz="quarter" idx="12"/>
          </p:nvPr>
        </p:nvSpPr>
        <p:spPr>
          <a:ln/>
        </p:spPr>
        <p:txBody>
          <a:bodyPr/>
          <a:lstStyle>
            <a:lvl1pPr>
              <a:defRPr/>
            </a:lvl1pPr>
          </a:lstStyle>
          <a:p>
            <a:pPr>
              <a:defRPr/>
            </a:pPr>
            <a:fld id="{DD8838BE-9B30-CC44-B915-E6D68C024EB8}" type="slidenum">
              <a:rPr lang="en-GB" altLang="en-US"/>
              <a:pPr>
                <a:defRPr/>
              </a:pPr>
              <a:t>‹#›</a:t>
            </a:fld>
            <a:endParaRPr lang="en-GB" altLang="en-US"/>
          </a:p>
        </p:txBody>
      </p:sp>
    </p:spTree>
    <p:extLst>
      <p:ext uri="{BB962C8B-B14F-4D97-AF65-F5344CB8AC3E}">
        <p14:creationId xmlns:p14="http://schemas.microsoft.com/office/powerpoint/2010/main" val="176185988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a:extLst>
              <a:ext uri="{FF2B5EF4-FFF2-40B4-BE49-F238E27FC236}">
                <a16:creationId xmlns:a16="http://schemas.microsoft.com/office/drawing/2014/main" id="{2A73E6FB-DCEC-954B-B6A8-FD3DBFAB175B}"/>
              </a:ext>
            </a:extLst>
          </p:cNvPr>
          <p:cNvSpPr>
            <a:spLocks noGrp="1" noChangeArrowheads="1"/>
          </p:cNvSpPr>
          <p:nvPr>
            <p:ph type="dt" sz="half" idx="10"/>
          </p:nvPr>
        </p:nvSpPr>
        <p:spPr>
          <a:ln/>
        </p:spPr>
        <p:txBody>
          <a:bodyPr/>
          <a:lstStyle>
            <a:lvl1pPr>
              <a:defRPr/>
            </a:lvl1pPr>
          </a:lstStyle>
          <a:p>
            <a:pPr>
              <a:defRPr/>
            </a:pPr>
            <a:endParaRPr lang="en-GB"/>
          </a:p>
        </p:txBody>
      </p:sp>
      <p:sp>
        <p:nvSpPr>
          <p:cNvPr id="6" name="Rectangle 24">
            <a:extLst>
              <a:ext uri="{FF2B5EF4-FFF2-40B4-BE49-F238E27FC236}">
                <a16:creationId xmlns:a16="http://schemas.microsoft.com/office/drawing/2014/main" id="{742EC9FF-ACB7-4442-8EAA-C77436ADFF27}"/>
              </a:ext>
            </a:extLst>
          </p:cNvPr>
          <p:cNvSpPr>
            <a:spLocks noGrp="1" noChangeArrowheads="1"/>
          </p:cNvSpPr>
          <p:nvPr>
            <p:ph type="ftr" sz="quarter" idx="11"/>
          </p:nvPr>
        </p:nvSpPr>
        <p:spPr>
          <a:ln/>
        </p:spPr>
        <p:txBody>
          <a:bodyPr/>
          <a:lstStyle>
            <a:lvl1pPr>
              <a:defRPr/>
            </a:lvl1pPr>
          </a:lstStyle>
          <a:p>
            <a:pPr>
              <a:defRPr/>
            </a:pPr>
            <a:endParaRPr lang="en-GB"/>
          </a:p>
        </p:txBody>
      </p:sp>
      <p:sp>
        <p:nvSpPr>
          <p:cNvPr id="7" name="Rectangle 25">
            <a:extLst>
              <a:ext uri="{FF2B5EF4-FFF2-40B4-BE49-F238E27FC236}">
                <a16:creationId xmlns:a16="http://schemas.microsoft.com/office/drawing/2014/main" id="{017C7206-9574-1546-BDDC-FB0CC52EE4F2}"/>
              </a:ext>
            </a:extLst>
          </p:cNvPr>
          <p:cNvSpPr>
            <a:spLocks noGrp="1" noChangeArrowheads="1"/>
          </p:cNvSpPr>
          <p:nvPr>
            <p:ph type="sldNum" sz="quarter" idx="12"/>
          </p:nvPr>
        </p:nvSpPr>
        <p:spPr>
          <a:ln/>
        </p:spPr>
        <p:txBody>
          <a:bodyPr/>
          <a:lstStyle>
            <a:lvl1pPr>
              <a:defRPr/>
            </a:lvl1pPr>
          </a:lstStyle>
          <a:p>
            <a:pPr>
              <a:defRPr/>
            </a:pPr>
            <a:fld id="{1338C4FA-9D3A-9844-934C-10CBE4A28F0D}" type="slidenum">
              <a:rPr lang="en-GB" altLang="en-US"/>
              <a:pPr>
                <a:defRPr/>
              </a:pPr>
              <a:t>‹#›</a:t>
            </a:fld>
            <a:endParaRPr lang="en-GB" altLang="en-US"/>
          </a:p>
        </p:txBody>
      </p:sp>
    </p:spTree>
    <p:extLst>
      <p:ext uri="{BB962C8B-B14F-4D97-AF65-F5344CB8AC3E}">
        <p14:creationId xmlns:p14="http://schemas.microsoft.com/office/powerpoint/2010/main" val="428304452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a:extLst>
              <a:ext uri="{FF2B5EF4-FFF2-40B4-BE49-F238E27FC236}">
                <a16:creationId xmlns:a16="http://schemas.microsoft.com/office/drawing/2014/main" id="{2BAA94F0-97D5-5940-9224-82B9A6A6F884}"/>
              </a:ext>
            </a:extLst>
          </p:cNvPr>
          <p:cNvSpPr>
            <a:spLocks noGrp="1" noChangeArrowheads="1"/>
          </p:cNvSpPr>
          <p:nvPr>
            <p:ph type="dt" sz="half" idx="10"/>
          </p:nvPr>
        </p:nvSpPr>
        <p:spPr>
          <a:ln/>
        </p:spPr>
        <p:txBody>
          <a:bodyPr/>
          <a:lstStyle>
            <a:lvl1pPr>
              <a:defRPr/>
            </a:lvl1pPr>
          </a:lstStyle>
          <a:p>
            <a:pPr>
              <a:defRPr/>
            </a:pPr>
            <a:endParaRPr lang="en-GB"/>
          </a:p>
        </p:txBody>
      </p:sp>
      <p:sp>
        <p:nvSpPr>
          <p:cNvPr id="6" name="Rectangle 24">
            <a:extLst>
              <a:ext uri="{FF2B5EF4-FFF2-40B4-BE49-F238E27FC236}">
                <a16:creationId xmlns:a16="http://schemas.microsoft.com/office/drawing/2014/main" id="{CEB1AA9A-0261-2549-9568-B95BD7BAFE66}"/>
              </a:ext>
            </a:extLst>
          </p:cNvPr>
          <p:cNvSpPr>
            <a:spLocks noGrp="1" noChangeArrowheads="1"/>
          </p:cNvSpPr>
          <p:nvPr>
            <p:ph type="ftr" sz="quarter" idx="11"/>
          </p:nvPr>
        </p:nvSpPr>
        <p:spPr>
          <a:ln/>
        </p:spPr>
        <p:txBody>
          <a:bodyPr/>
          <a:lstStyle>
            <a:lvl1pPr>
              <a:defRPr/>
            </a:lvl1pPr>
          </a:lstStyle>
          <a:p>
            <a:pPr>
              <a:defRPr/>
            </a:pPr>
            <a:endParaRPr lang="en-GB"/>
          </a:p>
        </p:txBody>
      </p:sp>
      <p:sp>
        <p:nvSpPr>
          <p:cNvPr id="7" name="Rectangle 25">
            <a:extLst>
              <a:ext uri="{FF2B5EF4-FFF2-40B4-BE49-F238E27FC236}">
                <a16:creationId xmlns:a16="http://schemas.microsoft.com/office/drawing/2014/main" id="{CB3B7283-DE33-B245-B1E3-FE750B33229B}"/>
              </a:ext>
            </a:extLst>
          </p:cNvPr>
          <p:cNvSpPr>
            <a:spLocks noGrp="1" noChangeArrowheads="1"/>
          </p:cNvSpPr>
          <p:nvPr>
            <p:ph type="sldNum" sz="quarter" idx="12"/>
          </p:nvPr>
        </p:nvSpPr>
        <p:spPr>
          <a:ln/>
        </p:spPr>
        <p:txBody>
          <a:bodyPr/>
          <a:lstStyle>
            <a:lvl1pPr>
              <a:defRPr/>
            </a:lvl1pPr>
          </a:lstStyle>
          <a:p>
            <a:pPr>
              <a:defRPr/>
            </a:pPr>
            <a:fld id="{17DA7C46-7304-7B42-973B-2053CA39612F}" type="slidenum">
              <a:rPr lang="en-GB" altLang="en-US"/>
              <a:pPr>
                <a:defRPr/>
              </a:pPr>
              <a:t>‹#›</a:t>
            </a:fld>
            <a:endParaRPr lang="en-GB" altLang="en-US"/>
          </a:p>
        </p:txBody>
      </p:sp>
    </p:spTree>
    <p:extLst>
      <p:ext uri="{BB962C8B-B14F-4D97-AF65-F5344CB8AC3E}">
        <p14:creationId xmlns:p14="http://schemas.microsoft.com/office/powerpoint/2010/main" val="197100238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a:extLst>
              <a:ext uri="{FF2B5EF4-FFF2-40B4-BE49-F238E27FC236}">
                <a16:creationId xmlns:a16="http://schemas.microsoft.com/office/drawing/2014/main" id="{5AE9CA90-D949-6345-A0BF-9C9183D7CD0E}"/>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24">
            <a:extLst>
              <a:ext uri="{FF2B5EF4-FFF2-40B4-BE49-F238E27FC236}">
                <a16:creationId xmlns:a16="http://schemas.microsoft.com/office/drawing/2014/main" id="{04E73312-7A6A-8B4C-AFEF-06FACFDA9FB6}"/>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25">
            <a:extLst>
              <a:ext uri="{FF2B5EF4-FFF2-40B4-BE49-F238E27FC236}">
                <a16:creationId xmlns:a16="http://schemas.microsoft.com/office/drawing/2014/main" id="{ECD1E908-ED15-2141-9F9F-DF2125704399}"/>
              </a:ext>
            </a:extLst>
          </p:cNvPr>
          <p:cNvSpPr>
            <a:spLocks noGrp="1" noChangeArrowheads="1"/>
          </p:cNvSpPr>
          <p:nvPr>
            <p:ph type="sldNum" sz="quarter" idx="12"/>
          </p:nvPr>
        </p:nvSpPr>
        <p:spPr>
          <a:ln/>
        </p:spPr>
        <p:txBody>
          <a:bodyPr/>
          <a:lstStyle>
            <a:lvl1pPr>
              <a:defRPr/>
            </a:lvl1pPr>
          </a:lstStyle>
          <a:p>
            <a:pPr>
              <a:defRPr/>
            </a:pPr>
            <a:fld id="{4DE37AC3-129C-484E-8C06-C67C8EEFC78E}" type="slidenum">
              <a:rPr lang="en-GB" altLang="en-US"/>
              <a:pPr>
                <a:defRPr/>
              </a:pPr>
              <a:t>‹#›</a:t>
            </a:fld>
            <a:endParaRPr lang="en-GB" altLang="en-US"/>
          </a:p>
        </p:txBody>
      </p:sp>
    </p:spTree>
    <p:extLst>
      <p:ext uri="{BB962C8B-B14F-4D97-AF65-F5344CB8AC3E}">
        <p14:creationId xmlns:p14="http://schemas.microsoft.com/office/powerpoint/2010/main" val="278385615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a:extLst>
              <a:ext uri="{FF2B5EF4-FFF2-40B4-BE49-F238E27FC236}">
                <a16:creationId xmlns:a16="http://schemas.microsoft.com/office/drawing/2014/main" id="{DBE04087-46B9-B64F-AD38-C2434C56D78C}"/>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24">
            <a:extLst>
              <a:ext uri="{FF2B5EF4-FFF2-40B4-BE49-F238E27FC236}">
                <a16:creationId xmlns:a16="http://schemas.microsoft.com/office/drawing/2014/main" id="{DCB93CB9-290A-F14E-98B8-FBAE62F43DDE}"/>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25">
            <a:extLst>
              <a:ext uri="{FF2B5EF4-FFF2-40B4-BE49-F238E27FC236}">
                <a16:creationId xmlns:a16="http://schemas.microsoft.com/office/drawing/2014/main" id="{47B65347-6BA9-D84F-AC5B-5DEB39D6EC5A}"/>
              </a:ext>
            </a:extLst>
          </p:cNvPr>
          <p:cNvSpPr>
            <a:spLocks noGrp="1" noChangeArrowheads="1"/>
          </p:cNvSpPr>
          <p:nvPr>
            <p:ph type="sldNum" sz="quarter" idx="12"/>
          </p:nvPr>
        </p:nvSpPr>
        <p:spPr>
          <a:ln/>
        </p:spPr>
        <p:txBody>
          <a:bodyPr/>
          <a:lstStyle>
            <a:lvl1pPr>
              <a:defRPr/>
            </a:lvl1pPr>
          </a:lstStyle>
          <a:p>
            <a:pPr>
              <a:defRPr/>
            </a:pPr>
            <a:fld id="{252A5F85-9CA5-FA46-B3D0-516933CAB282}" type="slidenum">
              <a:rPr lang="en-GB" altLang="en-US"/>
              <a:pPr>
                <a:defRPr/>
              </a:pPr>
              <a:t>‹#›</a:t>
            </a:fld>
            <a:endParaRPr lang="en-GB" altLang="en-US"/>
          </a:p>
        </p:txBody>
      </p:sp>
    </p:spTree>
    <p:extLst>
      <p:ext uri="{BB962C8B-B14F-4D97-AF65-F5344CB8AC3E}">
        <p14:creationId xmlns:p14="http://schemas.microsoft.com/office/powerpoint/2010/main" val="403596392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8BE85712-4E4F-F44A-ABE7-13B08C09F42B}"/>
              </a:ext>
            </a:extLst>
          </p:cNvPr>
          <p:cNvGrpSpPr>
            <a:grpSpLocks/>
          </p:cNvGrpSpPr>
          <p:nvPr/>
        </p:nvGrpSpPr>
        <p:grpSpPr bwMode="auto">
          <a:xfrm>
            <a:off x="0" y="0"/>
            <a:ext cx="9140825" cy="6851650"/>
            <a:chOff x="0" y="0"/>
            <a:chExt cx="5758" cy="4316"/>
          </a:xfrm>
        </p:grpSpPr>
        <p:sp>
          <p:nvSpPr>
            <p:cNvPr id="5" name="Freeform 3">
              <a:extLst>
                <a:ext uri="{FF2B5EF4-FFF2-40B4-BE49-F238E27FC236}">
                  <a16:creationId xmlns:a16="http://schemas.microsoft.com/office/drawing/2014/main" id="{33B0A7DA-CF6D-2748-9C50-0274840C4FF9}"/>
                </a:ext>
              </a:extLst>
            </p:cNvPr>
            <p:cNvSpPr>
              <a:spLocks/>
            </p:cNvSpPr>
            <p:nvPr/>
          </p:nvSpPr>
          <p:spPr bwMode="hidden">
            <a:xfrm>
              <a:off x="1812" y="2811"/>
              <a:ext cx="3946" cy="1505"/>
            </a:xfrm>
            <a:custGeom>
              <a:avLst/>
              <a:gdLst>
                <a:gd name="T0" fmla="*/ 149 w 3934"/>
                <a:gd name="T1" fmla="*/ 1505 h 1505"/>
                <a:gd name="T2" fmla="*/ 697 w 3934"/>
                <a:gd name="T3" fmla="*/ 1331 h 1505"/>
                <a:gd name="T4" fmla="*/ 1233 w 3934"/>
                <a:gd name="T5" fmla="*/ 1157 h 1505"/>
                <a:gd name="T6" fmla="*/ 1753 w 3934"/>
                <a:gd name="T7" fmla="*/ 977 h 1505"/>
                <a:gd name="T8" fmla="*/ 2253 w 3934"/>
                <a:gd name="T9" fmla="*/ 792 h 1505"/>
                <a:gd name="T10" fmla="*/ 2496 w 3934"/>
                <a:gd name="T11" fmla="*/ 696 h 1505"/>
                <a:gd name="T12" fmla="*/ 2730 w 3934"/>
                <a:gd name="T13" fmla="*/ 606 h 1505"/>
                <a:gd name="T14" fmla="*/ 2963 w 3934"/>
                <a:gd name="T15" fmla="*/ 510 h 1505"/>
                <a:gd name="T16" fmla="*/ 3189 w 3934"/>
                <a:gd name="T17" fmla="*/ 420 h 1505"/>
                <a:gd name="T18" fmla="*/ 3398 w 3934"/>
                <a:gd name="T19" fmla="*/ 324 h 1505"/>
                <a:gd name="T20" fmla="*/ 3606 w 3934"/>
                <a:gd name="T21" fmla="*/ 234 h 1505"/>
                <a:gd name="T22" fmla="*/ 3807 w 3934"/>
                <a:gd name="T23" fmla="*/ 138 h 1505"/>
                <a:gd name="T24" fmla="*/ 3994 w 3934"/>
                <a:gd name="T25" fmla="*/ 48 h 1505"/>
                <a:gd name="T26" fmla="*/ 3994 w 3934"/>
                <a:gd name="T27" fmla="*/ 0 h 1505"/>
                <a:gd name="T28" fmla="*/ 3800 w 3934"/>
                <a:gd name="T29" fmla="*/ 96 h 1505"/>
                <a:gd name="T30" fmla="*/ 3594 w 3934"/>
                <a:gd name="T31" fmla="*/ 192 h 1505"/>
                <a:gd name="T32" fmla="*/ 3380 w 3934"/>
                <a:gd name="T33" fmla="*/ 288 h 1505"/>
                <a:gd name="T34" fmla="*/ 3165 w 3934"/>
                <a:gd name="T35" fmla="*/ 384 h 1505"/>
                <a:gd name="T36" fmla="*/ 2933 w 3934"/>
                <a:gd name="T37" fmla="*/ 480 h 1505"/>
                <a:gd name="T38" fmla="*/ 2694 w 3934"/>
                <a:gd name="T39" fmla="*/ 576 h 1505"/>
                <a:gd name="T40" fmla="*/ 2444 w 3934"/>
                <a:gd name="T41" fmla="*/ 672 h 1505"/>
                <a:gd name="T42" fmla="*/ 2199 w 3934"/>
                <a:gd name="T43" fmla="*/ 768 h 1505"/>
                <a:gd name="T44" fmla="*/ 1937 w 3934"/>
                <a:gd name="T45" fmla="*/ 864 h 1505"/>
                <a:gd name="T46" fmla="*/ 1675 w 3934"/>
                <a:gd name="T47" fmla="*/ 960 h 1505"/>
                <a:gd name="T48" fmla="*/ 1127 w 3934"/>
                <a:gd name="T49" fmla="*/ 1145 h 1505"/>
                <a:gd name="T50" fmla="*/ 572 w 3934"/>
                <a:gd name="T51" fmla="*/ 1331 h 1505"/>
                <a:gd name="T52" fmla="*/ 0 w 3934"/>
                <a:gd name="T53" fmla="*/ 1505 h 1505"/>
                <a:gd name="T54" fmla="*/ 149 w 3934"/>
                <a:gd name="T55" fmla="*/ 1505 h 1505"/>
                <a:gd name="T56" fmla="*/ 149 w 3934"/>
                <a:gd name="T57" fmla="*/ 1505 h 150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3934" h="1505">
                  <a:moveTo>
                    <a:pt x="149" y="1505"/>
                  </a:moveTo>
                  <a:lnTo>
                    <a:pt x="687" y="1331"/>
                  </a:lnTo>
                  <a:lnTo>
                    <a:pt x="1213" y="1157"/>
                  </a:lnTo>
                  <a:lnTo>
                    <a:pt x="1728" y="977"/>
                  </a:lnTo>
                  <a:lnTo>
                    <a:pt x="2218" y="792"/>
                  </a:lnTo>
                  <a:lnTo>
                    <a:pt x="2457" y="696"/>
                  </a:lnTo>
                  <a:lnTo>
                    <a:pt x="2690" y="606"/>
                  </a:lnTo>
                  <a:lnTo>
                    <a:pt x="2918" y="510"/>
                  </a:lnTo>
                  <a:lnTo>
                    <a:pt x="3139" y="420"/>
                  </a:lnTo>
                  <a:lnTo>
                    <a:pt x="3348" y="324"/>
                  </a:lnTo>
                  <a:lnTo>
                    <a:pt x="3551" y="234"/>
                  </a:lnTo>
                  <a:lnTo>
                    <a:pt x="3749" y="138"/>
                  </a:lnTo>
                  <a:lnTo>
                    <a:pt x="3934" y="48"/>
                  </a:lnTo>
                  <a:lnTo>
                    <a:pt x="3934" y="0"/>
                  </a:lnTo>
                  <a:lnTo>
                    <a:pt x="3743" y="96"/>
                  </a:lnTo>
                  <a:lnTo>
                    <a:pt x="3539" y="192"/>
                  </a:lnTo>
                  <a:lnTo>
                    <a:pt x="3330" y="288"/>
                  </a:lnTo>
                  <a:lnTo>
                    <a:pt x="3115" y="384"/>
                  </a:lnTo>
                  <a:lnTo>
                    <a:pt x="2888" y="480"/>
                  </a:lnTo>
                  <a:lnTo>
                    <a:pt x="2654" y="576"/>
                  </a:lnTo>
                  <a:lnTo>
                    <a:pt x="2409" y="672"/>
                  </a:lnTo>
                  <a:lnTo>
                    <a:pt x="2164" y="768"/>
                  </a:lnTo>
                  <a:lnTo>
                    <a:pt x="1907" y="864"/>
                  </a:lnTo>
                  <a:lnTo>
                    <a:pt x="1650" y="960"/>
                  </a:lnTo>
                  <a:lnTo>
                    <a:pt x="1112" y="1145"/>
                  </a:lnTo>
                  <a:lnTo>
                    <a:pt x="562" y="1331"/>
                  </a:lnTo>
                  <a:lnTo>
                    <a:pt x="0" y="1505"/>
                  </a:lnTo>
                  <a:lnTo>
                    <a:pt x="149" y="1505"/>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 name="Freeform 4">
              <a:extLst>
                <a:ext uri="{FF2B5EF4-FFF2-40B4-BE49-F238E27FC236}">
                  <a16:creationId xmlns:a16="http://schemas.microsoft.com/office/drawing/2014/main" id="{C7E3805A-CCE0-304D-B4B3-363D516096A2}"/>
                </a:ext>
              </a:extLst>
            </p:cNvPr>
            <p:cNvSpPr>
              <a:spLocks/>
            </p:cNvSpPr>
            <p:nvPr/>
          </p:nvSpPr>
          <p:spPr bwMode="hidden">
            <a:xfrm>
              <a:off x="4025" y="3627"/>
              <a:ext cx="1733" cy="689"/>
            </a:xfrm>
            <a:custGeom>
              <a:avLst/>
              <a:gdLst>
                <a:gd name="T0" fmla="*/ 132 w 1728"/>
                <a:gd name="T1" fmla="*/ 689 h 689"/>
                <a:gd name="T2" fmla="*/ 560 w 1728"/>
                <a:gd name="T3" fmla="*/ 527 h 689"/>
                <a:gd name="T4" fmla="*/ 978 w 1728"/>
                <a:gd name="T5" fmla="*/ 365 h 689"/>
                <a:gd name="T6" fmla="*/ 1175 w 1728"/>
                <a:gd name="T7" fmla="*/ 287 h 689"/>
                <a:gd name="T8" fmla="*/ 1377 w 1728"/>
                <a:gd name="T9" fmla="*/ 203 h 689"/>
                <a:gd name="T10" fmla="*/ 1572 w 1728"/>
                <a:gd name="T11" fmla="*/ 126 h 689"/>
                <a:gd name="T12" fmla="*/ 1753 w 1728"/>
                <a:gd name="T13" fmla="*/ 48 h 689"/>
                <a:gd name="T14" fmla="*/ 1753 w 1728"/>
                <a:gd name="T15" fmla="*/ 0 h 689"/>
                <a:gd name="T16" fmla="*/ 1551 w 1728"/>
                <a:gd name="T17" fmla="*/ 84 h 689"/>
                <a:gd name="T18" fmla="*/ 1347 w 1728"/>
                <a:gd name="T19" fmla="*/ 167 h 689"/>
                <a:gd name="T20" fmla="*/ 1133 w 1728"/>
                <a:gd name="T21" fmla="*/ 257 h 689"/>
                <a:gd name="T22" fmla="*/ 918 w 1728"/>
                <a:gd name="T23" fmla="*/ 341 h 689"/>
                <a:gd name="T24" fmla="*/ 459 w 1728"/>
                <a:gd name="T25" fmla="*/ 515 h 689"/>
                <a:gd name="T26" fmla="*/ 0 w 1728"/>
                <a:gd name="T27" fmla="*/ 689 h 689"/>
                <a:gd name="T28" fmla="*/ 132 w 1728"/>
                <a:gd name="T29" fmla="*/ 689 h 689"/>
                <a:gd name="T30" fmla="*/ 132 w 1728"/>
                <a:gd name="T31" fmla="*/ 689 h 68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28" h="689">
                  <a:moveTo>
                    <a:pt x="132" y="689"/>
                  </a:moveTo>
                  <a:lnTo>
                    <a:pt x="550" y="527"/>
                  </a:lnTo>
                  <a:lnTo>
                    <a:pt x="963" y="365"/>
                  </a:lnTo>
                  <a:lnTo>
                    <a:pt x="1160" y="287"/>
                  </a:lnTo>
                  <a:lnTo>
                    <a:pt x="1357" y="203"/>
                  </a:lnTo>
                  <a:lnTo>
                    <a:pt x="1549" y="126"/>
                  </a:lnTo>
                  <a:lnTo>
                    <a:pt x="1728" y="48"/>
                  </a:lnTo>
                  <a:lnTo>
                    <a:pt x="1728" y="0"/>
                  </a:lnTo>
                  <a:lnTo>
                    <a:pt x="1531" y="84"/>
                  </a:lnTo>
                  <a:lnTo>
                    <a:pt x="1327" y="167"/>
                  </a:lnTo>
                  <a:lnTo>
                    <a:pt x="1118" y="257"/>
                  </a:lnTo>
                  <a:lnTo>
                    <a:pt x="903" y="341"/>
                  </a:lnTo>
                  <a:lnTo>
                    <a:pt x="454" y="515"/>
                  </a:lnTo>
                  <a:lnTo>
                    <a:pt x="0" y="689"/>
                  </a:lnTo>
                  <a:lnTo>
                    <a:pt x="132" y="689"/>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 name="Freeform 5">
              <a:extLst>
                <a:ext uri="{FF2B5EF4-FFF2-40B4-BE49-F238E27FC236}">
                  <a16:creationId xmlns:a16="http://schemas.microsoft.com/office/drawing/2014/main" id="{E2799422-5386-8E44-891C-B87258BCE7D6}"/>
                </a:ext>
              </a:extLst>
            </p:cNvPr>
            <p:cNvSpPr>
              <a:spLocks/>
            </p:cNvSpPr>
            <p:nvPr/>
          </p:nvSpPr>
          <p:spPr bwMode="hidden">
            <a:xfrm>
              <a:off x="0" y="0"/>
              <a:ext cx="5578" cy="3447"/>
            </a:xfrm>
            <a:custGeom>
              <a:avLst/>
              <a:gdLst>
                <a:gd name="T0" fmla="*/ 5646 w 5561"/>
                <a:gd name="T1" fmla="*/ 929 h 3447"/>
                <a:gd name="T2" fmla="*/ 5622 w 5561"/>
                <a:gd name="T3" fmla="*/ 773 h 3447"/>
                <a:gd name="T4" fmla="*/ 5538 w 5561"/>
                <a:gd name="T5" fmla="*/ 629 h 3447"/>
                <a:gd name="T6" fmla="*/ 5407 w 5561"/>
                <a:gd name="T7" fmla="*/ 492 h 3447"/>
                <a:gd name="T8" fmla="*/ 5228 w 5561"/>
                <a:gd name="T9" fmla="*/ 366 h 3447"/>
                <a:gd name="T10" fmla="*/ 4996 w 5561"/>
                <a:gd name="T11" fmla="*/ 252 h 3447"/>
                <a:gd name="T12" fmla="*/ 4722 w 5561"/>
                <a:gd name="T13" fmla="*/ 144 h 3447"/>
                <a:gd name="T14" fmla="*/ 4406 w 5561"/>
                <a:gd name="T15" fmla="*/ 48 h 3447"/>
                <a:gd name="T16" fmla="*/ 4060 w 5561"/>
                <a:gd name="T17" fmla="*/ 0 h 3447"/>
                <a:gd name="T18" fmla="*/ 4424 w 5561"/>
                <a:gd name="T19" fmla="*/ 90 h 3447"/>
                <a:gd name="T20" fmla="*/ 4740 w 5561"/>
                <a:gd name="T21" fmla="*/ 192 h 3447"/>
                <a:gd name="T22" fmla="*/ 5008 w 5561"/>
                <a:gd name="T23" fmla="*/ 306 h 3447"/>
                <a:gd name="T24" fmla="*/ 5228 w 5561"/>
                <a:gd name="T25" fmla="*/ 426 h 3447"/>
                <a:gd name="T26" fmla="*/ 5395 w 5561"/>
                <a:gd name="T27" fmla="*/ 557 h 3447"/>
                <a:gd name="T28" fmla="*/ 5514 w 5561"/>
                <a:gd name="T29" fmla="*/ 701 h 3447"/>
                <a:gd name="T30" fmla="*/ 5574 w 5561"/>
                <a:gd name="T31" fmla="*/ 851 h 3447"/>
                <a:gd name="T32" fmla="*/ 5574 w 5561"/>
                <a:gd name="T33" fmla="*/ 1013 h 3447"/>
                <a:gd name="T34" fmla="*/ 5526 w 5561"/>
                <a:gd name="T35" fmla="*/ 1163 h 3447"/>
                <a:gd name="T36" fmla="*/ 5426 w 5561"/>
                <a:gd name="T37" fmla="*/ 1319 h 3447"/>
                <a:gd name="T38" fmla="*/ 5282 w 5561"/>
                <a:gd name="T39" fmla="*/ 1475 h 3447"/>
                <a:gd name="T40" fmla="*/ 5093 w 5561"/>
                <a:gd name="T41" fmla="*/ 1630 h 3447"/>
                <a:gd name="T42" fmla="*/ 4864 w 5561"/>
                <a:gd name="T43" fmla="*/ 1786 h 3447"/>
                <a:gd name="T44" fmla="*/ 4596 w 5561"/>
                <a:gd name="T45" fmla="*/ 1948 h 3447"/>
                <a:gd name="T46" fmla="*/ 4280 w 5561"/>
                <a:gd name="T47" fmla="*/ 2104 h 3447"/>
                <a:gd name="T48" fmla="*/ 3935 w 5561"/>
                <a:gd name="T49" fmla="*/ 2260 h 3447"/>
                <a:gd name="T50" fmla="*/ 3553 w 5561"/>
                <a:gd name="T51" fmla="*/ 2416 h 3447"/>
                <a:gd name="T52" fmla="*/ 3132 w 5561"/>
                <a:gd name="T53" fmla="*/ 2566 h 3447"/>
                <a:gd name="T54" fmla="*/ 2683 w 5561"/>
                <a:gd name="T55" fmla="*/ 2715 h 3447"/>
                <a:gd name="T56" fmla="*/ 2199 w 5561"/>
                <a:gd name="T57" fmla="*/ 2865 h 3447"/>
                <a:gd name="T58" fmla="*/ 1687 w 5561"/>
                <a:gd name="T59" fmla="*/ 3009 h 3447"/>
                <a:gd name="T60" fmla="*/ 1153 w 5561"/>
                <a:gd name="T61" fmla="*/ 3147 h 3447"/>
                <a:gd name="T62" fmla="*/ 590 w 5561"/>
                <a:gd name="T63" fmla="*/ 3279 h 3447"/>
                <a:gd name="T64" fmla="*/ 0 w 5561"/>
                <a:gd name="T65" fmla="*/ 3447 h 3447"/>
                <a:gd name="T66" fmla="*/ 882 w 5561"/>
                <a:gd name="T67" fmla="*/ 3249 h 3447"/>
                <a:gd name="T68" fmla="*/ 1437 w 5561"/>
                <a:gd name="T69" fmla="*/ 3105 h 3447"/>
                <a:gd name="T70" fmla="*/ 1967 w 5561"/>
                <a:gd name="T71" fmla="*/ 2961 h 3447"/>
                <a:gd name="T72" fmla="*/ 2471 w 5561"/>
                <a:gd name="T73" fmla="*/ 2817 h 3447"/>
                <a:gd name="T74" fmla="*/ 2945 w 5561"/>
                <a:gd name="T75" fmla="*/ 2668 h 3447"/>
                <a:gd name="T76" fmla="*/ 3380 w 5561"/>
                <a:gd name="T77" fmla="*/ 2512 h 3447"/>
                <a:gd name="T78" fmla="*/ 3788 w 5561"/>
                <a:gd name="T79" fmla="*/ 2356 h 3447"/>
                <a:gd name="T80" fmla="*/ 4161 w 5561"/>
                <a:gd name="T81" fmla="*/ 2200 h 3447"/>
                <a:gd name="T82" fmla="*/ 4495 w 5561"/>
                <a:gd name="T83" fmla="*/ 2038 h 3447"/>
                <a:gd name="T84" fmla="*/ 4791 w 5561"/>
                <a:gd name="T85" fmla="*/ 1876 h 3447"/>
                <a:gd name="T86" fmla="*/ 5044 w 5561"/>
                <a:gd name="T87" fmla="*/ 1720 h 3447"/>
                <a:gd name="T88" fmla="*/ 5258 w 5561"/>
                <a:gd name="T89" fmla="*/ 1559 h 3447"/>
                <a:gd name="T90" fmla="*/ 5420 w 5561"/>
                <a:gd name="T91" fmla="*/ 1397 h 3447"/>
                <a:gd name="T92" fmla="*/ 5544 w 5561"/>
                <a:gd name="T93" fmla="*/ 1241 h 3447"/>
                <a:gd name="T94" fmla="*/ 5622 w 5561"/>
                <a:gd name="T95" fmla="*/ 1085 h 3447"/>
                <a:gd name="T96" fmla="*/ 5640 w 5561"/>
                <a:gd name="T97" fmla="*/ 1007 h 344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561" h="3447">
                  <a:moveTo>
                    <a:pt x="5555" y="1007"/>
                  </a:moveTo>
                  <a:lnTo>
                    <a:pt x="5561" y="929"/>
                  </a:lnTo>
                  <a:lnTo>
                    <a:pt x="5555" y="851"/>
                  </a:lnTo>
                  <a:lnTo>
                    <a:pt x="5537" y="773"/>
                  </a:lnTo>
                  <a:lnTo>
                    <a:pt x="5501" y="701"/>
                  </a:lnTo>
                  <a:lnTo>
                    <a:pt x="5453" y="629"/>
                  </a:lnTo>
                  <a:lnTo>
                    <a:pt x="5399" y="563"/>
                  </a:lnTo>
                  <a:lnTo>
                    <a:pt x="5327" y="492"/>
                  </a:lnTo>
                  <a:lnTo>
                    <a:pt x="5244" y="432"/>
                  </a:lnTo>
                  <a:lnTo>
                    <a:pt x="5148" y="366"/>
                  </a:lnTo>
                  <a:lnTo>
                    <a:pt x="5040" y="306"/>
                  </a:lnTo>
                  <a:lnTo>
                    <a:pt x="4921" y="252"/>
                  </a:lnTo>
                  <a:lnTo>
                    <a:pt x="4795" y="198"/>
                  </a:lnTo>
                  <a:lnTo>
                    <a:pt x="4652" y="144"/>
                  </a:lnTo>
                  <a:lnTo>
                    <a:pt x="4502" y="90"/>
                  </a:lnTo>
                  <a:lnTo>
                    <a:pt x="4341" y="48"/>
                  </a:lnTo>
                  <a:lnTo>
                    <a:pt x="4167" y="0"/>
                  </a:lnTo>
                  <a:lnTo>
                    <a:pt x="4000" y="0"/>
                  </a:lnTo>
                  <a:lnTo>
                    <a:pt x="4185" y="42"/>
                  </a:lnTo>
                  <a:lnTo>
                    <a:pt x="4359" y="90"/>
                  </a:lnTo>
                  <a:lnTo>
                    <a:pt x="4520" y="138"/>
                  </a:lnTo>
                  <a:lnTo>
                    <a:pt x="4670" y="192"/>
                  </a:lnTo>
                  <a:lnTo>
                    <a:pt x="4807" y="246"/>
                  </a:lnTo>
                  <a:lnTo>
                    <a:pt x="4933" y="306"/>
                  </a:lnTo>
                  <a:lnTo>
                    <a:pt x="5046" y="366"/>
                  </a:lnTo>
                  <a:lnTo>
                    <a:pt x="5148" y="426"/>
                  </a:lnTo>
                  <a:lnTo>
                    <a:pt x="5238" y="492"/>
                  </a:lnTo>
                  <a:lnTo>
                    <a:pt x="5315" y="557"/>
                  </a:lnTo>
                  <a:lnTo>
                    <a:pt x="5381" y="629"/>
                  </a:lnTo>
                  <a:lnTo>
                    <a:pt x="5429" y="701"/>
                  </a:lnTo>
                  <a:lnTo>
                    <a:pt x="5465" y="779"/>
                  </a:lnTo>
                  <a:lnTo>
                    <a:pt x="5489" y="851"/>
                  </a:lnTo>
                  <a:lnTo>
                    <a:pt x="5495" y="935"/>
                  </a:lnTo>
                  <a:lnTo>
                    <a:pt x="5489" y="1013"/>
                  </a:lnTo>
                  <a:lnTo>
                    <a:pt x="5471" y="1091"/>
                  </a:lnTo>
                  <a:lnTo>
                    <a:pt x="5441" y="1163"/>
                  </a:lnTo>
                  <a:lnTo>
                    <a:pt x="5399" y="1241"/>
                  </a:lnTo>
                  <a:lnTo>
                    <a:pt x="5345" y="1319"/>
                  </a:lnTo>
                  <a:lnTo>
                    <a:pt x="5280" y="1397"/>
                  </a:lnTo>
                  <a:lnTo>
                    <a:pt x="5202" y="1475"/>
                  </a:lnTo>
                  <a:lnTo>
                    <a:pt x="5118" y="1553"/>
                  </a:lnTo>
                  <a:lnTo>
                    <a:pt x="5017" y="1630"/>
                  </a:lnTo>
                  <a:lnTo>
                    <a:pt x="4909" y="1708"/>
                  </a:lnTo>
                  <a:lnTo>
                    <a:pt x="4789" y="1786"/>
                  </a:lnTo>
                  <a:lnTo>
                    <a:pt x="4664" y="1870"/>
                  </a:lnTo>
                  <a:lnTo>
                    <a:pt x="4526" y="1948"/>
                  </a:lnTo>
                  <a:lnTo>
                    <a:pt x="4377" y="2026"/>
                  </a:lnTo>
                  <a:lnTo>
                    <a:pt x="4215" y="2104"/>
                  </a:lnTo>
                  <a:lnTo>
                    <a:pt x="4048" y="2182"/>
                  </a:lnTo>
                  <a:lnTo>
                    <a:pt x="3875" y="2260"/>
                  </a:lnTo>
                  <a:lnTo>
                    <a:pt x="3689" y="2338"/>
                  </a:lnTo>
                  <a:lnTo>
                    <a:pt x="3498" y="2416"/>
                  </a:lnTo>
                  <a:lnTo>
                    <a:pt x="3295" y="2488"/>
                  </a:lnTo>
                  <a:lnTo>
                    <a:pt x="3085" y="2566"/>
                  </a:lnTo>
                  <a:lnTo>
                    <a:pt x="2864" y="2644"/>
                  </a:lnTo>
                  <a:lnTo>
                    <a:pt x="2643" y="2715"/>
                  </a:lnTo>
                  <a:lnTo>
                    <a:pt x="2410" y="2793"/>
                  </a:lnTo>
                  <a:lnTo>
                    <a:pt x="2164" y="2865"/>
                  </a:lnTo>
                  <a:lnTo>
                    <a:pt x="1919" y="2937"/>
                  </a:lnTo>
                  <a:lnTo>
                    <a:pt x="1662" y="3009"/>
                  </a:lnTo>
                  <a:lnTo>
                    <a:pt x="1399" y="3075"/>
                  </a:lnTo>
                  <a:lnTo>
                    <a:pt x="1136" y="3147"/>
                  </a:lnTo>
                  <a:lnTo>
                    <a:pt x="861" y="3213"/>
                  </a:lnTo>
                  <a:lnTo>
                    <a:pt x="580" y="3279"/>
                  </a:lnTo>
                  <a:lnTo>
                    <a:pt x="0" y="3411"/>
                  </a:lnTo>
                  <a:lnTo>
                    <a:pt x="0" y="3447"/>
                  </a:lnTo>
                  <a:lnTo>
                    <a:pt x="586" y="3315"/>
                  </a:lnTo>
                  <a:lnTo>
                    <a:pt x="867" y="3249"/>
                  </a:lnTo>
                  <a:lnTo>
                    <a:pt x="1148" y="3177"/>
                  </a:lnTo>
                  <a:lnTo>
                    <a:pt x="1417" y="3105"/>
                  </a:lnTo>
                  <a:lnTo>
                    <a:pt x="1680" y="3039"/>
                  </a:lnTo>
                  <a:lnTo>
                    <a:pt x="1937" y="2961"/>
                  </a:lnTo>
                  <a:lnTo>
                    <a:pt x="2188" y="2889"/>
                  </a:lnTo>
                  <a:lnTo>
                    <a:pt x="2434" y="2817"/>
                  </a:lnTo>
                  <a:lnTo>
                    <a:pt x="2673" y="2739"/>
                  </a:lnTo>
                  <a:lnTo>
                    <a:pt x="2900" y="2668"/>
                  </a:lnTo>
                  <a:lnTo>
                    <a:pt x="3121" y="2590"/>
                  </a:lnTo>
                  <a:lnTo>
                    <a:pt x="3330" y="2512"/>
                  </a:lnTo>
                  <a:lnTo>
                    <a:pt x="3534" y="2434"/>
                  </a:lnTo>
                  <a:lnTo>
                    <a:pt x="3731" y="2356"/>
                  </a:lnTo>
                  <a:lnTo>
                    <a:pt x="3916" y="2278"/>
                  </a:lnTo>
                  <a:lnTo>
                    <a:pt x="4096" y="2200"/>
                  </a:lnTo>
                  <a:lnTo>
                    <a:pt x="4263" y="2116"/>
                  </a:lnTo>
                  <a:lnTo>
                    <a:pt x="4425" y="2038"/>
                  </a:lnTo>
                  <a:lnTo>
                    <a:pt x="4574" y="1960"/>
                  </a:lnTo>
                  <a:lnTo>
                    <a:pt x="4718" y="1876"/>
                  </a:lnTo>
                  <a:lnTo>
                    <a:pt x="4849" y="1798"/>
                  </a:lnTo>
                  <a:lnTo>
                    <a:pt x="4969" y="1720"/>
                  </a:lnTo>
                  <a:lnTo>
                    <a:pt x="5076" y="1636"/>
                  </a:lnTo>
                  <a:lnTo>
                    <a:pt x="5178" y="1559"/>
                  </a:lnTo>
                  <a:lnTo>
                    <a:pt x="5262" y="1481"/>
                  </a:lnTo>
                  <a:lnTo>
                    <a:pt x="5339" y="1397"/>
                  </a:lnTo>
                  <a:lnTo>
                    <a:pt x="5405" y="1319"/>
                  </a:lnTo>
                  <a:lnTo>
                    <a:pt x="5459" y="1241"/>
                  </a:lnTo>
                  <a:lnTo>
                    <a:pt x="5507" y="1163"/>
                  </a:lnTo>
                  <a:lnTo>
                    <a:pt x="5537" y="1085"/>
                  </a:lnTo>
                  <a:lnTo>
                    <a:pt x="5555" y="1007"/>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 name="Freeform 6">
              <a:extLst>
                <a:ext uri="{FF2B5EF4-FFF2-40B4-BE49-F238E27FC236}">
                  <a16:creationId xmlns:a16="http://schemas.microsoft.com/office/drawing/2014/main" id="{83E52DF7-24CE-AC40-A88C-5FAB224505A4}"/>
                </a:ext>
              </a:extLst>
            </p:cNvPr>
            <p:cNvSpPr>
              <a:spLocks/>
            </p:cNvSpPr>
            <p:nvPr/>
          </p:nvSpPr>
          <p:spPr bwMode="hidden">
            <a:xfrm>
              <a:off x="4942" y="0"/>
              <a:ext cx="816" cy="276"/>
            </a:xfrm>
            <a:custGeom>
              <a:avLst/>
              <a:gdLst>
                <a:gd name="T0" fmla="*/ 813 w 813"/>
                <a:gd name="T1" fmla="*/ 222 h 276"/>
                <a:gd name="T2" fmla="*/ 670 w 813"/>
                <a:gd name="T3" fmla="*/ 162 h 276"/>
                <a:gd name="T4" fmla="*/ 514 w 813"/>
                <a:gd name="T5" fmla="*/ 108 h 276"/>
                <a:gd name="T6" fmla="*/ 347 w 813"/>
                <a:gd name="T7" fmla="*/ 54 h 276"/>
                <a:gd name="T8" fmla="*/ 167 w 813"/>
                <a:gd name="T9" fmla="*/ 0 h 276"/>
                <a:gd name="T10" fmla="*/ 0 w 813"/>
                <a:gd name="T11" fmla="*/ 0 h 276"/>
                <a:gd name="T12" fmla="*/ 227 w 813"/>
                <a:gd name="T13" fmla="*/ 60 h 276"/>
                <a:gd name="T14" fmla="*/ 442 w 813"/>
                <a:gd name="T15" fmla="*/ 132 h 276"/>
                <a:gd name="T16" fmla="*/ 634 w 813"/>
                <a:gd name="T17" fmla="*/ 204 h 276"/>
                <a:gd name="T18" fmla="*/ 813 w 813"/>
                <a:gd name="T19" fmla="*/ 276 h 276"/>
                <a:gd name="T20" fmla="*/ 813 w 813"/>
                <a:gd name="T21" fmla="*/ 222 h 276"/>
                <a:gd name="T22" fmla="*/ 813 w 813"/>
                <a:gd name="T23" fmla="*/ 222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13" h="276">
                  <a:moveTo>
                    <a:pt x="813" y="222"/>
                  </a:moveTo>
                  <a:lnTo>
                    <a:pt x="670" y="162"/>
                  </a:lnTo>
                  <a:lnTo>
                    <a:pt x="514" y="108"/>
                  </a:lnTo>
                  <a:lnTo>
                    <a:pt x="347" y="54"/>
                  </a:lnTo>
                  <a:lnTo>
                    <a:pt x="167" y="0"/>
                  </a:lnTo>
                  <a:lnTo>
                    <a:pt x="0" y="0"/>
                  </a:lnTo>
                  <a:lnTo>
                    <a:pt x="227" y="60"/>
                  </a:lnTo>
                  <a:lnTo>
                    <a:pt x="442" y="132"/>
                  </a:lnTo>
                  <a:lnTo>
                    <a:pt x="634" y="204"/>
                  </a:lnTo>
                  <a:lnTo>
                    <a:pt x="813" y="276"/>
                  </a:lnTo>
                  <a:lnTo>
                    <a:pt x="813" y="222"/>
                  </a:lnTo>
                  <a:lnTo>
                    <a:pt x="813" y="222"/>
                  </a:lnTo>
                  <a:close/>
                </a:path>
              </a:pathLst>
            </a:custGeom>
            <a:gradFill rotWithShape="1">
              <a:gsLst>
                <a:gs pos="0">
                  <a:schemeClr val="bg2"/>
                </a:gs>
                <a:gs pos="50000">
                  <a:schemeClr val="bg2">
                    <a:gamma/>
                    <a:tint val="81961"/>
                    <a:invGamma/>
                  </a:schemeClr>
                </a:gs>
                <a:gs pos="100000">
                  <a:schemeClr val="bg2"/>
                </a:gs>
              </a:gsLst>
              <a:lin ang="0" scaled="1"/>
            </a:gradFill>
            <a:ln>
              <a:noFill/>
            </a:ln>
          </p:spPr>
          <p:txBody>
            <a:bodyPr/>
            <a:lstStyle/>
            <a:p>
              <a:pPr eaLnBrk="1" hangingPunct="1">
                <a:defRPr/>
              </a:pPr>
              <a:endParaRPr lang="en-US">
                <a:latin typeface="Arial" charset="0"/>
                <a:ea typeface="ＭＳ Ｐゴシック" charset="0"/>
              </a:endParaRPr>
            </a:p>
          </p:txBody>
        </p:sp>
        <p:sp>
          <p:nvSpPr>
            <p:cNvPr id="9" name="Freeform 7">
              <a:extLst>
                <a:ext uri="{FF2B5EF4-FFF2-40B4-BE49-F238E27FC236}">
                  <a16:creationId xmlns:a16="http://schemas.microsoft.com/office/drawing/2014/main" id="{3604A3E4-D320-6F47-8065-D4C37D0802FD}"/>
                </a:ext>
              </a:extLst>
            </p:cNvPr>
            <p:cNvSpPr>
              <a:spLocks/>
            </p:cNvSpPr>
            <p:nvPr/>
          </p:nvSpPr>
          <p:spPr bwMode="hidden">
            <a:xfrm>
              <a:off x="0" y="1984"/>
              <a:ext cx="5758" cy="2098"/>
            </a:xfrm>
            <a:custGeom>
              <a:avLst/>
              <a:gdLst>
                <a:gd name="T0" fmla="*/ 5830 w 5740"/>
                <a:gd name="T1" fmla="*/ 0 h 2098"/>
                <a:gd name="T2" fmla="*/ 5728 w 5740"/>
                <a:gd name="T3" fmla="*/ 72 h 2098"/>
                <a:gd name="T4" fmla="*/ 5624 w 5740"/>
                <a:gd name="T5" fmla="*/ 138 h 2098"/>
                <a:gd name="T6" fmla="*/ 5508 w 5740"/>
                <a:gd name="T7" fmla="*/ 210 h 2098"/>
                <a:gd name="T8" fmla="*/ 5389 w 5740"/>
                <a:gd name="T9" fmla="*/ 276 h 2098"/>
                <a:gd name="T10" fmla="*/ 5132 w 5740"/>
                <a:gd name="T11" fmla="*/ 414 h 2098"/>
                <a:gd name="T12" fmla="*/ 4852 w 5740"/>
                <a:gd name="T13" fmla="*/ 552 h 2098"/>
                <a:gd name="T14" fmla="*/ 4548 w 5740"/>
                <a:gd name="T15" fmla="*/ 690 h 2098"/>
                <a:gd name="T16" fmla="*/ 4227 w 5740"/>
                <a:gd name="T17" fmla="*/ 827 h 2098"/>
                <a:gd name="T18" fmla="*/ 3887 w 5740"/>
                <a:gd name="T19" fmla="*/ 959 h 2098"/>
                <a:gd name="T20" fmla="*/ 3523 w 5740"/>
                <a:gd name="T21" fmla="*/ 1091 h 2098"/>
                <a:gd name="T22" fmla="*/ 3141 w 5740"/>
                <a:gd name="T23" fmla="*/ 1223 h 2098"/>
                <a:gd name="T24" fmla="*/ 2740 w 5740"/>
                <a:gd name="T25" fmla="*/ 1355 h 2098"/>
                <a:gd name="T26" fmla="*/ 2319 w 5740"/>
                <a:gd name="T27" fmla="*/ 1481 h 2098"/>
                <a:gd name="T28" fmla="*/ 1890 w 5740"/>
                <a:gd name="T29" fmla="*/ 1601 h 2098"/>
                <a:gd name="T30" fmla="*/ 1437 w 5740"/>
                <a:gd name="T31" fmla="*/ 1721 h 2098"/>
                <a:gd name="T32" fmla="*/ 972 w 5740"/>
                <a:gd name="T33" fmla="*/ 1834 h 2098"/>
                <a:gd name="T34" fmla="*/ 494 w 5740"/>
                <a:gd name="T35" fmla="*/ 1948 h 2098"/>
                <a:gd name="T36" fmla="*/ 0 w 5740"/>
                <a:gd name="T37" fmla="*/ 2056 h 2098"/>
                <a:gd name="T38" fmla="*/ 0 w 5740"/>
                <a:gd name="T39" fmla="*/ 2098 h 2098"/>
                <a:gd name="T40" fmla="*/ 487 w 5740"/>
                <a:gd name="T41" fmla="*/ 1990 h 2098"/>
                <a:gd name="T42" fmla="*/ 966 w 5740"/>
                <a:gd name="T43" fmla="*/ 1882 h 2098"/>
                <a:gd name="T44" fmla="*/ 1425 w 5740"/>
                <a:gd name="T45" fmla="*/ 1763 h 2098"/>
                <a:gd name="T46" fmla="*/ 1872 w 5740"/>
                <a:gd name="T47" fmla="*/ 1649 h 2098"/>
                <a:gd name="T48" fmla="*/ 2301 w 5740"/>
                <a:gd name="T49" fmla="*/ 1523 h 2098"/>
                <a:gd name="T50" fmla="*/ 2720 w 5740"/>
                <a:gd name="T51" fmla="*/ 1397 h 2098"/>
                <a:gd name="T52" fmla="*/ 3117 w 5740"/>
                <a:gd name="T53" fmla="*/ 1271 h 2098"/>
                <a:gd name="T54" fmla="*/ 3499 w 5740"/>
                <a:gd name="T55" fmla="*/ 1139 h 2098"/>
                <a:gd name="T56" fmla="*/ 3863 w 5740"/>
                <a:gd name="T57" fmla="*/ 1007 h 2098"/>
                <a:gd name="T58" fmla="*/ 4203 w 5740"/>
                <a:gd name="T59" fmla="*/ 875 h 2098"/>
                <a:gd name="T60" fmla="*/ 4530 w 5740"/>
                <a:gd name="T61" fmla="*/ 737 h 2098"/>
                <a:gd name="T62" fmla="*/ 4834 w 5740"/>
                <a:gd name="T63" fmla="*/ 600 h 2098"/>
                <a:gd name="T64" fmla="*/ 5120 w 5740"/>
                <a:gd name="T65" fmla="*/ 462 h 2098"/>
                <a:gd name="T66" fmla="*/ 5377 w 5740"/>
                <a:gd name="T67" fmla="*/ 324 h 2098"/>
                <a:gd name="T68" fmla="*/ 5618 w 5740"/>
                <a:gd name="T69" fmla="*/ 186 h 2098"/>
                <a:gd name="T70" fmla="*/ 5830 w 5740"/>
                <a:gd name="T71" fmla="*/ 48 h 2098"/>
                <a:gd name="T72" fmla="*/ 5830 w 5740"/>
                <a:gd name="T73" fmla="*/ 0 h 2098"/>
                <a:gd name="T74" fmla="*/ 5830 w 5740"/>
                <a:gd name="T75" fmla="*/ 0 h 209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5740" h="2098">
                  <a:moveTo>
                    <a:pt x="5740" y="0"/>
                  </a:moveTo>
                  <a:lnTo>
                    <a:pt x="5638" y="72"/>
                  </a:lnTo>
                  <a:lnTo>
                    <a:pt x="5537" y="138"/>
                  </a:lnTo>
                  <a:lnTo>
                    <a:pt x="5423" y="210"/>
                  </a:lnTo>
                  <a:lnTo>
                    <a:pt x="5304" y="276"/>
                  </a:lnTo>
                  <a:lnTo>
                    <a:pt x="5052" y="414"/>
                  </a:lnTo>
                  <a:lnTo>
                    <a:pt x="4777" y="552"/>
                  </a:lnTo>
                  <a:lnTo>
                    <a:pt x="4478" y="690"/>
                  </a:lnTo>
                  <a:lnTo>
                    <a:pt x="4162" y="827"/>
                  </a:lnTo>
                  <a:lnTo>
                    <a:pt x="3827" y="959"/>
                  </a:lnTo>
                  <a:lnTo>
                    <a:pt x="3468" y="1091"/>
                  </a:lnTo>
                  <a:lnTo>
                    <a:pt x="3091" y="1223"/>
                  </a:lnTo>
                  <a:lnTo>
                    <a:pt x="2697" y="1355"/>
                  </a:lnTo>
                  <a:lnTo>
                    <a:pt x="2284" y="1481"/>
                  </a:lnTo>
                  <a:lnTo>
                    <a:pt x="1860" y="1601"/>
                  </a:lnTo>
                  <a:lnTo>
                    <a:pt x="1417" y="1721"/>
                  </a:lnTo>
                  <a:lnTo>
                    <a:pt x="957" y="1834"/>
                  </a:lnTo>
                  <a:lnTo>
                    <a:pt x="484" y="1948"/>
                  </a:lnTo>
                  <a:lnTo>
                    <a:pt x="0" y="2056"/>
                  </a:lnTo>
                  <a:lnTo>
                    <a:pt x="0" y="2098"/>
                  </a:lnTo>
                  <a:lnTo>
                    <a:pt x="478" y="1990"/>
                  </a:lnTo>
                  <a:lnTo>
                    <a:pt x="951" y="1882"/>
                  </a:lnTo>
                  <a:lnTo>
                    <a:pt x="1405" y="1763"/>
                  </a:lnTo>
                  <a:lnTo>
                    <a:pt x="1842" y="1649"/>
                  </a:lnTo>
                  <a:lnTo>
                    <a:pt x="2266" y="1523"/>
                  </a:lnTo>
                  <a:lnTo>
                    <a:pt x="2679" y="1397"/>
                  </a:lnTo>
                  <a:lnTo>
                    <a:pt x="3067" y="1271"/>
                  </a:lnTo>
                  <a:lnTo>
                    <a:pt x="3444" y="1139"/>
                  </a:lnTo>
                  <a:lnTo>
                    <a:pt x="3803" y="1007"/>
                  </a:lnTo>
                  <a:lnTo>
                    <a:pt x="4138" y="875"/>
                  </a:lnTo>
                  <a:lnTo>
                    <a:pt x="4460" y="737"/>
                  </a:lnTo>
                  <a:lnTo>
                    <a:pt x="4759" y="600"/>
                  </a:lnTo>
                  <a:lnTo>
                    <a:pt x="5040" y="462"/>
                  </a:lnTo>
                  <a:lnTo>
                    <a:pt x="5292" y="324"/>
                  </a:lnTo>
                  <a:lnTo>
                    <a:pt x="5531" y="186"/>
                  </a:lnTo>
                  <a:lnTo>
                    <a:pt x="5740" y="48"/>
                  </a:lnTo>
                  <a:lnTo>
                    <a:pt x="5740" y="0"/>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 name="Freeform 8">
              <a:extLst>
                <a:ext uri="{FF2B5EF4-FFF2-40B4-BE49-F238E27FC236}">
                  <a16:creationId xmlns:a16="http://schemas.microsoft.com/office/drawing/2014/main" id="{770A43D3-D733-984B-B58D-97BA232D04AE}"/>
                </a:ext>
              </a:extLst>
            </p:cNvPr>
            <p:cNvSpPr>
              <a:spLocks/>
            </p:cNvSpPr>
            <p:nvPr/>
          </p:nvSpPr>
          <p:spPr bwMode="hidden">
            <a:xfrm>
              <a:off x="0" y="102"/>
              <a:ext cx="1961" cy="1265"/>
            </a:xfrm>
            <a:custGeom>
              <a:avLst/>
              <a:gdLst>
                <a:gd name="T0" fmla="*/ 1985 w 1955"/>
                <a:gd name="T1" fmla="*/ 485 h 1265"/>
                <a:gd name="T2" fmla="*/ 1931 w 1955"/>
                <a:gd name="T3" fmla="*/ 390 h 1265"/>
                <a:gd name="T4" fmla="*/ 1795 w 1955"/>
                <a:gd name="T5" fmla="*/ 306 h 1265"/>
                <a:gd name="T6" fmla="*/ 1604 w 1955"/>
                <a:gd name="T7" fmla="*/ 228 h 1265"/>
                <a:gd name="T8" fmla="*/ 1347 w 1955"/>
                <a:gd name="T9" fmla="*/ 162 h 1265"/>
                <a:gd name="T10" fmla="*/ 1025 w 1955"/>
                <a:gd name="T11" fmla="*/ 102 h 1265"/>
                <a:gd name="T12" fmla="*/ 656 w 1955"/>
                <a:gd name="T13" fmla="*/ 54 h 1265"/>
                <a:gd name="T14" fmla="*/ 232 w 1955"/>
                <a:gd name="T15" fmla="*/ 18 h 1265"/>
                <a:gd name="T16" fmla="*/ 0 w 1955"/>
                <a:gd name="T17" fmla="*/ 12 h 1265"/>
                <a:gd name="T18" fmla="*/ 436 w 1955"/>
                <a:gd name="T19" fmla="*/ 48 h 1265"/>
                <a:gd name="T20" fmla="*/ 827 w 1955"/>
                <a:gd name="T21" fmla="*/ 90 h 1265"/>
                <a:gd name="T22" fmla="*/ 1168 w 1955"/>
                <a:gd name="T23" fmla="*/ 144 h 1265"/>
                <a:gd name="T24" fmla="*/ 1443 w 1955"/>
                <a:gd name="T25" fmla="*/ 204 h 1265"/>
                <a:gd name="T26" fmla="*/ 1663 w 1955"/>
                <a:gd name="T27" fmla="*/ 276 h 1265"/>
                <a:gd name="T28" fmla="*/ 1824 w 1955"/>
                <a:gd name="T29" fmla="*/ 360 h 1265"/>
                <a:gd name="T30" fmla="*/ 1913 w 1955"/>
                <a:gd name="T31" fmla="*/ 443 h 1265"/>
                <a:gd name="T32" fmla="*/ 1931 w 1955"/>
                <a:gd name="T33" fmla="*/ 539 h 1265"/>
                <a:gd name="T34" fmla="*/ 1884 w 1955"/>
                <a:gd name="T35" fmla="*/ 629 h 1265"/>
                <a:gd name="T36" fmla="*/ 1771 w 1955"/>
                <a:gd name="T37" fmla="*/ 719 h 1265"/>
                <a:gd name="T38" fmla="*/ 1604 w 1955"/>
                <a:gd name="T39" fmla="*/ 809 h 1265"/>
                <a:gd name="T40" fmla="*/ 1377 w 1955"/>
                <a:gd name="T41" fmla="*/ 899 h 1265"/>
                <a:gd name="T42" fmla="*/ 1103 w 1955"/>
                <a:gd name="T43" fmla="*/ 989 h 1265"/>
                <a:gd name="T44" fmla="*/ 775 w 1955"/>
                <a:gd name="T45" fmla="*/ 1073 h 1265"/>
                <a:gd name="T46" fmla="*/ 412 w 1955"/>
                <a:gd name="T47" fmla="*/ 1157 h 1265"/>
                <a:gd name="T48" fmla="*/ 0 w 1955"/>
                <a:gd name="T49" fmla="*/ 1241 h 1265"/>
                <a:gd name="T50" fmla="*/ 220 w 1955"/>
                <a:gd name="T51" fmla="*/ 1223 h 1265"/>
                <a:gd name="T52" fmla="*/ 620 w 1955"/>
                <a:gd name="T53" fmla="*/ 1139 h 1265"/>
                <a:gd name="T54" fmla="*/ 972 w 1955"/>
                <a:gd name="T55" fmla="*/ 1049 h 1265"/>
                <a:gd name="T56" fmla="*/ 1282 w 1955"/>
                <a:gd name="T57" fmla="*/ 959 h 1265"/>
                <a:gd name="T58" fmla="*/ 1538 w 1955"/>
                <a:gd name="T59" fmla="*/ 863 h 1265"/>
                <a:gd name="T60" fmla="*/ 1741 w 1955"/>
                <a:gd name="T61" fmla="*/ 767 h 1265"/>
                <a:gd name="T62" fmla="*/ 1890 w 1955"/>
                <a:gd name="T63" fmla="*/ 677 h 1265"/>
                <a:gd name="T64" fmla="*/ 1967 w 1955"/>
                <a:gd name="T65" fmla="*/ 581 h 1265"/>
                <a:gd name="T66" fmla="*/ 1985 w 1955"/>
                <a:gd name="T67" fmla="*/ 533 h 126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955" h="1265">
                  <a:moveTo>
                    <a:pt x="1955" y="533"/>
                  </a:moveTo>
                  <a:lnTo>
                    <a:pt x="1955" y="485"/>
                  </a:lnTo>
                  <a:lnTo>
                    <a:pt x="1937" y="438"/>
                  </a:lnTo>
                  <a:lnTo>
                    <a:pt x="1901" y="390"/>
                  </a:lnTo>
                  <a:lnTo>
                    <a:pt x="1842" y="348"/>
                  </a:lnTo>
                  <a:lnTo>
                    <a:pt x="1770" y="306"/>
                  </a:lnTo>
                  <a:lnTo>
                    <a:pt x="1686" y="270"/>
                  </a:lnTo>
                  <a:lnTo>
                    <a:pt x="1579" y="228"/>
                  </a:lnTo>
                  <a:lnTo>
                    <a:pt x="1459" y="198"/>
                  </a:lnTo>
                  <a:lnTo>
                    <a:pt x="1327" y="162"/>
                  </a:lnTo>
                  <a:lnTo>
                    <a:pt x="1178" y="132"/>
                  </a:lnTo>
                  <a:lnTo>
                    <a:pt x="1010" y="102"/>
                  </a:lnTo>
                  <a:lnTo>
                    <a:pt x="837" y="78"/>
                  </a:lnTo>
                  <a:lnTo>
                    <a:pt x="646" y="54"/>
                  </a:lnTo>
                  <a:lnTo>
                    <a:pt x="442" y="36"/>
                  </a:lnTo>
                  <a:lnTo>
                    <a:pt x="227" y="18"/>
                  </a:lnTo>
                  <a:lnTo>
                    <a:pt x="0" y="0"/>
                  </a:lnTo>
                  <a:lnTo>
                    <a:pt x="0" y="12"/>
                  </a:lnTo>
                  <a:lnTo>
                    <a:pt x="221" y="30"/>
                  </a:lnTo>
                  <a:lnTo>
                    <a:pt x="431" y="48"/>
                  </a:lnTo>
                  <a:lnTo>
                    <a:pt x="628" y="66"/>
                  </a:lnTo>
                  <a:lnTo>
                    <a:pt x="813" y="90"/>
                  </a:lnTo>
                  <a:lnTo>
                    <a:pt x="987" y="114"/>
                  </a:lnTo>
                  <a:lnTo>
                    <a:pt x="1148" y="144"/>
                  </a:lnTo>
                  <a:lnTo>
                    <a:pt x="1292" y="174"/>
                  </a:lnTo>
                  <a:lnTo>
                    <a:pt x="1423" y="204"/>
                  </a:lnTo>
                  <a:lnTo>
                    <a:pt x="1537" y="240"/>
                  </a:lnTo>
                  <a:lnTo>
                    <a:pt x="1638" y="276"/>
                  </a:lnTo>
                  <a:lnTo>
                    <a:pt x="1728" y="318"/>
                  </a:lnTo>
                  <a:lnTo>
                    <a:pt x="1794" y="360"/>
                  </a:lnTo>
                  <a:lnTo>
                    <a:pt x="1848" y="402"/>
                  </a:lnTo>
                  <a:lnTo>
                    <a:pt x="1883" y="443"/>
                  </a:lnTo>
                  <a:lnTo>
                    <a:pt x="1901" y="491"/>
                  </a:lnTo>
                  <a:lnTo>
                    <a:pt x="1901" y="539"/>
                  </a:lnTo>
                  <a:lnTo>
                    <a:pt x="1883" y="587"/>
                  </a:lnTo>
                  <a:lnTo>
                    <a:pt x="1854" y="629"/>
                  </a:lnTo>
                  <a:lnTo>
                    <a:pt x="1806" y="677"/>
                  </a:lnTo>
                  <a:lnTo>
                    <a:pt x="1746" y="719"/>
                  </a:lnTo>
                  <a:lnTo>
                    <a:pt x="1668" y="767"/>
                  </a:lnTo>
                  <a:lnTo>
                    <a:pt x="1579" y="809"/>
                  </a:lnTo>
                  <a:lnTo>
                    <a:pt x="1471" y="857"/>
                  </a:lnTo>
                  <a:lnTo>
                    <a:pt x="1357" y="899"/>
                  </a:lnTo>
                  <a:lnTo>
                    <a:pt x="1226" y="941"/>
                  </a:lnTo>
                  <a:lnTo>
                    <a:pt x="1088" y="989"/>
                  </a:lnTo>
                  <a:lnTo>
                    <a:pt x="933" y="1031"/>
                  </a:lnTo>
                  <a:lnTo>
                    <a:pt x="765" y="1073"/>
                  </a:lnTo>
                  <a:lnTo>
                    <a:pt x="592" y="1115"/>
                  </a:lnTo>
                  <a:lnTo>
                    <a:pt x="407" y="1157"/>
                  </a:lnTo>
                  <a:lnTo>
                    <a:pt x="209" y="1199"/>
                  </a:lnTo>
                  <a:lnTo>
                    <a:pt x="0" y="1241"/>
                  </a:lnTo>
                  <a:lnTo>
                    <a:pt x="0" y="1265"/>
                  </a:lnTo>
                  <a:lnTo>
                    <a:pt x="215" y="1223"/>
                  </a:lnTo>
                  <a:lnTo>
                    <a:pt x="413" y="1181"/>
                  </a:lnTo>
                  <a:lnTo>
                    <a:pt x="610" y="1139"/>
                  </a:lnTo>
                  <a:lnTo>
                    <a:pt x="789" y="1091"/>
                  </a:lnTo>
                  <a:lnTo>
                    <a:pt x="957" y="1049"/>
                  </a:lnTo>
                  <a:lnTo>
                    <a:pt x="1118" y="1001"/>
                  </a:lnTo>
                  <a:lnTo>
                    <a:pt x="1262" y="959"/>
                  </a:lnTo>
                  <a:lnTo>
                    <a:pt x="1393" y="911"/>
                  </a:lnTo>
                  <a:lnTo>
                    <a:pt x="1513" y="863"/>
                  </a:lnTo>
                  <a:lnTo>
                    <a:pt x="1620" y="815"/>
                  </a:lnTo>
                  <a:lnTo>
                    <a:pt x="1716" y="767"/>
                  </a:lnTo>
                  <a:lnTo>
                    <a:pt x="1794" y="725"/>
                  </a:lnTo>
                  <a:lnTo>
                    <a:pt x="1860" y="677"/>
                  </a:lnTo>
                  <a:lnTo>
                    <a:pt x="1907" y="629"/>
                  </a:lnTo>
                  <a:lnTo>
                    <a:pt x="1937" y="581"/>
                  </a:lnTo>
                  <a:lnTo>
                    <a:pt x="1955" y="533"/>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 name="Freeform 9">
              <a:extLst>
                <a:ext uri="{FF2B5EF4-FFF2-40B4-BE49-F238E27FC236}">
                  <a16:creationId xmlns:a16="http://schemas.microsoft.com/office/drawing/2014/main" id="{F7888B68-D28E-1D4E-AF56-430683FF368F}"/>
                </a:ext>
              </a:extLst>
            </p:cNvPr>
            <p:cNvSpPr>
              <a:spLocks/>
            </p:cNvSpPr>
            <p:nvPr/>
          </p:nvSpPr>
          <p:spPr bwMode="hidden">
            <a:xfrm>
              <a:off x="0" y="0"/>
              <a:ext cx="4709" cy="2901"/>
            </a:xfrm>
            <a:custGeom>
              <a:avLst/>
              <a:gdLst>
                <a:gd name="T0" fmla="*/ 4769 w 4694"/>
                <a:gd name="T1" fmla="*/ 797 h 2901"/>
                <a:gd name="T2" fmla="*/ 4739 w 4694"/>
                <a:gd name="T3" fmla="*/ 665 h 2901"/>
                <a:gd name="T4" fmla="*/ 4661 w 4694"/>
                <a:gd name="T5" fmla="*/ 540 h 2901"/>
                <a:gd name="T6" fmla="*/ 4536 w 4694"/>
                <a:gd name="T7" fmla="*/ 426 h 2901"/>
                <a:gd name="T8" fmla="*/ 4369 w 4694"/>
                <a:gd name="T9" fmla="*/ 312 h 2901"/>
                <a:gd name="T10" fmla="*/ 4149 w 4694"/>
                <a:gd name="T11" fmla="*/ 216 h 2901"/>
                <a:gd name="T12" fmla="*/ 3893 w 4694"/>
                <a:gd name="T13" fmla="*/ 120 h 2901"/>
                <a:gd name="T14" fmla="*/ 3595 w 4694"/>
                <a:gd name="T15" fmla="*/ 36 h 2901"/>
                <a:gd name="T16" fmla="*/ 3255 w 4694"/>
                <a:gd name="T17" fmla="*/ 0 h 2901"/>
                <a:gd name="T18" fmla="*/ 3595 w 4694"/>
                <a:gd name="T19" fmla="*/ 78 h 2901"/>
                <a:gd name="T20" fmla="*/ 3893 w 4694"/>
                <a:gd name="T21" fmla="*/ 162 h 2901"/>
                <a:gd name="T22" fmla="*/ 4149 w 4694"/>
                <a:gd name="T23" fmla="*/ 258 h 2901"/>
                <a:gd name="T24" fmla="*/ 4357 w 4694"/>
                <a:gd name="T25" fmla="*/ 366 h 2901"/>
                <a:gd name="T26" fmla="*/ 4513 w 4694"/>
                <a:gd name="T27" fmla="*/ 480 h 2901"/>
                <a:gd name="T28" fmla="*/ 4625 w 4694"/>
                <a:gd name="T29" fmla="*/ 605 h 2901"/>
                <a:gd name="T30" fmla="*/ 4685 w 4694"/>
                <a:gd name="T31" fmla="*/ 737 h 2901"/>
                <a:gd name="T32" fmla="*/ 4685 w 4694"/>
                <a:gd name="T33" fmla="*/ 875 h 2901"/>
                <a:gd name="T34" fmla="*/ 4643 w 4694"/>
                <a:gd name="T35" fmla="*/ 1001 h 2901"/>
                <a:gd name="T36" fmla="*/ 4561 w 4694"/>
                <a:gd name="T37" fmla="*/ 1127 h 2901"/>
                <a:gd name="T38" fmla="*/ 4441 w 4694"/>
                <a:gd name="T39" fmla="*/ 1259 h 2901"/>
                <a:gd name="T40" fmla="*/ 4284 w 4694"/>
                <a:gd name="T41" fmla="*/ 1385 h 2901"/>
                <a:gd name="T42" fmla="*/ 4089 w 4694"/>
                <a:gd name="T43" fmla="*/ 1517 h 2901"/>
                <a:gd name="T44" fmla="*/ 3863 w 4694"/>
                <a:gd name="T45" fmla="*/ 1648 h 2901"/>
                <a:gd name="T46" fmla="*/ 3601 w 4694"/>
                <a:gd name="T47" fmla="*/ 1774 h 2901"/>
                <a:gd name="T48" fmla="*/ 3311 w 4694"/>
                <a:gd name="T49" fmla="*/ 1906 h 2901"/>
                <a:gd name="T50" fmla="*/ 2988 w 4694"/>
                <a:gd name="T51" fmla="*/ 2032 h 2901"/>
                <a:gd name="T52" fmla="*/ 2635 w 4694"/>
                <a:gd name="T53" fmla="*/ 2164 h 2901"/>
                <a:gd name="T54" fmla="*/ 2259 w 4694"/>
                <a:gd name="T55" fmla="*/ 2284 h 2901"/>
                <a:gd name="T56" fmla="*/ 1854 w 4694"/>
                <a:gd name="T57" fmla="*/ 2410 h 2901"/>
                <a:gd name="T58" fmla="*/ 1421 w 4694"/>
                <a:gd name="T59" fmla="*/ 2530 h 2901"/>
                <a:gd name="T60" fmla="*/ 494 w 4694"/>
                <a:gd name="T61" fmla="*/ 2757 h 2901"/>
                <a:gd name="T62" fmla="*/ 0 w 4694"/>
                <a:gd name="T63" fmla="*/ 2901 h 2901"/>
                <a:gd name="T64" fmla="*/ 984 w 4694"/>
                <a:gd name="T65" fmla="*/ 2674 h 2901"/>
                <a:gd name="T66" fmla="*/ 1663 w 4694"/>
                <a:gd name="T67" fmla="*/ 2494 h 2901"/>
                <a:gd name="T68" fmla="*/ 2092 w 4694"/>
                <a:gd name="T69" fmla="*/ 2374 h 2901"/>
                <a:gd name="T70" fmla="*/ 2491 w 4694"/>
                <a:gd name="T71" fmla="*/ 2248 h 2901"/>
                <a:gd name="T72" fmla="*/ 2861 w 4694"/>
                <a:gd name="T73" fmla="*/ 2116 h 2901"/>
                <a:gd name="T74" fmla="*/ 3201 w 4694"/>
                <a:gd name="T75" fmla="*/ 1984 h 2901"/>
                <a:gd name="T76" fmla="*/ 3517 w 4694"/>
                <a:gd name="T77" fmla="*/ 1858 h 2901"/>
                <a:gd name="T78" fmla="*/ 3797 w 4694"/>
                <a:gd name="T79" fmla="*/ 1720 h 2901"/>
                <a:gd name="T80" fmla="*/ 4047 w 4694"/>
                <a:gd name="T81" fmla="*/ 1589 h 2901"/>
                <a:gd name="T82" fmla="*/ 4258 w 4694"/>
                <a:gd name="T83" fmla="*/ 1457 h 2901"/>
                <a:gd name="T84" fmla="*/ 4441 w 4694"/>
                <a:gd name="T85" fmla="*/ 1325 h 2901"/>
                <a:gd name="T86" fmla="*/ 4580 w 4694"/>
                <a:gd name="T87" fmla="*/ 1193 h 2901"/>
                <a:gd name="T88" fmla="*/ 4685 w 4694"/>
                <a:gd name="T89" fmla="*/ 1061 h 2901"/>
                <a:gd name="T90" fmla="*/ 4745 w 4694"/>
                <a:gd name="T91" fmla="*/ 935 h 2901"/>
                <a:gd name="T92" fmla="*/ 4763 w 4694"/>
                <a:gd name="T93" fmla="*/ 869 h 2901"/>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4694" h="2901">
                  <a:moveTo>
                    <a:pt x="4688" y="869"/>
                  </a:moveTo>
                  <a:lnTo>
                    <a:pt x="4694" y="797"/>
                  </a:lnTo>
                  <a:lnTo>
                    <a:pt x="4688" y="731"/>
                  </a:lnTo>
                  <a:lnTo>
                    <a:pt x="4664" y="665"/>
                  </a:lnTo>
                  <a:lnTo>
                    <a:pt x="4634" y="599"/>
                  </a:lnTo>
                  <a:lnTo>
                    <a:pt x="4586" y="540"/>
                  </a:lnTo>
                  <a:lnTo>
                    <a:pt x="4532" y="480"/>
                  </a:lnTo>
                  <a:lnTo>
                    <a:pt x="4466" y="426"/>
                  </a:lnTo>
                  <a:lnTo>
                    <a:pt x="4389" y="366"/>
                  </a:lnTo>
                  <a:lnTo>
                    <a:pt x="4299" y="312"/>
                  </a:lnTo>
                  <a:lnTo>
                    <a:pt x="4197" y="264"/>
                  </a:lnTo>
                  <a:lnTo>
                    <a:pt x="4084" y="216"/>
                  </a:lnTo>
                  <a:lnTo>
                    <a:pt x="3964" y="168"/>
                  </a:lnTo>
                  <a:lnTo>
                    <a:pt x="3833" y="120"/>
                  </a:lnTo>
                  <a:lnTo>
                    <a:pt x="3689" y="78"/>
                  </a:lnTo>
                  <a:lnTo>
                    <a:pt x="3540" y="36"/>
                  </a:lnTo>
                  <a:lnTo>
                    <a:pt x="3378" y="0"/>
                  </a:lnTo>
                  <a:lnTo>
                    <a:pt x="3205" y="0"/>
                  </a:lnTo>
                  <a:lnTo>
                    <a:pt x="3378" y="36"/>
                  </a:lnTo>
                  <a:lnTo>
                    <a:pt x="3540" y="78"/>
                  </a:lnTo>
                  <a:lnTo>
                    <a:pt x="3689" y="120"/>
                  </a:lnTo>
                  <a:lnTo>
                    <a:pt x="3833" y="162"/>
                  </a:lnTo>
                  <a:lnTo>
                    <a:pt x="3964" y="210"/>
                  </a:lnTo>
                  <a:lnTo>
                    <a:pt x="4084" y="258"/>
                  </a:lnTo>
                  <a:lnTo>
                    <a:pt x="4191" y="312"/>
                  </a:lnTo>
                  <a:lnTo>
                    <a:pt x="4287" y="366"/>
                  </a:lnTo>
                  <a:lnTo>
                    <a:pt x="4371" y="420"/>
                  </a:lnTo>
                  <a:lnTo>
                    <a:pt x="4443" y="480"/>
                  </a:lnTo>
                  <a:lnTo>
                    <a:pt x="4502" y="540"/>
                  </a:lnTo>
                  <a:lnTo>
                    <a:pt x="4550" y="605"/>
                  </a:lnTo>
                  <a:lnTo>
                    <a:pt x="4586" y="671"/>
                  </a:lnTo>
                  <a:lnTo>
                    <a:pt x="4610" y="737"/>
                  </a:lnTo>
                  <a:lnTo>
                    <a:pt x="4616" y="803"/>
                  </a:lnTo>
                  <a:lnTo>
                    <a:pt x="4610" y="875"/>
                  </a:lnTo>
                  <a:lnTo>
                    <a:pt x="4592" y="935"/>
                  </a:lnTo>
                  <a:lnTo>
                    <a:pt x="4568" y="1001"/>
                  </a:lnTo>
                  <a:lnTo>
                    <a:pt x="4532" y="1067"/>
                  </a:lnTo>
                  <a:lnTo>
                    <a:pt x="4490" y="1127"/>
                  </a:lnTo>
                  <a:lnTo>
                    <a:pt x="4437" y="1193"/>
                  </a:lnTo>
                  <a:lnTo>
                    <a:pt x="4371" y="1259"/>
                  </a:lnTo>
                  <a:lnTo>
                    <a:pt x="4299" y="1325"/>
                  </a:lnTo>
                  <a:lnTo>
                    <a:pt x="4215" y="1385"/>
                  </a:lnTo>
                  <a:lnTo>
                    <a:pt x="4126" y="1451"/>
                  </a:lnTo>
                  <a:lnTo>
                    <a:pt x="4024" y="1517"/>
                  </a:lnTo>
                  <a:lnTo>
                    <a:pt x="3916" y="1583"/>
                  </a:lnTo>
                  <a:lnTo>
                    <a:pt x="3803" y="1648"/>
                  </a:lnTo>
                  <a:lnTo>
                    <a:pt x="3677" y="1714"/>
                  </a:lnTo>
                  <a:lnTo>
                    <a:pt x="3546" y="1774"/>
                  </a:lnTo>
                  <a:lnTo>
                    <a:pt x="3408" y="1840"/>
                  </a:lnTo>
                  <a:lnTo>
                    <a:pt x="3259" y="1906"/>
                  </a:lnTo>
                  <a:lnTo>
                    <a:pt x="3103" y="1972"/>
                  </a:lnTo>
                  <a:lnTo>
                    <a:pt x="2942" y="2032"/>
                  </a:lnTo>
                  <a:lnTo>
                    <a:pt x="2768" y="2098"/>
                  </a:lnTo>
                  <a:lnTo>
                    <a:pt x="2595" y="2164"/>
                  </a:lnTo>
                  <a:lnTo>
                    <a:pt x="2410" y="2224"/>
                  </a:lnTo>
                  <a:lnTo>
                    <a:pt x="2224" y="2284"/>
                  </a:lnTo>
                  <a:lnTo>
                    <a:pt x="2027" y="2350"/>
                  </a:lnTo>
                  <a:lnTo>
                    <a:pt x="1824" y="2410"/>
                  </a:lnTo>
                  <a:lnTo>
                    <a:pt x="1614" y="2470"/>
                  </a:lnTo>
                  <a:lnTo>
                    <a:pt x="1399" y="2530"/>
                  </a:lnTo>
                  <a:lnTo>
                    <a:pt x="957" y="2644"/>
                  </a:lnTo>
                  <a:lnTo>
                    <a:pt x="484" y="2757"/>
                  </a:lnTo>
                  <a:lnTo>
                    <a:pt x="0" y="2865"/>
                  </a:lnTo>
                  <a:lnTo>
                    <a:pt x="0" y="2901"/>
                  </a:lnTo>
                  <a:lnTo>
                    <a:pt x="496" y="2787"/>
                  </a:lnTo>
                  <a:lnTo>
                    <a:pt x="969" y="2674"/>
                  </a:lnTo>
                  <a:lnTo>
                    <a:pt x="1423" y="2554"/>
                  </a:lnTo>
                  <a:lnTo>
                    <a:pt x="1638" y="2494"/>
                  </a:lnTo>
                  <a:lnTo>
                    <a:pt x="1854" y="2434"/>
                  </a:lnTo>
                  <a:lnTo>
                    <a:pt x="2057" y="2374"/>
                  </a:lnTo>
                  <a:lnTo>
                    <a:pt x="2254" y="2308"/>
                  </a:lnTo>
                  <a:lnTo>
                    <a:pt x="2451" y="2248"/>
                  </a:lnTo>
                  <a:lnTo>
                    <a:pt x="2637" y="2182"/>
                  </a:lnTo>
                  <a:lnTo>
                    <a:pt x="2816" y="2116"/>
                  </a:lnTo>
                  <a:lnTo>
                    <a:pt x="2990" y="2050"/>
                  </a:lnTo>
                  <a:lnTo>
                    <a:pt x="3151" y="1984"/>
                  </a:lnTo>
                  <a:lnTo>
                    <a:pt x="3312" y="1924"/>
                  </a:lnTo>
                  <a:lnTo>
                    <a:pt x="3462" y="1858"/>
                  </a:lnTo>
                  <a:lnTo>
                    <a:pt x="3605" y="1792"/>
                  </a:lnTo>
                  <a:lnTo>
                    <a:pt x="3737" y="1720"/>
                  </a:lnTo>
                  <a:lnTo>
                    <a:pt x="3863" y="1654"/>
                  </a:lnTo>
                  <a:lnTo>
                    <a:pt x="3982" y="1589"/>
                  </a:lnTo>
                  <a:lnTo>
                    <a:pt x="4090" y="1523"/>
                  </a:lnTo>
                  <a:lnTo>
                    <a:pt x="4191" y="1457"/>
                  </a:lnTo>
                  <a:lnTo>
                    <a:pt x="4287" y="1391"/>
                  </a:lnTo>
                  <a:lnTo>
                    <a:pt x="4371" y="1325"/>
                  </a:lnTo>
                  <a:lnTo>
                    <a:pt x="4443" y="1259"/>
                  </a:lnTo>
                  <a:lnTo>
                    <a:pt x="4508" y="1193"/>
                  </a:lnTo>
                  <a:lnTo>
                    <a:pt x="4562" y="1127"/>
                  </a:lnTo>
                  <a:lnTo>
                    <a:pt x="4610" y="1061"/>
                  </a:lnTo>
                  <a:lnTo>
                    <a:pt x="4646" y="995"/>
                  </a:lnTo>
                  <a:lnTo>
                    <a:pt x="4670" y="935"/>
                  </a:lnTo>
                  <a:lnTo>
                    <a:pt x="4688" y="869"/>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 name="Freeform 10">
              <a:extLst>
                <a:ext uri="{FF2B5EF4-FFF2-40B4-BE49-F238E27FC236}">
                  <a16:creationId xmlns:a16="http://schemas.microsoft.com/office/drawing/2014/main" id="{1246288F-CB83-5243-BEA6-1247D4104B28}"/>
                </a:ext>
              </a:extLst>
            </p:cNvPr>
            <p:cNvSpPr>
              <a:spLocks/>
            </p:cNvSpPr>
            <p:nvPr/>
          </p:nvSpPr>
          <p:spPr bwMode="hidden">
            <a:xfrm>
              <a:off x="0" y="0"/>
              <a:ext cx="3773" cy="2356"/>
            </a:xfrm>
            <a:custGeom>
              <a:avLst/>
              <a:gdLst>
                <a:gd name="T0" fmla="*/ 3821 w 3761"/>
                <a:gd name="T1" fmla="*/ 719 h 2356"/>
                <a:gd name="T2" fmla="*/ 3791 w 3761"/>
                <a:gd name="T3" fmla="*/ 599 h 2356"/>
                <a:gd name="T4" fmla="*/ 3713 w 3761"/>
                <a:gd name="T5" fmla="*/ 486 h 2356"/>
                <a:gd name="T6" fmla="*/ 3577 w 3761"/>
                <a:gd name="T7" fmla="*/ 378 h 2356"/>
                <a:gd name="T8" fmla="*/ 3403 w 3761"/>
                <a:gd name="T9" fmla="*/ 282 h 2356"/>
                <a:gd name="T10" fmla="*/ 3177 w 3761"/>
                <a:gd name="T11" fmla="*/ 192 h 2356"/>
                <a:gd name="T12" fmla="*/ 2909 w 3761"/>
                <a:gd name="T13" fmla="*/ 108 h 2356"/>
                <a:gd name="T14" fmla="*/ 2599 w 3761"/>
                <a:gd name="T15" fmla="*/ 36 h 2356"/>
                <a:gd name="T16" fmla="*/ 2265 w 3761"/>
                <a:gd name="T17" fmla="*/ 0 h 2356"/>
                <a:gd name="T18" fmla="*/ 2617 w 3761"/>
                <a:gd name="T19" fmla="*/ 72 h 2356"/>
                <a:gd name="T20" fmla="*/ 2921 w 3761"/>
                <a:gd name="T21" fmla="*/ 150 h 2356"/>
                <a:gd name="T22" fmla="*/ 3189 w 3761"/>
                <a:gd name="T23" fmla="*/ 234 h 2356"/>
                <a:gd name="T24" fmla="*/ 3403 w 3761"/>
                <a:gd name="T25" fmla="*/ 330 h 2356"/>
                <a:gd name="T26" fmla="*/ 3571 w 3761"/>
                <a:gd name="T27" fmla="*/ 432 h 2356"/>
                <a:gd name="T28" fmla="*/ 3683 w 3761"/>
                <a:gd name="T29" fmla="*/ 545 h 2356"/>
                <a:gd name="T30" fmla="*/ 3743 w 3761"/>
                <a:gd name="T31" fmla="*/ 665 h 2356"/>
                <a:gd name="T32" fmla="*/ 3749 w 3761"/>
                <a:gd name="T33" fmla="*/ 791 h 2356"/>
                <a:gd name="T34" fmla="*/ 3713 w 3761"/>
                <a:gd name="T35" fmla="*/ 887 h 2356"/>
                <a:gd name="T36" fmla="*/ 3651 w 3761"/>
                <a:gd name="T37" fmla="*/ 989 h 2356"/>
                <a:gd name="T38" fmla="*/ 3553 w 3761"/>
                <a:gd name="T39" fmla="*/ 1091 h 2356"/>
                <a:gd name="T40" fmla="*/ 3427 w 3761"/>
                <a:gd name="T41" fmla="*/ 1187 h 2356"/>
                <a:gd name="T42" fmla="*/ 3273 w 3761"/>
                <a:gd name="T43" fmla="*/ 1289 h 2356"/>
                <a:gd name="T44" fmla="*/ 3093 w 3761"/>
                <a:gd name="T45" fmla="*/ 1391 h 2356"/>
                <a:gd name="T46" fmla="*/ 2879 w 3761"/>
                <a:gd name="T47" fmla="*/ 1493 h 2356"/>
                <a:gd name="T48" fmla="*/ 2647 w 3761"/>
                <a:gd name="T49" fmla="*/ 1589 h 2356"/>
                <a:gd name="T50" fmla="*/ 2110 w 3761"/>
                <a:gd name="T51" fmla="*/ 1786 h 2356"/>
                <a:gd name="T52" fmla="*/ 1484 w 3761"/>
                <a:gd name="T53" fmla="*/ 1972 h 2356"/>
                <a:gd name="T54" fmla="*/ 775 w 3761"/>
                <a:gd name="T55" fmla="*/ 2158 h 2356"/>
                <a:gd name="T56" fmla="*/ 0 w 3761"/>
                <a:gd name="T57" fmla="*/ 2326 h 2356"/>
                <a:gd name="T58" fmla="*/ 406 w 3761"/>
                <a:gd name="T59" fmla="*/ 2272 h 2356"/>
                <a:gd name="T60" fmla="*/ 1162 w 3761"/>
                <a:gd name="T61" fmla="*/ 2092 h 2356"/>
                <a:gd name="T62" fmla="*/ 1842 w 3761"/>
                <a:gd name="T63" fmla="*/ 1900 h 2356"/>
                <a:gd name="T64" fmla="*/ 2432 w 3761"/>
                <a:gd name="T65" fmla="*/ 1702 h 2356"/>
                <a:gd name="T66" fmla="*/ 2692 w 3761"/>
                <a:gd name="T67" fmla="*/ 1607 h 2356"/>
                <a:gd name="T68" fmla="*/ 2927 w 3761"/>
                <a:gd name="T69" fmla="*/ 1505 h 2356"/>
                <a:gd name="T70" fmla="*/ 3141 w 3761"/>
                <a:gd name="T71" fmla="*/ 1403 h 2356"/>
                <a:gd name="T72" fmla="*/ 3330 w 3761"/>
                <a:gd name="T73" fmla="*/ 1301 h 2356"/>
                <a:gd name="T74" fmla="*/ 3487 w 3761"/>
                <a:gd name="T75" fmla="*/ 1193 h 2356"/>
                <a:gd name="T76" fmla="*/ 3613 w 3761"/>
                <a:gd name="T77" fmla="*/ 1091 h 2356"/>
                <a:gd name="T78" fmla="*/ 3713 w 3761"/>
                <a:gd name="T79" fmla="*/ 989 h 2356"/>
                <a:gd name="T80" fmla="*/ 3779 w 3761"/>
                <a:gd name="T81" fmla="*/ 887 h 2356"/>
                <a:gd name="T82" fmla="*/ 3815 w 3761"/>
                <a:gd name="T83" fmla="*/ 785 h 235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3761" h="2356">
                  <a:moveTo>
                    <a:pt x="3755" y="785"/>
                  </a:moveTo>
                  <a:lnTo>
                    <a:pt x="3761" y="719"/>
                  </a:lnTo>
                  <a:lnTo>
                    <a:pt x="3755" y="659"/>
                  </a:lnTo>
                  <a:lnTo>
                    <a:pt x="3731" y="599"/>
                  </a:lnTo>
                  <a:lnTo>
                    <a:pt x="3701" y="545"/>
                  </a:lnTo>
                  <a:lnTo>
                    <a:pt x="3653" y="486"/>
                  </a:lnTo>
                  <a:lnTo>
                    <a:pt x="3593" y="432"/>
                  </a:lnTo>
                  <a:lnTo>
                    <a:pt x="3522" y="378"/>
                  </a:lnTo>
                  <a:lnTo>
                    <a:pt x="3444" y="330"/>
                  </a:lnTo>
                  <a:lnTo>
                    <a:pt x="3348" y="282"/>
                  </a:lnTo>
                  <a:lnTo>
                    <a:pt x="3241" y="234"/>
                  </a:lnTo>
                  <a:lnTo>
                    <a:pt x="3127" y="192"/>
                  </a:lnTo>
                  <a:lnTo>
                    <a:pt x="3002" y="150"/>
                  </a:lnTo>
                  <a:lnTo>
                    <a:pt x="2864" y="108"/>
                  </a:lnTo>
                  <a:lnTo>
                    <a:pt x="2715" y="72"/>
                  </a:lnTo>
                  <a:lnTo>
                    <a:pt x="2559" y="36"/>
                  </a:lnTo>
                  <a:lnTo>
                    <a:pt x="2392" y="0"/>
                  </a:lnTo>
                  <a:lnTo>
                    <a:pt x="2230" y="0"/>
                  </a:lnTo>
                  <a:lnTo>
                    <a:pt x="2410" y="36"/>
                  </a:lnTo>
                  <a:lnTo>
                    <a:pt x="2577" y="72"/>
                  </a:lnTo>
                  <a:lnTo>
                    <a:pt x="2732" y="108"/>
                  </a:lnTo>
                  <a:lnTo>
                    <a:pt x="2876" y="150"/>
                  </a:lnTo>
                  <a:lnTo>
                    <a:pt x="3014" y="192"/>
                  </a:lnTo>
                  <a:lnTo>
                    <a:pt x="3139" y="234"/>
                  </a:lnTo>
                  <a:lnTo>
                    <a:pt x="3253" y="282"/>
                  </a:lnTo>
                  <a:lnTo>
                    <a:pt x="3348" y="330"/>
                  </a:lnTo>
                  <a:lnTo>
                    <a:pt x="3438" y="384"/>
                  </a:lnTo>
                  <a:lnTo>
                    <a:pt x="3516" y="432"/>
                  </a:lnTo>
                  <a:lnTo>
                    <a:pt x="3576" y="492"/>
                  </a:lnTo>
                  <a:lnTo>
                    <a:pt x="3623" y="545"/>
                  </a:lnTo>
                  <a:lnTo>
                    <a:pt x="3665" y="605"/>
                  </a:lnTo>
                  <a:lnTo>
                    <a:pt x="3683" y="665"/>
                  </a:lnTo>
                  <a:lnTo>
                    <a:pt x="3695" y="725"/>
                  </a:lnTo>
                  <a:lnTo>
                    <a:pt x="3689" y="791"/>
                  </a:lnTo>
                  <a:lnTo>
                    <a:pt x="3677" y="839"/>
                  </a:lnTo>
                  <a:lnTo>
                    <a:pt x="3653" y="887"/>
                  </a:lnTo>
                  <a:lnTo>
                    <a:pt x="3629" y="941"/>
                  </a:lnTo>
                  <a:lnTo>
                    <a:pt x="3593" y="989"/>
                  </a:lnTo>
                  <a:lnTo>
                    <a:pt x="3546" y="1037"/>
                  </a:lnTo>
                  <a:lnTo>
                    <a:pt x="3498" y="1091"/>
                  </a:lnTo>
                  <a:lnTo>
                    <a:pt x="3438" y="1139"/>
                  </a:lnTo>
                  <a:lnTo>
                    <a:pt x="3372" y="1187"/>
                  </a:lnTo>
                  <a:lnTo>
                    <a:pt x="3301" y="1241"/>
                  </a:lnTo>
                  <a:lnTo>
                    <a:pt x="3223" y="1289"/>
                  </a:lnTo>
                  <a:lnTo>
                    <a:pt x="3133" y="1343"/>
                  </a:lnTo>
                  <a:lnTo>
                    <a:pt x="3043" y="1391"/>
                  </a:lnTo>
                  <a:lnTo>
                    <a:pt x="2942" y="1439"/>
                  </a:lnTo>
                  <a:lnTo>
                    <a:pt x="2834" y="1493"/>
                  </a:lnTo>
                  <a:lnTo>
                    <a:pt x="2727" y="1541"/>
                  </a:lnTo>
                  <a:lnTo>
                    <a:pt x="2607" y="1589"/>
                  </a:lnTo>
                  <a:lnTo>
                    <a:pt x="2356" y="1690"/>
                  </a:lnTo>
                  <a:lnTo>
                    <a:pt x="2075" y="1786"/>
                  </a:lnTo>
                  <a:lnTo>
                    <a:pt x="1782" y="1882"/>
                  </a:lnTo>
                  <a:lnTo>
                    <a:pt x="1459" y="1972"/>
                  </a:lnTo>
                  <a:lnTo>
                    <a:pt x="1124" y="2068"/>
                  </a:lnTo>
                  <a:lnTo>
                    <a:pt x="765" y="2158"/>
                  </a:lnTo>
                  <a:lnTo>
                    <a:pt x="389" y="2242"/>
                  </a:lnTo>
                  <a:lnTo>
                    <a:pt x="0" y="2326"/>
                  </a:lnTo>
                  <a:lnTo>
                    <a:pt x="0" y="2356"/>
                  </a:lnTo>
                  <a:lnTo>
                    <a:pt x="401" y="2272"/>
                  </a:lnTo>
                  <a:lnTo>
                    <a:pt x="777" y="2182"/>
                  </a:lnTo>
                  <a:lnTo>
                    <a:pt x="1142" y="2092"/>
                  </a:lnTo>
                  <a:lnTo>
                    <a:pt x="1483" y="1996"/>
                  </a:lnTo>
                  <a:lnTo>
                    <a:pt x="1812" y="1900"/>
                  </a:lnTo>
                  <a:lnTo>
                    <a:pt x="2111" y="1804"/>
                  </a:lnTo>
                  <a:lnTo>
                    <a:pt x="2392" y="1702"/>
                  </a:lnTo>
                  <a:lnTo>
                    <a:pt x="2523" y="1654"/>
                  </a:lnTo>
                  <a:lnTo>
                    <a:pt x="2649" y="1607"/>
                  </a:lnTo>
                  <a:lnTo>
                    <a:pt x="2768" y="1553"/>
                  </a:lnTo>
                  <a:lnTo>
                    <a:pt x="2882" y="1505"/>
                  </a:lnTo>
                  <a:lnTo>
                    <a:pt x="2990" y="1451"/>
                  </a:lnTo>
                  <a:lnTo>
                    <a:pt x="3091" y="1403"/>
                  </a:lnTo>
                  <a:lnTo>
                    <a:pt x="3187" y="1349"/>
                  </a:lnTo>
                  <a:lnTo>
                    <a:pt x="3277" y="1301"/>
                  </a:lnTo>
                  <a:lnTo>
                    <a:pt x="3354" y="1247"/>
                  </a:lnTo>
                  <a:lnTo>
                    <a:pt x="3432" y="1193"/>
                  </a:lnTo>
                  <a:lnTo>
                    <a:pt x="3498" y="1145"/>
                  </a:lnTo>
                  <a:lnTo>
                    <a:pt x="3558" y="1091"/>
                  </a:lnTo>
                  <a:lnTo>
                    <a:pt x="3611" y="1043"/>
                  </a:lnTo>
                  <a:lnTo>
                    <a:pt x="3653" y="989"/>
                  </a:lnTo>
                  <a:lnTo>
                    <a:pt x="3689" y="941"/>
                  </a:lnTo>
                  <a:lnTo>
                    <a:pt x="3719" y="887"/>
                  </a:lnTo>
                  <a:lnTo>
                    <a:pt x="3743" y="833"/>
                  </a:lnTo>
                  <a:lnTo>
                    <a:pt x="3755" y="785"/>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 name="Freeform 11">
              <a:extLst>
                <a:ext uri="{FF2B5EF4-FFF2-40B4-BE49-F238E27FC236}">
                  <a16:creationId xmlns:a16="http://schemas.microsoft.com/office/drawing/2014/main" id="{5716DA8E-9BCD-8444-9D13-D1CFF256862B}"/>
                </a:ext>
              </a:extLst>
            </p:cNvPr>
            <p:cNvSpPr>
              <a:spLocks/>
            </p:cNvSpPr>
            <p:nvPr/>
          </p:nvSpPr>
          <p:spPr bwMode="hidden">
            <a:xfrm>
              <a:off x="0" y="0"/>
              <a:ext cx="2933" cy="1846"/>
            </a:xfrm>
            <a:custGeom>
              <a:avLst/>
              <a:gdLst>
                <a:gd name="T0" fmla="*/ 2969 w 2924"/>
                <a:gd name="T1" fmla="*/ 647 h 1846"/>
                <a:gd name="T2" fmla="*/ 2921 w 2924"/>
                <a:gd name="T3" fmla="*/ 528 h 1846"/>
                <a:gd name="T4" fmla="*/ 2793 w 2924"/>
                <a:gd name="T5" fmla="*/ 414 h 1846"/>
                <a:gd name="T6" fmla="*/ 2599 w 2924"/>
                <a:gd name="T7" fmla="*/ 318 h 1846"/>
                <a:gd name="T8" fmla="*/ 2337 w 2924"/>
                <a:gd name="T9" fmla="*/ 228 h 1846"/>
                <a:gd name="T10" fmla="*/ 2015 w 2924"/>
                <a:gd name="T11" fmla="*/ 150 h 1846"/>
                <a:gd name="T12" fmla="*/ 1633 w 2924"/>
                <a:gd name="T13" fmla="*/ 78 h 1846"/>
                <a:gd name="T14" fmla="*/ 1198 w 2924"/>
                <a:gd name="T15" fmla="*/ 24 h 1846"/>
                <a:gd name="T16" fmla="*/ 704 w 2924"/>
                <a:gd name="T17" fmla="*/ 0 h 1846"/>
                <a:gd name="T18" fmla="*/ 1210 w 2924"/>
                <a:gd name="T19" fmla="*/ 48 h 1846"/>
                <a:gd name="T20" fmla="*/ 1651 w 2924"/>
                <a:gd name="T21" fmla="*/ 108 h 1846"/>
                <a:gd name="T22" fmla="*/ 2039 w 2924"/>
                <a:gd name="T23" fmla="*/ 180 h 1846"/>
                <a:gd name="T24" fmla="*/ 2361 w 2924"/>
                <a:gd name="T25" fmla="*/ 264 h 1846"/>
                <a:gd name="T26" fmla="*/ 2611 w 2924"/>
                <a:gd name="T27" fmla="*/ 360 h 1846"/>
                <a:gd name="T28" fmla="*/ 2793 w 2924"/>
                <a:gd name="T29" fmla="*/ 468 h 1846"/>
                <a:gd name="T30" fmla="*/ 2891 w 2924"/>
                <a:gd name="T31" fmla="*/ 587 h 1846"/>
                <a:gd name="T32" fmla="*/ 2909 w 2924"/>
                <a:gd name="T33" fmla="*/ 713 h 1846"/>
                <a:gd name="T34" fmla="*/ 2885 w 2924"/>
                <a:gd name="T35" fmla="*/ 785 h 1846"/>
                <a:gd name="T36" fmla="*/ 2837 w 2924"/>
                <a:gd name="T37" fmla="*/ 857 h 1846"/>
                <a:gd name="T38" fmla="*/ 2665 w 2924"/>
                <a:gd name="T39" fmla="*/ 1001 h 1846"/>
                <a:gd name="T40" fmla="*/ 2403 w 2924"/>
                <a:gd name="T41" fmla="*/ 1145 h 1846"/>
                <a:gd name="T42" fmla="*/ 2063 w 2924"/>
                <a:gd name="T43" fmla="*/ 1289 h 1846"/>
                <a:gd name="T44" fmla="*/ 1651 w 2924"/>
                <a:gd name="T45" fmla="*/ 1433 h 1846"/>
                <a:gd name="T46" fmla="*/ 1162 w 2924"/>
                <a:gd name="T47" fmla="*/ 1571 h 1846"/>
                <a:gd name="T48" fmla="*/ 614 w 2924"/>
                <a:gd name="T49" fmla="*/ 1702 h 1846"/>
                <a:gd name="T50" fmla="*/ 0 w 2924"/>
                <a:gd name="T51" fmla="*/ 1828 h 1846"/>
                <a:gd name="T52" fmla="*/ 316 w 2924"/>
                <a:gd name="T53" fmla="*/ 1780 h 1846"/>
                <a:gd name="T54" fmla="*/ 912 w 2924"/>
                <a:gd name="T55" fmla="*/ 1648 h 1846"/>
                <a:gd name="T56" fmla="*/ 1437 w 2924"/>
                <a:gd name="T57" fmla="*/ 1511 h 1846"/>
                <a:gd name="T58" fmla="*/ 1901 w 2924"/>
                <a:gd name="T59" fmla="*/ 1367 h 1846"/>
                <a:gd name="T60" fmla="*/ 2289 w 2924"/>
                <a:gd name="T61" fmla="*/ 1223 h 1846"/>
                <a:gd name="T62" fmla="*/ 2599 w 2924"/>
                <a:gd name="T63" fmla="*/ 1079 h 1846"/>
                <a:gd name="T64" fmla="*/ 2819 w 2924"/>
                <a:gd name="T65" fmla="*/ 929 h 1846"/>
                <a:gd name="T66" fmla="*/ 2921 w 2924"/>
                <a:gd name="T67" fmla="*/ 815 h 1846"/>
                <a:gd name="T68" fmla="*/ 2957 w 2924"/>
                <a:gd name="T69" fmla="*/ 743 h 1846"/>
                <a:gd name="T70" fmla="*/ 2969 w 2924"/>
                <a:gd name="T71" fmla="*/ 707 h 184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2924" h="1846">
                  <a:moveTo>
                    <a:pt x="2924" y="707"/>
                  </a:moveTo>
                  <a:lnTo>
                    <a:pt x="2924" y="647"/>
                  </a:lnTo>
                  <a:lnTo>
                    <a:pt x="2912" y="581"/>
                  </a:lnTo>
                  <a:lnTo>
                    <a:pt x="2876" y="528"/>
                  </a:lnTo>
                  <a:lnTo>
                    <a:pt x="2822" y="468"/>
                  </a:lnTo>
                  <a:lnTo>
                    <a:pt x="2750" y="414"/>
                  </a:lnTo>
                  <a:lnTo>
                    <a:pt x="2667" y="366"/>
                  </a:lnTo>
                  <a:lnTo>
                    <a:pt x="2559" y="318"/>
                  </a:lnTo>
                  <a:lnTo>
                    <a:pt x="2440" y="270"/>
                  </a:lnTo>
                  <a:lnTo>
                    <a:pt x="2302" y="228"/>
                  </a:lnTo>
                  <a:lnTo>
                    <a:pt x="2153" y="186"/>
                  </a:lnTo>
                  <a:lnTo>
                    <a:pt x="1985" y="150"/>
                  </a:lnTo>
                  <a:lnTo>
                    <a:pt x="1806" y="114"/>
                  </a:lnTo>
                  <a:lnTo>
                    <a:pt x="1608" y="78"/>
                  </a:lnTo>
                  <a:lnTo>
                    <a:pt x="1399" y="54"/>
                  </a:lnTo>
                  <a:lnTo>
                    <a:pt x="1178" y="24"/>
                  </a:lnTo>
                  <a:lnTo>
                    <a:pt x="945" y="0"/>
                  </a:lnTo>
                  <a:lnTo>
                    <a:pt x="694" y="0"/>
                  </a:lnTo>
                  <a:lnTo>
                    <a:pt x="945" y="24"/>
                  </a:lnTo>
                  <a:lnTo>
                    <a:pt x="1190" y="48"/>
                  </a:lnTo>
                  <a:lnTo>
                    <a:pt x="1417" y="78"/>
                  </a:lnTo>
                  <a:lnTo>
                    <a:pt x="1626" y="108"/>
                  </a:lnTo>
                  <a:lnTo>
                    <a:pt x="1824" y="144"/>
                  </a:lnTo>
                  <a:lnTo>
                    <a:pt x="2009" y="180"/>
                  </a:lnTo>
                  <a:lnTo>
                    <a:pt x="2176" y="222"/>
                  </a:lnTo>
                  <a:lnTo>
                    <a:pt x="2326" y="264"/>
                  </a:lnTo>
                  <a:lnTo>
                    <a:pt x="2457" y="312"/>
                  </a:lnTo>
                  <a:lnTo>
                    <a:pt x="2571" y="360"/>
                  </a:lnTo>
                  <a:lnTo>
                    <a:pt x="2667" y="414"/>
                  </a:lnTo>
                  <a:lnTo>
                    <a:pt x="2750" y="468"/>
                  </a:lnTo>
                  <a:lnTo>
                    <a:pt x="2804" y="528"/>
                  </a:lnTo>
                  <a:lnTo>
                    <a:pt x="2846" y="587"/>
                  </a:lnTo>
                  <a:lnTo>
                    <a:pt x="2864" y="647"/>
                  </a:lnTo>
                  <a:lnTo>
                    <a:pt x="2864" y="713"/>
                  </a:lnTo>
                  <a:lnTo>
                    <a:pt x="2852" y="749"/>
                  </a:lnTo>
                  <a:lnTo>
                    <a:pt x="2840" y="785"/>
                  </a:lnTo>
                  <a:lnTo>
                    <a:pt x="2816" y="821"/>
                  </a:lnTo>
                  <a:lnTo>
                    <a:pt x="2792" y="857"/>
                  </a:lnTo>
                  <a:lnTo>
                    <a:pt x="2721" y="929"/>
                  </a:lnTo>
                  <a:lnTo>
                    <a:pt x="2625" y="1001"/>
                  </a:lnTo>
                  <a:lnTo>
                    <a:pt x="2505" y="1073"/>
                  </a:lnTo>
                  <a:lnTo>
                    <a:pt x="2368" y="1145"/>
                  </a:lnTo>
                  <a:lnTo>
                    <a:pt x="2212" y="1217"/>
                  </a:lnTo>
                  <a:lnTo>
                    <a:pt x="2033" y="1289"/>
                  </a:lnTo>
                  <a:lnTo>
                    <a:pt x="1842" y="1361"/>
                  </a:lnTo>
                  <a:lnTo>
                    <a:pt x="1626" y="1433"/>
                  </a:lnTo>
                  <a:lnTo>
                    <a:pt x="1393" y="1499"/>
                  </a:lnTo>
                  <a:lnTo>
                    <a:pt x="1142" y="1571"/>
                  </a:lnTo>
                  <a:lnTo>
                    <a:pt x="879" y="1636"/>
                  </a:lnTo>
                  <a:lnTo>
                    <a:pt x="604" y="1702"/>
                  </a:lnTo>
                  <a:lnTo>
                    <a:pt x="305" y="1768"/>
                  </a:lnTo>
                  <a:lnTo>
                    <a:pt x="0" y="1828"/>
                  </a:lnTo>
                  <a:lnTo>
                    <a:pt x="0" y="1846"/>
                  </a:lnTo>
                  <a:lnTo>
                    <a:pt x="311" y="1780"/>
                  </a:lnTo>
                  <a:lnTo>
                    <a:pt x="610" y="1714"/>
                  </a:lnTo>
                  <a:lnTo>
                    <a:pt x="897" y="1648"/>
                  </a:lnTo>
                  <a:lnTo>
                    <a:pt x="1166" y="1583"/>
                  </a:lnTo>
                  <a:lnTo>
                    <a:pt x="1417" y="1511"/>
                  </a:lnTo>
                  <a:lnTo>
                    <a:pt x="1656" y="1439"/>
                  </a:lnTo>
                  <a:lnTo>
                    <a:pt x="1871" y="1367"/>
                  </a:lnTo>
                  <a:lnTo>
                    <a:pt x="2075" y="1295"/>
                  </a:lnTo>
                  <a:lnTo>
                    <a:pt x="2254" y="1223"/>
                  </a:lnTo>
                  <a:lnTo>
                    <a:pt x="2416" y="1151"/>
                  </a:lnTo>
                  <a:lnTo>
                    <a:pt x="2559" y="1079"/>
                  </a:lnTo>
                  <a:lnTo>
                    <a:pt x="2679" y="1001"/>
                  </a:lnTo>
                  <a:lnTo>
                    <a:pt x="2774" y="929"/>
                  </a:lnTo>
                  <a:lnTo>
                    <a:pt x="2846" y="857"/>
                  </a:lnTo>
                  <a:lnTo>
                    <a:pt x="2876" y="815"/>
                  </a:lnTo>
                  <a:lnTo>
                    <a:pt x="2900" y="779"/>
                  </a:lnTo>
                  <a:lnTo>
                    <a:pt x="2912" y="743"/>
                  </a:lnTo>
                  <a:lnTo>
                    <a:pt x="2924" y="707"/>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 name="Freeform 12">
              <a:extLst>
                <a:ext uri="{FF2B5EF4-FFF2-40B4-BE49-F238E27FC236}">
                  <a16:creationId xmlns:a16="http://schemas.microsoft.com/office/drawing/2014/main" id="{AE73B9A0-1374-A141-B505-63EF22B3DE83}"/>
                </a:ext>
              </a:extLst>
            </p:cNvPr>
            <p:cNvSpPr>
              <a:spLocks/>
            </p:cNvSpPr>
            <p:nvPr/>
          </p:nvSpPr>
          <p:spPr bwMode="hidden">
            <a:xfrm>
              <a:off x="114" y="2847"/>
              <a:ext cx="1493" cy="204"/>
            </a:xfrm>
            <a:custGeom>
              <a:avLst/>
              <a:gdLst>
                <a:gd name="T0" fmla="*/ 1424 w 1488"/>
                <a:gd name="T1" fmla="*/ 204 h 204"/>
                <a:gd name="T2" fmla="*/ 0 w 1488"/>
                <a:gd name="T3" fmla="*/ 18 h 204"/>
                <a:gd name="T4" fmla="*/ 77 w 1488"/>
                <a:gd name="T5" fmla="*/ 0 h 204"/>
                <a:gd name="T6" fmla="*/ 1513 w 1488"/>
                <a:gd name="T7" fmla="*/ 186 h 204"/>
                <a:gd name="T8" fmla="*/ 1424 w 1488"/>
                <a:gd name="T9" fmla="*/ 204 h 204"/>
                <a:gd name="T10" fmla="*/ 1424 w 1488"/>
                <a:gd name="T11" fmla="*/ 204 h 20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88" h="204">
                  <a:moveTo>
                    <a:pt x="1399" y="204"/>
                  </a:moveTo>
                  <a:lnTo>
                    <a:pt x="0" y="18"/>
                  </a:lnTo>
                  <a:lnTo>
                    <a:pt x="77" y="0"/>
                  </a:lnTo>
                  <a:lnTo>
                    <a:pt x="1488" y="186"/>
                  </a:lnTo>
                  <a:lnTo>
                    <a:pt x="1399" y="20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 name="Rectangle 13">
              <a:extLst>
                <a:ext uri="{FF2B5EF4-FFF2-40B4-BE49-F238E27FC236}">
                  <a16:creationId xmlns:a16="http://schemas.microsoft.com/office/drawing/2014/main" id="{4B338B92-321C-884E-8F4C-0D5A79E37B1F}"/>
                </a:ext>
              </a:extLst>
            </p:cNvPr>
            <p:cNvSpPr>
              <a:spLocks noChangeArrowheads="1"/>
            </p:cNvSpPr>
            <p:nvPr/>
          </p:nvSpPr>
          <p:spPr bwMode="hidden">
            <a:xfrm>
              <a:off x="473" y="3105"/>
              <a:ext cx="1" cy="1"/>
            </a:xfrm>
            <a:prstGeom prst="rect">
              <a:avLst/>
            </a:prstGeom>
            <a:solidFill>
              <a:srgbClr val="14148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defRPr/>
              </a:pPr>
              <a:endParaRPr lang="en-US" altLang="en-US"/>
            </a:p>
          </p:txBody>
        </p:sp>
        <p:sp>
          <p:nvSpPr>
            <p:cNvPr id="16" name="Rectangle 14">
              <a:extLst>
                <a:ext uri="{FF2B5EF4-FFF2-40B4-BE49-F238E27FC236}">
                  <a16:creationId xmlns:a16="http://schemas.microsoft.com/office/drawing/2014/main" id="{A869318D-1743-5047-A97E-219244A4FD02}"/>
                </a:ext>
              </a:extLst>
            </p:cNvPr>
            <p:cNvSpPr>
              <a:spLocks noChangeArrowheads="1"/>
            </p:cNvSpPr>
            <p:nvPr/>
          </p:nvSpPr>
          <p:spPr bwMode="hidden">
            <a:xfrm>
              <a:off x="473" y="3105"/>
              <a:ext cx="1" cy="1"/>
            </a:xfrm>
            <a:prstGeom prst="rect">
              <a:avLst/>
            </a:prstGeom>
            <a:solidFill>
              <a:srgbClr val="14148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defRPr/>
              </a:pPr>
              <a:endParaRPr lang="en-US" altLang="en-US"/>
            </a:p>
          </p:txBody>
        </p:sp>
        <p:grpSp>
          <p:nvGrpSpPr>
            <p:cNvPr id="17" name="Group 15">
              <a:extLst>
                <a:ext uri="{FF2B5EF4-FFF2-40B4-BE49-F238E27FC236}">
                  <a16:creationId xmlns:a16="http://schemas.microsoft.com/office/drawing/2014/main" id="{8BAE3373-7298-774B-8BA8-42AD621E129C}"/>
                </a:ext>
              </a:extLst>
            </p:cNvPr>
            <p:cNvGrpSpPr>
              <a:grpSpLocks/>
            </p:cNvGrpSpPr>
            <p:nvPr/>
          </p:nvGrpSpPr>
          <p:grpSpPr bwMode="auto">
            <a:xfrm>
              <a:off x="192" y="2284"/>
              <a:ext cx="1254" cy="923"/>
              <a:chOff x="192" y="2284"/>
              <a:chExt cx="1254" cy="923"/>
            </a:xfrm>
          </p:grpSpPr>
          <p:sp>
            <p:nvSpPr>
              <p:cNvPr id="18" name="Freeform 16">
                <a:extLst>
                  <a:ext uri="{FF2B5EF4-FFF2-40B4-BE49-F238E27FC236}">
                    <a16:creationId xmlns:a16="http://schemas.microsoft.com/office/drawing/2014/main" id="{6697DEA9-6F40-A845-AEE2-71B9F16AEDC3}"/>
                  </a:ext>
                </a:extLst>
              </p:cNvPr>
              <p:cNvSpPr>
                <a:spLocks/>
              </p:cNvSpPr>
              <p:nvPr/>
            </p:nvSpPr>
            <p:spPr bwMode="hidden">
              <a:xfrm>
                <a:off x="408" y="3009"/>
                <a:ext cx="47" cy="6"/>
              </a:xfrm>
              <a:custGeom>
                <a:avLst/>
                <a:gdLst>
                  <a:gd name="T0" fmla="*/ 47 w 47"/>
                  <a:gd name="T1" fmla="*/ 6 h 6"/>
                  <a:gd name="T2" fmla="*/ 0 w 47"/>
                  <a:gd name="T3" fmla="*/ 0 h 6"/>
                  <a:gd name="T4" fmla="*/ 0 w 47"/>
                  <a:gd name="T5" fmla="*/ 0 h 6"/>
                  <a:gd name="T6" fmla="*/ 47 w 47"/>
                  <a:gd name="T7" fmla="*/ 6 h 6"/>
                  <a:gd name="T8" fmla="*/ 47 w 47"/>
                  <a:gd name="T9" fmla="*/ 6 h 6"/>
                  <a:gd name="T10" fmla="*/ 47 w 47"/>
                  <a:gd name="T11" fmla="*/ 6 h 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7" h="6">
                    <a:moveTo>
                      <a:pt x="47" y="6"/>
                    </a:moveTo>
                    <a:lnTo>
                      <a:pt x="0" y="0"/>
                    </a:lnTo>
                    <a:lnTo>
                      <a:pt x="47" y="6"/>
                    </a:lnTo>
                    <a:close/>
                  </a:path>
                </a:pathLst>
              </a:custGeom>
              <a:solidFill>
                <a:srgbClr val="14148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 name="Freeform 17">
                <a:extLst>
                  <a:ext uri="{FF2B5EF4-FFF2-40B4-BE49-F238E27FC236}">
                    <a16:creationId xmlns:a16="http://schemas.microsoft.com/office/drawing/2014/main" id="{C768E710-3C1D-C549-99BC-230932410692}"/>
                  </a:ext>
                </a:extLst>
              </p:cNvPr>
              <p:cNvSpPr>
                <a:spLocks/>
              </p:cNvSpPr>
              <p:nvPr/>
            </p:nvSpPr>
            <p:spPr bwMode="hidden">
              <a:xfrm>
                <a:off x="912" y="2284"/>
                <a:ext cx="324" cy="162"/>
              </a:xfrm>
              <a:custGeom>
                <a:avLst/>
                <a:gdLst>
                  <a:gd name="T0" fmla="*/ 0 w 323"/>
                  <a:gd name="T1" fmla="*/ 24 h 162"/>
                  <a:gd name="T2" fmla="*/ 6 w 323"/>
                  <a:gd name="T3" fmla="*/ 24 h 162"/>
                  <a:gd name="T4" fmla="*/ 12 w 323"/>
                  <a:gd name="T5" fmla="*/ 18 h 162"/>
                  <a:gd name="T6" fmla="*/ 48 w 323"/>
                  <a:gd name="T7" fmla="*/ 6 h 162"/>
                  <a:gd name="T8" fmla="*/ 101 w 323"/>
                  <a:gd name="T9" fmla="*/ 0 h 162"/>
                  <a:gd name="T10" fmla="*/ 137 w 323"/>
                  <a:gd name="T11" fmla="*/ 6 h 162"/>
                  <a:gd name="T12" fmla="*/ 178 w 323"/>
                  <a:gd name="T13" fmla="*/ 18 h 162"/>
                  <a:gd name="T14" fmla="*/ 244 w 323"/>
                  <a:gd name="T15" fmla="*/ 54 h 162"/>
                  <a:gd name="T16" fmla="*/ 292 w 323"/>
                  <a:gd name="T17" fmla="*/ 90 h 162"/>
                  <a:gd name="T18" fmla="*/ 322 w 323"/>
                  <a:gd name="T19" fmla="*/ 114 h 162"/>
                  <a:gd name="T20" fmla="*/ 328 w 323"/>
                  <a:gd name="T21" fmla="*/ 126 h 162"/>
                  <a:gd name="T22" fmla="*/ 328 w 323"/>
                  <a:gd name="T23" fmla="*/ 126 h 162"/>
                  <a:gd name="T24" fmla="*/ 226 w 323"/>
                  <a:gd name="T25" fmla="*/ 162 h 162"/>
                  <a:gd name="T26" fmla="*/ 0 w 323"/>
                  <a:gd name="T27" fmla="*/ 24 h 162"/>
                  <a:gd name="T28" fmla="*/ 0 w 323"/>
                  <a:gd name="T29" fmla="*/ 24 h 16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323" h="162">
                    <a:moveTo>
                      <a:pt x="0" y="24"/>
                    </a:moveTo>
                    <a:lnTo>
                      <a:pt x="6" y="24"/>
                    </a:lnTo>
                    <a:lnTo>
                      <a:pt x="12" y="18"/>
                    </a:lnTo>
                    <a:lnTo>
                      <a:pt x="48" y="6"/>
                    </a:lnTo>
                    <a:lnTo>
                      <a:pt x="101" y="0"/>
                    </a:lnTo>
                    <a:lnTo>
                      <a:pt x="137" y="6"/>
                    </a:lnTo>
                    <a:lnTo>
                      <a:pt x="173" y="18"/>
                    </a:lnTo>
                    <a:lnTo>
                      <a:pt x="239" y="54"/>
                    </a:lnTo>
                    <a:lnTo>
                      <a:pt x="287" y="90"/>
                    </a:lnTo>
                    <a:lnTo>
                      <a:pt x="317" y="114"/>
                    </a:lnTo>
                    <a:lnTo>
                      <a:pt x="323" y="126"/>
                    </a:lnTo>
                    <a:lnTo>
                      <a:pt x="221" y="162"/>
                    </a:lnTo>
                    <a:lnTo>
                      <a:pt x="0" y="24"/>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 name="Freeform 18">
                <a:extLst>
                  <a:ext uri="{FF2B5EF4-FFF2-40B4-BE49-F238E27FC236}">
                    <a16:creationId xmlns:a16="http://schemas.microsoft.com/office/drawing/2014/main" id="{BF4C69A5-B9C5-B64F-9450-BDB7C1DE6078}"/>
                  </a:ext>
                </a:extLst>
              </p:cNvPr>
              <p:cNvSpPr>
                <a:spLocks noEditPoints="1"/>
              </p:cNvSpPr>
              <p:nvPr/>
            </p:nvSpPr>
            <p:spPr bwMode="hidden">
              <a:xfrm>
                <a:off x="192" y="2284"/>
                <a:ext cx="1254" cy="923"/>
              </a:xfrm>
              <a:custGeom>
                <a:avLst/>
                <a:gdLst>
                  <a:gd name="T0" fmla="*/ 1186 w 1250"/>
                  <a:gd name="T1" fmla="*/ 641 h 923"/>
                  <a:gd name="T2" fmla="*/ 1186 w 1250"/>
                  <a:gd name="T3" fmla="*/ 473 h 923"/>
                  <a:gd name="T4" fmla="*/ 1156 w 1250"/>
                  <a:gd name="T5" fmla="*/ 384 h 923"/>
                  <a:gd name="T6" fmla="*/ 1132 w 1250"/>
                  <a:gd name="T7" fmla="*/ 288 h 923"/>
                  <a:gd name="T8" fmla="*/ 1068 w 1250"/>
                  <a:gd name="T9" fmla="*/ 174 h 923"/>
                  <a:gd name="T10" fmla="*/ 996 w 1250"/>
                  <a:gd name="T11" fmla="*/ 96 h 923"/>
                  <a:gd name="T12" fmla="*/ 978 w 1250"/>
                  <a:gd name="T13" fmla="*/ 72 h 923"/>
                  <a:gd name="T14" fmla="*/ 906 w 1250"/>
                  <a:gd name="T15" fmla="*/ 18 h 923"/>
                  <a:gd name="T16" fmla="*/ 834 w 1250"/>
                  <a:gd name="T17" fmla="*/ 6 h 923"/>
                  <a:gd name="T18" fmla="*/ 722 w 1250"/>
                  <a:gd name="T19" fmla="*/ 24 h 923"/>
                  <a:gd name="T20" fmla="*/ 674 w 1250"/>
                  <a:gd name="T21" fmla="*/ 42 h 923"/>
                  <a:gd name="T22" fmla="*/ 578 w 1250"/>
                  <a:gd name="T23" fmla="*/ 120 h 923"/>
                  <a:gd name="T24" fmla="*/ 542 w 1250"/>
                  <a:gd name="T25" fmla="*/ 228 h 923"/>
                  <a:gd name="T26" fmla="*/ 519 w 1250"/>
                  <a:gd name="T27" fmla="*/ 348 h 923"/>
                  <a:gd name="T28" fmla="*/ 436 w 1250"/>
                  <a:gd name="T29" fmla="*/ 479 h 923"/>
                  <a:gd name="T30" fmla="*/ 418 w 1250"/>
                  <a:gd name="T31" fmla="*/ 539 h 923"/>
                  <a:gd name="T32" fmla="*/ 358 w 1250"/>
                  <a:gd name="T33" fmla="*/ 599 h 923"/>
                  <a:gd name="T34" fmla="*/ 310 w 1250"/>
                  <a:gd name="T35" fmla="*/ 629 h 923"/>
                  <a:gd name="T36" fmla="*/ 298 w 1250"/>
                  <a:gd name="T37" fmla="*/ 635 h 923"/>
                  <a:gd name="T38" fmla="*/ 262 w 1250"/>
                  <a:gd name="T39" fmla="*/ 677 h 923"/>
                  <a:gd name="T40" fmla="*/ 150 w 1250"/>
                  <a:gd name="T41" fmla="*/ 797 h 923"/>
                  <a:gd name="T42" fmla="*/ 54 w 1250"/>
                  <a:gd name="T43" fmla="*/ 839 h 923"/>
                  <a:gd name="T44" fmla="*/ 156 w 1250"/>
                  <a:gd name="T45" fmla="*/ 905 h 923"/>
                  <a:gd name="T46" fmla="*/ 245 w 1250"/>
                  <a:gd name="T47" fmla="*/ 869 h 923"/>
                  <a:gd name="T48" fmla="*/ 650 w 1250"/>
                  <a:gd name="T49" fmla="*/ 827 h 923"/>
                  <a:gd name="T50" fmla="*/ 710 w 1250"/>
                  <a:gd name="T51" fmla="*/ 725 h 923"/>
                  <a:gd name="T52" fmla="*/ 704 w 1250"/>
                  <a:gd name="T53" fmla="*/ 611 h 923"/>
                  <a:gd name="T54" fmla="*/ 791 w 1250"/>
                  <a:gd name="T55" fmla="*/ 551 h 923"/>
                  <a:gd name="T56" fmla="*/ 894 w 1250"/>
                  <a:gd name="T57" fmla="*/ 449 h 923"/>
                  <a:gd name="T58" fmla="*/ 924 w 1250"/>
                  <a:gd name="T59" fmla="*/ 414 h 923"/>
                  <a:gd name="T60" fmla="*/ 990 w 1250"/>
                  <a:gd name="T61" fmla="*/ 318 h 923"/>
                  <a:gd name="T62" fmla="*/ 1038 w 1250"/>
                  <a:gd name="T63" fmla="*/ 336 h 923"/>
                  <a:gd name="T64" fmla="*/ 1138 w 1250"/>
                  <a:gd name="T65" fmla="*/ 617 h 923"/>
                  <a:gd name="T66" fmla="*/ 1132 w 1250"/>
                  <a:gd name="T67" fmla="*/ 689 h 923"/>
                  <a:gd name="T68" fmla="*/ 1168 w 1250"/>
                  <a:gd name="T69" fmla="*/ 749 h 923"/>
                  <a:gd name="T70" fmla="*/ 1222 w 1250"/>
                  <a:gd name="T71" fmla="*/ 713 h 923"/>
                  <a:gd name="T72" fmla="*/ 1258 w 1250"/>
                  <a:gd name="T73" fmla="*/ 749 h 923"/>
                  <a:gd name="T74" fmla="*/ 1270 w 1250"/>
                  <a:gd name="T75" fmla="*/ 743 h 923"/>
                  <a:gd name="T76" fmla="*/ 704 w 1250"/>
                  <a:gd name="T77" fmla="*/ 264 h 923"/>
                  <a:gd name="T78" fmla="*/ 799 w 1250"/>
                  <a:gd name="T79" fmla="*/ 372 h 923"/>
                  <a:gd name="T80" fmla="*/ 776 w 1250"/>
                  <a:gd name="T81" fmla="*/ 443 h 923"/>
                  <a:gd name="T82" fmla="*/ 716 w 1250"/>
                  <a:gd name="T83" fmla="*/ 515 h 923"/>
                  <a:gd name="T84" fmla="*/ 668 w 1250"/>
                  <a:gd name="T85" fmla="*/ 569 h 923"/>
                  <a:gd name="T86" fmla="*/ 626 w 1250"/>
                  <a:gd name="T87" fmla="*/ 593 h 923"/>
                  <a:gd name="T88" fmla="*/ 584 w 1250"/>
                  <a:gd name="T89" fmla="*/ 617 h 923"/>
                  <a:gd name="T90" fmla="*/ 572 w 1250"/>
                  <a:gd name="T91" fmla="*/ 707 h 923"/>
                  <a:gd name="T92" fmla="*/ 358 w 1250"/>
                  <a:gd name="T93" fmla="*/ 755 h 923"/>
                  <a:gd name="T94" fmla="*/ 394 w 1250"/>
                  <a:gd name="T95" fmla="*/ 641 h 923"/>
                  <a:gd name="T96" fmla="*/ 430 w 1250"/>
                  <a:gd name="T97" fmla="*/ 647 h 923"/>
                  <a:gd name="T98" fmla="*/ 448 w 1250"/>
                  <a:gd name="T99" fmla="*/ 617 h 923"/>
                  <a:gd name="T100" fmla="*/ 578 w 1250"/>
                  <a:gd name="T101" fmla="*/ 515 h 923"/>
                  <a:gd name="T102" fmla="*/ 626 w 1250"/>
                  <a:gd name="T103" fmla="*/ 473 h 923"/>
                  <a:gd name="T104" fmla="*/ 650 w 1250"/>
                  <a:gd name="T105" fmla="*/ 396 h 923"/>
                  <a:gd name="T106" fmla="*/ 650 w 1250"/>
                  <a:gd name="T107" fmla="*/ 378 h 923"/>
                  <a:gd name="T108" fmla="*/ 674 w 1250"/>
                  <a:gd name="T109" fmla="*/ 270 h 923"/>
                  <a:gd name="T110" fmla="*/ 692 w 1250"/>
                  <a:gd name="T111" fmla="*/ 192 h 923"/>
                  <a:gd name="T112" fmla="*/ 704 w 1250"/>
                  <a:gd name="T113" fmla="*/ 264 h 923"/>
                  <a:gd name="T114" fmla="*/ 542 w 1250"/>
                  <a:gd name="T115" fmla="*/ 455 h 923"/>
                  <a:gd name="T116" fmla="*/ 644 w 1250"/>
                  <a:gd name="T117" fmla="*/ 803 h 92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250" h="923">
                    <a:moveTo>
                      <a:pt x="1244" y="713"/>
                    </a:moveTo>
                    <a:lnTo>
                      <a:pt x="1214" y="683"/>
                    </a:lnTo>
                    <a:lnTo>
                      <a:pt x="1166" y="653"/>
                    </a:lnTo>
                    <a:lnTo>
                      <a:pt x="1166" y="641"/>
                    </a:lnTo>
                    <a:lnTo>
                      <a:pt x="1172" y="617"/>
                    </a:lnTo>
                    <a:lnTo>
                      <a:pt x="1172" y="581"/>
                    </a:lnTo>
                    <a:lnTo>
                      <a:pt x="1172" y="545"/>
                    </a:lnTo>
                    <a:lnTo>
                      <a:pt x="1172" y="509"/>
                    </a:lnTo>
                    <a:lnTo>
                      <a:pt x="1166" y="473"/>
                    </a:lnTo>
                    <a:lnTo>
                      <a:pt x="1154" y="443"/>
                    </a:lnTo>
                    <a:lnTo>
                      <a:pt x="1148" y="431"/>
                    </a:lnTo>
                    <a:lnTo>
                      <a:pt x="1142" y="425"/>
                    </a:lnTo>
                    <a:lnTo>
                      <a:pt x="1142" y="408"/>
                    </a:lnTo>
                    <a:lnTo>
                      <a:pt x="1136" y="384"/>
                    </a:lnTo>
                    <a:lnTo>
                      <a:pt x="1130" y="354"/>
                    </a:lnTo>
                    <a:lnTo>
                      <a:pt x="1118" y="324"/>
                    </a:lnTo>
                    <a:lnTo>
                      <a:pt x="1106" y="300"/>
                    </a:lnTo>
                    <a:lnTo>
                      <a:pt x="1112" y="294"/>
                    </a:lnTo>
                    <a:lnTo>
                      <a:pt x="1112" y="288"/>
                    </a:lnTo>
                    <a:lnTo>
                      <a:pt x="1112" y="270"/>
                    </a:lnTo>
                    <a:lnTo>
                      <a:pt x="1106" y="252"/>
                    </a:lnTo>
                    <a:lnTo>
                      <a:pt x="1083" y="210"/>
                    </a:lnTo>
                    <a:lnTo>
                      <a:pt x="1059" y="180"/>
                    </a:lnTo>
                    <a:lnTo>
                      <a:pt x="1053" y="174"/>
                    </a:lnTo>
                    <a:lnTo>
                      <a:pt x="1047" y="168"/>
                    </a:lnTo>
                    <a:lnTo>
                      <a:pt x="1041" y="126"/>
                    </a:lnTo>
                    <a:lnTo>
                      <a:pt x="1017" y="114"/>
                    </a:lnTo>
                    <a:lnTo>
                      <a:pt x="987" y="90"/>
                    </a:lnTo>
                    <a:lnTo>
                      <a:pt x="981" y="96"/>
                    </a:lnTo>
                    <a:lnTo>
                      <a:pt x="981" y="102"/>
                    </a:lnTo>
                    <a:lnTo>
                      <a:pt x="975" y="120"/>
                    </a:lnTo>
                    <a:lnTo>
                      <a:pt x="975" y="108"/>
                    </a:lnTo>
                    <a:lnTo>
                      <a:pt x="969" y="90"/>
                    </a:lnTo>
                    <a:lnTo>
                      <a:pt x="963" y="72"/>
                    </a:lnTo>
                    <a:lnTo>
                      <a:pt x="963" y="66"/>
                    </a:lnTo>
                    <a:lnTo>
                      <a:pt x="933" y="42"/>
                    </a:lnTo>
                    <a:lnTo>
                      <a:pt x="921" y="36"/>
                    </a:lnTo>
                    <a:lnTo>
                      <a:pt x="915" y="30"/>
                    </a:lnTo>
                    <a:lnTo>
                      <a:pt x="891" y="18"/>
                    </a:lnTo>
                    <a:lnTo>
                      <a:pt x="885" y="18"/>
                    </a:lnTo>
                    <a:lnTo>
                      <a:pt x="867" y="18"/>
                    </a:lnTo>
                    <a:lnTo>
                      <a:pt x="855" y="18"/>
                    </a:lnTo>
                    <a:lnTo>
                      <a:pt x="849" y="18"/>
                    </a:lnTo>
                    <a:lnTo>
                      <a:pt x="819" y="6"/>
                    </a:lnTo>
                    <a:lnTo>
                      <a:pt x="796" y="0"/>
                    </a:lnTo>
                    <a:lnTo>
                      <a:pt x="772" y="6"/>
                    </a:lnTo>
                    <a:lnTo>
                      <a:pt x="754" y="18"/>
                    </a:lnTo>
                    <a:lnTo>
                      <a:pt x="730" y="18"/>
                    </a:lnTo>
                    <a:lnTo>
                      <a:pt x="712" y="24"/>
                    </a:lnTo>
                    <a:lnTo>
                      <a:pt x="700" y="30"/>
                    </a:lnTo>
                    <a:lnTo>
                      <a:pt x="694" y="30"/>
                    </a:lnTo>
                    <a:lnTo>
                      <a:pt x="688" y="30"/>
                    </a:lnTo>
                    <a:lnTo>
                      <a:pt x="664" y="42"/>
                    </a:lnTo>
                    <a:lnTo>
                      <a:pt x="628" y="60"/>
                    </a:lnTo>
                    <a:lnTo>
                      <a:pt x="586" y="90"/>
                    </a:lnTo>
                    <a:lnTo>
                      <a:pt x="574" y="108"/>
                    </a:lnTo>
                    <a:lnTo>
                      <a:pt x="562" y="120"/>
                    </a:lnTo>
                    <a:lnTo>
                      <a:pt x="568" y="120"/>
                    </a:lnTo>
                    <a:lnTo>
                      <a:pt x="568" y="114"/>
                    </a:lnTo>
                    <a:lnTo>
                      <a:pt x="550" y="150"/>
                    </a:lnTo>
                    <a:lnTo>
                      <a:pt x="538" y="192"/>
                    </a:lnTo>
                    <a:lnTo>
                      <a:pt x="532" y="216"/>
                    </a:lnTo>
                    <a:lnTo>
                      <a:pt x="532" y="228"/>
                    </a:lnTo>
                    <a:lnTo>
                      <a:pt x="527" y="246"/>
                    </a:lnTo>
                    <a:lnTo>
                      <a:pt x="521" y="276"/>
                    </a:lnTo>
                    <a:lnTo>
                      <a:pt x="515" y="312"/>
                    </a:lnTo>
                    <a:lnTo>
                      <a:pt x="509" y="348"/>
                    </a:lnTo>
                    <a:lnTo>
                      <a:pt x="473" y="390"/>
                    </a:lnTo>
                    <a:lnTo>
                      <a:pt x="473" y="396"/>
                    </a:lnTo>
                    <a:lnTo>
                      <a:pt x="467" y="402"/>
                    </a:lnTo>
                    <a:lnTo>
                      <a:pt x="449" y="437"/>
                    </a:lnTo>
                    <a:lnTo>
                      <a:pt x="431" y="479"/>
                    </a:lnTo>
                    <a:lnTo>
                      <a:pt x="419" y="521"/>
                    </a:lnTo>
                    <a:lnTo>
                      <a:pt x="413" y="527"/>
                    </a:lnTo>
                    <a:lnTo>
                      <a:pt x="413" y="533"/>
                    </a:lnTo>
                    <a:lnTo>
                      <a:pt x="413" y="539"/>
                    </a:lnTo>
                    <a:lnTo>
                      <a:pt x="353" y="599"/>
                    </a:lnTo>
                    <a:lnTo>
                      <a:pt x="347" y="599"/>
                    </a:lnTo>
                    <a:lnTo>
                      <a:pt x="341" y="599"/>
                    </a:lnTo>
                    <a:lnTo>
                      <a:pt x="335" y="611"/>
                    </a:lnTo>
                    <a:lnTo>
                      <a:pt x="311" y="629"/>
                    </a:lnTo>
                    <a:lnTo>
                      <a:pt x="305" y="629"/>
                    </a:lnTo>
                    <a:lnTo>
                      <a:pt x="299" y="629"/>
                    </a:lnTo>
                    <a:lnTo>
                      <a:pt x="299" y="635"/>
                    </a:lnTo>
                    <a:lnTo>
                      <a:pt x="293" y="635"/>
                    </a:lnTo>
                    <a:lnTo>
                      <a:pt x="257" y="659"/>
                    </a:lnTo>
                    <a:lnTo>
                      <a:pt x="257" y="665"/>
                    </a:lnTo>
                    <a:lnTo>
                      <a:pt x="257" y="677"/>
                    </a:lnTo>
                    <a:lnTo>
                      <a:pt x="257" y="701"/>
                    </a:lnTo>
                    <a:lnTo>
                      <a:pt x="257" y="719"/>
                    </a:lnTo>
                    <a:lnTo>
                      <a:pt x="257" y="731"/>
                    </a:lnTo>
                    <a:lnTo>
                      <a:pt x="216" y="725"/>
                    </a:lnTo>
                    <a:lnTo>
                      <a:pt x="150" y="797"/>
                    </a:lnTo>
                    <a:lnTo>
                      <a:pt x="150" y="827"/>
                    </a:lnTo>
                    <a:lnTo>
                      <a:pt x="174" y="827"/>
                    </a:lnTo>
                    <a:lnTo>
                      <a:pt x="114" y="845"/>
                    </a:lnTo>
                    <a:lnTo>
                      <a:pt x="108" y="851"/>
                    </a:lnTo>
                    <a:lnTo>
                      <a:pt x="54" y="839"/>
                    </a:lnTo>
                    <a:lnTo>
                      <a:pt x="0" y="857"/>
                    </a:lnTo>
                    <a:lnTo>
                      <a:pt x="0" y="875"/>
                    </a:lnTo>
                    <a:lnTo>
                      <a:pt x="102" y="893"/>
                    </a:lnTo>
                    <a:lnTo>
                      <a:pt x="96" y="893"/>
                    </a:lnTo>
                    <a:lnTo>
                      <a:pt x="156" y="905"/>
                    </a:lnTo>
                    <a:lnTo>
                      <a:pt x="168" y="899"/>
                    </a:lnTo>
                    <a:lnTo>
                      <a:pt x="311" y="923"/>
                    </a:lnTo>
                    <a:lnTo>
                      <a:pt x="365" y="911"/>
                    </a:lnTo>
                    <a:lnTo>
                      <a:pt x="371" y="887"/>
                    </a:lnTo>
                    <a:lnTo>
                      <a:pt x="240" y="869"/>
                    </a:lnTo>
                    <a:lnTo>
                      <a:pt x="240" y="863"/>
                    </a:lnTo>
                    <a:lnTo>
                      <a:pt x="497" y="791"/>
                    </a:lnTo>
                    <a:lnTo>
                      <a:pt x="503" y="809"/>
                    </a:lnTo>
                    <a:lnTo>
                      <a:pt x="640" y="827"/>
                    </a:lnTo>
                    <a:lnTo>
                      <a:pt x="700" y="725"/>
                    </a:lnTo>
                    <a:lnTo>
                      <a:pt x="658" y="719"/>
                    </a:lnTo>
                    <a:lnTo>
                      <a:pt x="664" y="653"/>
                    </a:lnTo>
                    <a:lnTo>
                      <a:pt x="670" y="623"/>
                    </a:lnTo>
                    <a:lnTo>
                      <a:pt x="694" y="611"/>
                    </a:lnTo>
                    <a:lnTo>
                      <a:pt x="694" y="605"/>
                    </a:lnTo>
                    <a:lnTo>
                      <a:pt x="718" y="587"/>
                    </a:lnTo>
                    <a:lnTo>
                      <a:pt x="748" y="569"/>
                    </a:lnTo>
                    <a:lnTo>
                      <a:pt x="778" y="551"/>
                    </a:lnTo>
                    <a:lnTo>
                      <a:pt x="796" y="533"/>
                    </a:lnTo>
                    <a:lnTo>
                      <a:pt x="819" y="515"/>
                    </a:lnTo>
                    <a:lnTo>
                      <a:pt x="843" y="497"/>
                    </a:lnTo>
                    <a:lnTo>
                      <a:pt x="867" y="467"/>
                    </a:lnTo>
                    <a:lnTo>
                      <a:pt x="879" y="449"/>
                    </a:lnTo>
                    <a:lnTo>
                      <a:pt x="879" y="443"/>
                    </a:lnTo>
                    <a:lnTo>
                      <a:pt x="885" y="443"/>
                    </a:lnTo>
                    <a:lnTo>
                      <a:pt x="891" y="431"/>
                    </a:lnTo>
                    <a:lnTo>
                      <a:pt x="903" y="425"/>
                    </a:lnTo>
                    <a:lnTo>
                      <a:pt x="909" y="414"/>
                    </a:lnTo>
                    <a:lnTo>
                      <a:pt x="909" y="390"/>
                    </a:lnTo>
                    <a:lnTo>
                      <a:pt x="903" y="360"/>
                    </a:lnTo>
                    <a:lnTo>
                      <a:pt x="927" y="348"/>
                    </a:lnTo>
                    <a:lnTo>
                      <a:pt x="951" y="330"/>
                    </a:lnTo>
                    <a:lnTo>
                      <a:pt x="975" y="318"/>
                    </a:lnTo>
                    <a:lnTo>
                      <a:pt x="993" y="300"/>
                    </a:lnTo>
                    <a:lnTo>
                      <a:pt x="999" y="306"/>
                    </a:lnTo>
                    <a:lnTo>
                      <a:pt x="1011" y="306"/>
                    </a:lnTo>
                    <a:lnTo>
                      <a:pt x="1023" y="336"/>
                    </a:lnTo>
                    <a:lnTo>
                      <a:pt x="1071" y="449"/>
                    </a:lnTo>
                    <a:lnTo>
                      <a:pt x="1071" y="467"/>
                    </a:lnTo>
                    <a:lnTo>
                      <a:pt x="1077" y="497"/>
                    </a:lnTo>
                    <a:lnTo>
                      <a:pt x="1101" y="563"/>
                    </a:lnTo>
                    <a:lnTo>
                      <a:pt x="1118" y="617"/>
                    </a:lnTo>
                    <a:lnTo>
                      <a:pt x="1124" y="641"/>
                    </a:lnTo>
                    <a:lnTo>
                      <a:pt x="1124" y="653"/>
                    </a:lnTo>
                    <a:lnTo>
                      <a:pt x="1118" y="659"/>
                    </a:lnTo>
                    <a:lnTo>
                      <a:pt x="1112" y="671"/>
                    </a:lnTo>
                    <a:lnTo>
                      <a:pt x="1112" y="689"/>
                    </a:lnTo>
                    <a:lnTo>
                      <a:pt x="1118" y="701"/>
                    </a:lnTo>
                    <a:lnTo>
                      <a:pt x="1124" y="719"/>
                    </a:lnTo>
                    <a:lnTo>
                      <a:pt x="1130" y="737"/>
                    </a:lnTo>
                    <a:lnTo>
                      <a:pt x="1136" y="749"/>
                    </a:lnTo>
                    <a:lnTo>
                      <a:pt x="1148" y="749"/>
                    </a:lnTo>
                    <a:lnTo>
                      <a:pt x="1154" y="743"/>
                    </a:lnTo>
                    <a:lnTo>
                      <a:pt x="1154" y="725"/>
                    </a:lnTo>
                    <a:lnTo>
                      <a:pt x="1148" y="707"/>
                    </a:lnTo>
                    <a:lnTo>
                      <a:pt x="1148" y="701"/>
                    </a:lnTo>
                    <a:lnTo>
                      <a:pt x="1202" y="713"/>
                    </a:lnTo>
                    <a:lnTo>
                      <a:pt x="1208" y="719"/>
                    </a:lnTo>
                    <a:lnTo>
                      <a:pt x="1214" y="737"/>
                    </a:lnTo>
                    <a:lnTo>
                      <a:pt x="1220" y="749"/>
                    </a:lnTo>
                    <a:lnTo>
                      <a:pt x="1232" y="755"/>
                    </a:lnTo>
                    <a:lnTo>
                      <a:pt x="1238" y="749"/>
                    </a:lnTo>
                    <a:lnTo>
                      <a:pt x="1232" y="737"/>
                    </a:lnTo>
                    <a:lnTo>
                      <a:pt x="1238" y="749"/>
                    </a:lnTo>
                    <a:lnTo>
                      <a:pt x="1244" y="755"/>
                    </a:lnTo>
                    <a:lnTo>
                      <a:pt x="1250" y="749"/>
                    </a:lnTo>
                    <a:lnTo>
                      <a:pt x="1250" y="743"/>
                    </a:lnTo>
                    <a:lnTo>
                      <a:pt x="1250" y="731"/>
                    </a:lnTo>
                    <a:lnTo>
                      <a:pt x="1244" y="719"/>
                    </a:lnTo>
                    <a:lnTo>
                      <a:pt x="1244" y="713"/>
                    </a:lnTo>
                    <a:close/>
                    <a:moveTo>
                      <a:pt x="694" y="264"/>
                    </a:moveTo>
                    <a:lnTo>
                      <a:pt x="700" y="276"/>
                    </a:lnTo>
                    <a:lnTo>
                      <a:pt x="712" y="288"/>
                    </a:lnTo>
                    <a:lnTo>
                      <a:pt x="742" y="330"/>
                    </a:lnTo>
                    <a:lnTo>
                      <a:pt x="778" y="360"/>
                    </a:lnTo>
                    <a:lnTo>
                      <a:pt x="784" y="372"/>
                    </a:lnTo>
                    <a:lnTo>
                      <a:pt x="790" y="378"/>
                    </a:lnTo>
                    <a:lnTo>
                      <a:pt x="796" y="384"/>
                    </a:lnTo>
                    <a:lnTo>
                      <a:pt x="790" y="431"/>
                    </a:lnTo>
                    <a:lnTo>
                      <a:pt x="766" y="443"/>
                    </a:lnTo>
                    <a:lnTo>
                      <a:pt x="748" y="461"/>
                    </a:lnTo>
                    <a:lnTo>
                      <a:pt x="724" y="485"/>
                    </a:lnTo>
                    <a:lnTo>
                      <a:pt x="712" y="503"/>
                    </a:lnTo>
                    <a:lnTo>
                      <a:pt x="712" y="509"/>
                    </a:lnTo>
                    <a:lnTo>
                      <a:pt x="706" y="515"/>
                    </a:lnTo>
                    <a:lnTo>
                      <a:pt x="688" y="533"/>
                    </a:lnTo>
                    <a:lnTo>
                      <a:pt x="670" y="551"/>
                    </a:lnTo>
                    <a:lnTo>
                      <a:pt x="658" y="563"/>
                    </a:lnTo>
                    <a:lnTo>
                      <a:pt x="658" y="569"/>
                    </a:lnTo>
                    <a:lnTo>
                      <a:pt x="652" y="569"/>
                    </a:lnTo>
                    <a:lnTo>
                      <a:pt x="652" y="575"/>
                    </a:lnTo>
                    <a:lnTo>
                      <a:pt x="640" y="581"/>
                    </a:lnTo>
                    <a:lnTo>
                      <a:pt x="616" y="593"/>
                    </a:lnTo>
                    <a:lnTo>
                      <a:pt x="604" y="599"/>
                    </a:lnTo>
                    <a:lnTo>
                      <a:pt x="592" y="605"/>
                    </a:lnTo>
                    <a:lnTo>
                      <a:pt x="586" y="611"/>
                    </a:lnTo>
                    <a:lnTo>
                      <a:pt x="574" y="617"/>
                    </a:lnTo>
                    <a:lnTo>
                      <a:pt x="562" y="629"/>
                    </a:lnTo>
                    <a:lnTo>
                      <a:pt x="550" y="635"/>
                    </a:lnTo>
                    <a:lnTo>
                      <a:pt x="550" y="653"/>
                    </a:lnTo>
                    <a:lnTo>
                      <a:pt x="556" y="677"/>
                    </a:lnTo>
                    <a:lnTo>
                      <a:pt x="562" y="707"/>
                    </a:lnTo>
                    <a:lnTo>
                      <a:pt x="538" y="737"/>
                    </a:lnTo>
                    <a:lnTo>
                      <a:pt x="377" y="785"/>
                    </a:lnTo>
                    <a:lnTo>
                      <a:pt x="365" y="761"/>
                    </a:lnTo>
                    <a:lnTo>
                      <a:pt x="359" y="755"/>
                    </a:lnTo>
                    <a:lnTo>
                      <a:pt x="353" y="755"/>
                    </a:lnTo>
                    <a:lnTo>
                      <a:pt x="359" y="683"/>
                    </a:lnTo>
                    <a:lnTo>
                      <a:pt x="365" y="671"/>
                    </a:lnTo>
                    <a:lnTo>
                      <a:pt x="371" y="665"/>
                    </a:lnTo>
                    <a:lnTo>
                      <a:pt x="389" y="641"/>
                    </a:lnTo>
                    <a:lnTo>
                      <a:pt x="413" y="629"/>
                    </a:lnTo>
                    <a:lnTo>
                      <a:pt x="431" y="611"/>
                    </a:lnTo>
                    <a:lnTo>
                      <a:pt x="419" y="623"/>
                    </a:lnTo>
                    <a:lnTo>
                      <a:pt x="419" y="629"/>
                    </a:lnTo>
                    <a:lnTo>
                      <a:pt x="425" y="647"/>
                    </a:lnTo>
                    <a:lnTo>
                      <a:pt x="425" y="659"/>
                    </a:lnTo>
                    <a:lnTo>
                      <a:pt x="431" y="665"/>
                    </a:lnTo>
                    <a:lnTo>
                      <a:pt x="437" y="659"/>
                    </a:lnTo>
                    <a:lnTo>
                      <a:pt x="443" y="635"/>
                    </a:lnTo>
                    <a:lnTo>
                      <a:pt x="443" y="617"/>
                    </a:lnTo>
                    <a:lnTo>
                      <a:pt x="443" y="605"/>
                    </a:lnTo>
                    <a:lnTo>
                      <a:pt x="491" y="575"/>
                    </a:lnTo>
                    <a:lnTo>
                      <a:pt x="527" y="545"/>
                    </a:lnTo>
                    <a:lnTo>
                      <a:pt x="550" y="527"/>
                    </a:lnTo>
                    <a:lnTo>
                      <a:pt x="568" y="515"/>
                    </a:lnTo>
                    <a:lnTo>
                      <a:pt x="586" y="503"/>
                    </a:lnTo>
                    <a:lnTo>
                      <a:pt x="598" y="497"/>
                    </a:lnTo>
                    <a:lnTo>
                      <a:pt x="610" y="485"/>
                    </a:lnTo>
                    <a:lnTo>
                      <a:pt x="616" y="479"/>
                    </a:lnTo>
                    <a:lnTo>
                      <a:pt x="616" y="473"/>
                    </a:lnTo>
                    <a:lnTo>
                      <a:pt x="628" y="455"/>
                    </a:lnTo>
                    <a:lnTo>
                      <a:pt x="634" y="431"/>
                    </a:lnTo>
                    <a:lnTo>
                      <a:pt x="640" y="408"/>
                    </a:lnTo>
                    <a:lnTo>
                      <a:pt x="640" y="402"/>
                    </a:lnTo>
                    <a:lnTo>
                      <a:pt x="640" y="396"/>
                    </a:lnTo>
                    <a:lnTo>
                      <a:pt x="628" y="396"/>
                    </a:lnTo>
                    <a:lnTo>
                      <a:pt x="634" y="396"/>
                    </a:lnTo>
                    <a:lnTo>
                      <a:pt x="634" y="390"/>
                    </a:lnTo>
                    <a:lnTo>
                      <a:pt x="640" y="378"/>
                    </a:lnTo>
                    <a:lnTo>
                      <a:pt x="652" y="336"/>
                    </a:lnTo>
                    <a:lnTo>
                      <a:pt x="664" y="300"/>
                    </a:lnTo>
                    <a:lnTo>
                      <a:pt x="664" y="282"/>
                    </a:lnTo>
                    <a:lnTo>
                      <a:pt x="670" y="276"/>
                    </a:lnTo>
                    <a:lnTo>
                      <a:pt x="664" y="270"/>
                    </a:lnTo>
                    <a:lnTo>
                      <a:pt x="658" y="258"/>
                    </a:lnTo>
                    <a:lnTo>
                      <a:pt x="646" y="246"/>
                    </a:lnTo>
                    <a:lnTo>
                      <a:pt x="640" y="240"/>
                    </a:lnTo>
                    <a:lnTo>
                      <a:pt x="676" y="258"/>
                    </a:lnTo>
                    <a:lnTo>
                      <a:pt x="682" y="192"/>
                    </a:lnTo>
                    <a:lnTo>
                      <a:pt x="682" y="198"/>
                    </a:lnTo>
                    <a:lnTo>
                      <a:pt x="682" y="222"/>
                    </a:lnTo>
                    <a:lnTo>
                      <a:pt x="688" y="246"/>
                    </a:lnTo>
                    <a:lnTo>
                      <a:pt x="694" y="264"/>
                    </a:lnTo>
                    <a:close/>
                    <a:moveTo>
                      <a:pt x="532" y="455"/>
                    </a:moveTo>
                    <a:lnTo>
                      <a:pt x="527" y="461"/>
                    </a:lnTo>
                    <a:lnTo>
                      <a:pt x="532" y="449"/>
                    </a:lnTo>
                    <a:lnTo>
                      <a:pt x="532" y="455"/>
                    </a:lnTo>
                    <a:close/>
                    <a:moveTo>
                      <a:pt x="634" y="803"/>
                    </a:moveTo>
                    <a:lnTo>
                      <a:pt x="634" y="803"/>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 name="Freeform 19">
                <a:extLst>
                  <a:ext uri="{FF2B5EF4-FFF2-40B4-BE49-F238E27FC236}">
                    <a16:creationId xmlns:a16="http://schemas.microsoft.com/office/drawing/2014/main" id="{B51B3564-FC4F-6E45-98D4-990043D94646}"/>
                  </a:ext>
                </a:extLst>
              </p:cNvPr>
              <p:cNvSpPr>
                <a:spLocks/>
              </p:cNvSpPr>
              <p:nvPr/>
            </p:nvSpPr>
            <p:spPr bwMode="hidden">
              <a:xfrm>
                <a:off x="684" y="2709"/>
                <a:ext cx="47" cy="78"/>
              </a:xfrm>
              <a:custGeom>
                <a:avLst/>
                <a:gdLst>
                  <a:gd name="T0" fmla="*/ 12 w 47"/>
                  <a:gd name="T1" fmla="*/ 72 h 78"/>
                  <a:gd name="T2" fmla="*/ 18 w 47"/>
                  <a:gd name="T3" fmla="*/ 60 h 78"/>
                  <a:gd name="T4" fmla="*/ 24 w 47"/>
                  <a:gd name="T5" fmla="*/ 54 h 78"/>
                  <a:gd name="T6" fmla="*/ 47 w 47"/>
                  <a:gd name="T7" fmla="*/ 0 h 78"/>
                  <a:gd name="T8" fmla="*/ 0 w 47"/>
                  <a:gd name="T9" fmla="*/ 78 h 78"/>
                  <a:gd name="T10" fmla="*/ 12 w 47"/>
                  <a:gd name="T11" fmla="*/ 72 h 78"/>
                  <a:gd name="T12" fmla="*/ 12 w 47"/>
                  <a:gd name="T13" fmla="*/ 72 h 7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7" h="78">
                    <a:moveTo>
                      <a:pt x="12" y="72"/>
                    </a:moveTo>
                    <a:lnTo>
                      <a:pt x="18" y="60"/>
                    </a:lnTo>
                    <a:lnTo>
                      <a:pt x="24" y="54"/>
                    </a:lnTo>
                    <a:lnTo>
                      <a:pt x="47" y="0"/>
                    </a:lnTo>
                    <a:lnTo>
                      <a:pt x="0" y="78"/>
                    </a:lnTo>
                    <a:lnTo>
                      <a:pt x="12" y="72"/>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 name="Freeform 20">
                <a:extLst>
                  <a:ext uri="{FF2B5EF4-FFF2-40B4-BE49-F238E27FC236}">
                    <a16:creationId xmlns:a16="http://schemas.microsoft.com/office/drawing/2014/main" id="{43A2938B-EE79-514B-8B2F-4AAA4EE27E6C}"/>
                  </a:ext>
                </a:extLst>
              </p:cNvPr>
              <p:cNvSpPr>
                <a:spLocks/>
              </p:cNvSpPr>
              <p:nvPr/>
            </p:nvSpPr>
            <p:spPr bwMode="hidden">
              <a:xfrm>
                <a:off x="1284" y="2572"/>
                <a:ext cx="149" cy="419"/>
              </a:xfrm>
              <a:custGeom>
                <a:avLst/>
                <a:gdLst>
                  <a:gd name="T0" fmla="*/ 29 w 149"/>
                  <a:gd name="T1" fmla="*/ 96 h 419"/>
                  <a:gd name="T2" fmla="*/ 41 w 149"/>
                  <a:gd name="T3" fmla="*/ 126 h 419"/>
                  <a:gd name="T4" fmla="*/ 29 w 149"/>
                  <a:gd name="T5" fmla="*/ 161 h 419"/>
                  <a:gd name="T6" fmla="*/ 47 w 149"/>
                  <a:gd name="T7" fmla="*/ 149 h 419"/>
                  <a:gd name="T8" fmla="*/ 53 w 149"/>
                  <a:gd name="T9" fmla="*/ 347 h 419"/>
                  <a:gd name="T10" fmla="*/ 65 w 149"/>
                  <a:gd name="T11" fmla="*/ 371 h 419"/>
                  <a:gd name="T12" fmla="*/ 65 w 149"/>
                  <a:gd name="T13" fmla="*/ 377 h 419"/>
                  <a:gd name="T14" fmla="*/ 65 w 149"/>
                  <a:gd name="T15" fmla="*/ 389 h 419"/>
                  <a:gd name="T16" fmla="*/ 77 w 149"/>
                  <a:gd name="T17" fmla="*/ 395 h 419"/>
                  <a:gd name="T18" fmla="*/ 101 w 149"/>
                  <a:gd name="T19" fmla="*/ 407 h 419"/>
                  <a:gd name="T20" fmla="*/ 125 w 149"/>
                  <a:gd name="T21" fmla="*/ 413 h 419"/>
                  <a:gd name="T22" fmla="*/ 149 w 149"/>
                  <a:gd name="T23" fmla="*/ 419 h 419"/>
                  <a:gd name="T24" fmla="*/ 125 w 149"/>
                  <a:gd name="T25" fmla="*/ 395 h 419"/>
                  <a:gd name="T26" fmla="*/ 77 w 149"/>
                  <a:gd name="T27" fmla="*/ 365 h 419"/>
                  <a:gd name="T28" fmla="*/ 77 w 149"/>
                  <a:gd name="T29" fmla="*/ 365 h 419"/>
                  <a:gd name="T30" fmla="*/ 77 w 149"/>
                  <a:gd name="T31" fmla="*/ 353 h 419"/>
                  <a:gd name="T32" fmla="*/ 83 w 149"/>
                  <a:gd name="T33" fmla="*/ 329 h 419"/>
                  <a:gd name="T34" fmla="*/ 83 w 149"/>
                  <a:gd name="T35" fmla="*/ 293 h 419"/>
                  <a:gd name="T36" fmla="*/ 83 w 149"/>
                  <a:gd name="T37" fmla="*/ 257 h 419"/>
                  <a:gd name="T38" fmla="*/ 83 w 149"/>
                  <a:gd name="T39" fmla="*/ 221 h 419"/>
                  <a:gd name="T40" fmla="*/ 77 w 149"/>
                  <a:gd name="T41" fmla="*/ 185 h 419"/>
                  <a:gd name="T42" fmla="*/ 65 w 149"/>
                  <a:gd name="T43" fmla="*/ 155 h 419"/>
                  <a:gd name="T44" fmla="*/ 59 w 149"/>
                  <a:gd name="T45" fmla="*/ 143 h 419"/>
                  <a:gd name="T46" fmla="*/ 53 w 149"/>
                  <a:gd name="T47" fmla="*/ 137 h 419"/>
                  <a:gd name="T48" fmla="*/ 53 w 149"/>
                  <a:gd name="T49" fmla="*/ 120 h 419"/>
                  <a:gd name="T50" fmla="*/ 53 w 149"/>
                  <a:gd name="T51" fmla="*/ 108 h 419"/>
                  <a:gd name="T52" fmla="*/ 47 w 149"/>
                  <a:gd name="T53" fmla="*/ 90 h 419"/>
                  <a:gd name="T54" fmla="*/ 35 w 149"/>
                  <a:gd name="T55" fmla="*/ 54 h 419"/>
                  <a:gd name="T56" fmla="*/ 23 w 149"/>
                  <a:gd name="T57" fmla="*/ 18 h 419"/>
                  <a:gd name="T58" fmla="*/ 17 w 149"/>
                  <a:gd name="T59" fmla="*/ 6 h 419"/>
                  <a:gd name="T60" fmla="*/ 17 w 149"/>
                  <a:gd name="T61" fmla="*/ 0 h 419"/>
                  <a:gd name="T62" fmla="*/ 0 w 149"/>
                  <a:gd name="T63" fmla="*/ 6 h 419"/>
                  <a:gd name="T64" fmla="*/ 6 w 149"/>
                  <a:gd name="T65" fmla="*/ 114 h 419"/>
                  <a:gd name="T66" fmla="*/ 29 w 149"/>
                  <a:gd name="T67" fmla="*/ 96 h 419"/>
                  <a:gd name="T68" fmla="*/ 29 w 149"/>
                  <a:gd name="T69" fmla="*/ 96 h 41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49" h="419">
                    <a:moveTo>
                      <a:pt x="29" y="96"/>
                    </a:moveTo>
                    <a:lnTo>
                      <a:pt x="41" y="126"/>
                    </a:lnTo>
                    <a:lnTo>
                      <a:pt x="29" y="161"/>
                    </a:lnTo>
                    <a:lnTo>
                      <a:pt x="47" y="149"/>
                    </a:lnTo>
                    <a:lnTo>
                      <a:pt x="53" y="347"/>
                    </a:lnTo>
                    <a:lnTo>
                      <a:pt x="65" y="371"/>
                    </a:lnTo>
                    <a:lnTo>
                      <a:pt x="65" y="377"/>
                    </a:lnTo>
                    <a:lnTo>
                      <a:pt x="65" y="389"/>
                    </a:lnTo>
                    <a:lnTo>
                      <a:pt x="77" y="395"/>
                    </a:lnTo>
                    <a:lnTo>
                      <a:pt x="101" y="407"/>
                    </a:lnTo>
                    <a:lnTo>
                      <a:pt x="125" y="413"/>
                    </a:lnTo>
                    <a:lnTo>
                      <a:pt x="149" y="419"/>
                    </a:lnTo>
                    <a:lnTo>
                      <a:pt x="125" y="395"/>
                    </a:lnTo>
                    <a:lnTo>
                      <a:pt x="77" y="365"/>
                    </a:lnTo>
                    <a:lnTo>
                      <a:pt x="77" y="353"/>
                    </a:lnTo>
                    <a:lnTo>
                      <a:pt x="83" y="329"/>
                    </a:lnTo>
                    <a:lnTo>
                      <a:pt x="83" y="293"/>
                    </a:lnTo>
                    <a:lnTo>
                      <a:pt x="83" y="257"/>
                    </a:lnTo>
                    <a:lnTo>
                      <a:pt x="83" y="221"/>
                    </a:lnTo>
                    <a:lnTo>
                      <a:pt x="77" y="185"/>
                    </a:lnTo>
                    <a:lnTo>
                      <a:pt x="65" y="155"/>
                    </a:lnTo>
                    <a:lnTo>
                      <a:pt x="59" y="143"/>
                    </a:lnTo>
                    <a:lnTo>
                      <a:pt x="53" y="137"/>
                    </a:lnTo>
                    <a:lnTo>
                      <a:pt x="53" y="120"/>
                    </a:lnTo>
                    <a:lnTo>
                      <a:pt x="53" y="108"/>
                    </a:lnTo>
                    <a:lnTo>
                      <a:pt x="47" y="90"/>
                    </a:lnTo>
                    <a:lnTo>
                      <a:pt x="35" y="54"/>
                    </a:lnTo>
                    <a:lnTo>
                      <a:pt x="23" y="18"/>
                    </a:lnTo>
                    <a:lnTo>
                      <a:pt x="17" y="6"/>
                    </a:lnTo>
                    <a:lnTo>
                      <a:pt x="17" y="0"/>
                    </a:lnTo>
                    <a:lnTo>
                      <a:pt x="0" y="6"/>
                    </a:lnTo>
                    <a:lnTo>
                      <a:pt x="6" y="114"/>
                    </a:lnTo>
                    <a:lnTo>
                      <a:pt x="29" y="96"/>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 name="Freeform 21">
                <a:extLst>
                  <a:ext uri="{FF2B5EF4-FFF2-40B4-BE49-F238E27FC236}">
                    <a16:creationId xmlns:a16="http://schemas.microsoft.com/office/drawing/2014/main" id="{192969B5-426A-EC48-90E9-D60EE99B0F74}"/>
                  </a:ext>
                </a:extLst>
              </p:cNvPr>
              <p:cNvSpPr>
                <a:spLocks/>
              </p:cNvSpPr>
              <p:nvPr/>
            </p:nvSpPr>
            <p:spPr bwMode="hidden">
              <a:xfrm>
                <a:off x="1140" y="2434"/>
                <a:ext cx="167" cy="138"/>
              </a:xfrm>
              <a:custGeom>
                <a:avLst/>
                <a:gdLst>
                  <a:gd name="T0" fmla="*/ 102 w 167"/>
                  <a:gd name="T1" fmla="*/ 18 h 138"/>
                  <a:gd name="T2" fmla="*/ 96 w 167"/>
                  <a:gd name="T3" fmla="*/ 12 h 138"/>
                  <a:gd name="T4" fmla="*/ 90 w 167"/>
                  <a:gd name="T5" fmla="*/ 0 h 138"/>
                  <a:gd name="T6" fmla="*/ 78 w 167"/>
                  <a:gd name="T7" fmla="*/ 0 h 138"/>
                  <a:gd name="T8" fmla="*/ 66 w 167"/>
                  <a:gd name="T9" fmla="*/ 0 h 138"/>
                  <a:gd name="T10" fmla="*/ 60 w 167"/>
                  <a:gd name="T11" fmla="*/ 0 h 138"/>
                  <a:gd name="T12" fmla="*/ 48 w 167"/>
                  <a:gd name="T13" fmla="*/ 6 h 138"/>
                  <a:gd name="T14" fmla="*/ 36 w 167"/>
                  <a:gd name="T15" fmla="*/ 12 h 138"/>
                  <a:gd name="T16" fmla="*/ 30 w 167"/>
                  <a:gd name="T17" fmla="*/ 12 h 138"/>
                  <a:gd name="T18" fmla="*/ 24 w 167"/>
                  <a:gd name="T19" fmla="*/ 24 h 138"/>
                  <a:gd name="T20" fmla="*/ 18 w 167"/>
                  <a:gd name="T21" fmla="*/ 42 h 138"/>
                  <a:gd name="T22" fmla="*/ 6 w 167"/>
                  <a:gd name="T23" fmla="*/ 66 h 138"/>
                  <a:gd name="T24" fmla="*/ 0 w 167"/>
                  <a:gd name="T25" fmla="*/ 72 h 138"/>
                  <a:gd name="T26" fmla="*/ 42 w 167"/>
                  <a:gd name="T27" fmla="*/ 30 h 138"/>
                  <a:gd name="T28" fmla="*/ 30 w 167"/>
                  <a:gd name="T29" fmla="*/ 66 h 138"/>
                  <a:gd name="T30" fmla="*/ 96 w 167"/>
                  <a:gd name="T31" fmla="*/ 36 h 138"/>
                  <a:gd name="T32" fmla="*/ 120 w 167"/>
                  <a:gd name="T33" fmla="*/ 78 h 138"/>
                  <a:gd name="T34" fmla="*/ 120 w 167"/>
                  <a:gd name="T35" fmla="*/ 54 h 138"/>
                  <a:gd name="T36" fmla="*/ 167 w 167"/>
                  <a:gd name="T37" fmla="*/ 138 h 138"/>
                  <a:gd name="T38" fmla="*/ 167 w 167"/>
                  <a:gd name="T39" fmla="*/ 120 h 138"/>
                  <a:gd name="T40" fmla="*/ 161 w 167"/>
                  <a:gd name="T41" fmla="*/ 102 h 138"/>
                  <a:gd name="T42" fmla="*/ 138 w 167"/>
                  <a:gd name="T43" fmla="*/ 60 h 138"/>
                  <a:gd name="T44" fmla="*/ 114 w 167"/>
                  <a:gd name="T45" fmla="*/ 30 h 138"/>
                  <a:gd name="T46" fmla="*/ 108 w 167"/>
                  <a:gd name="T47" fmla="*/ 24 h 138"/>
                  <a:gd name="T48" fmla="*/ 102 w 167"/>
                  <a:gd name="T49" fmla="*/ 18 h 138"/>
                  <a:gd name="T50" fmla="*/ 102 w 167"/>
                  <a:gd name="T51" fmla="*/ 18 h 13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67" h="138">
                    <a:moveTo>
                      <a:pt x="102" y="18"/>
                    </a:moveTo>
                    <a:lnTo>
                      <a:pt x="96" y="12"/>
                    </a:lnTo>
                    <a:lnTo>
                      <a:pt x="90" y="0"/>
                    </a:lnTo>
                    <a:lnTo>
                      <a:pt x="78" y="0"/>
                    </a:lnTo>
                    <a:lnTo>
                      <a:pt x="66" y="0"/>
                    </a:lnTo>
                    <a:lnTo>
                      <a:pt x="60" y="0"/>
                    </a:lnTo>
                    <a:lnTo>
                      <a:pt x="48" y="6"/>
                    </a:lnTo>
                    <a:lnTo>
                      <a:pt x="36" y="12"/>
                    </a:lnTo>
                    <a:lnTo>
                      <a:pt x="30" y="12"/>
                    </a:lnTo>
                    <a:lnTo>
                      <a:pt x="24" y="24"/>
                    </a:lnTo>
                    <a:lnTo>
                      <a:pt x="18" y="42"/>
                    </a:lnTo>
                    <a:lnTo>
                      <a:pt x="6" y="66"/>
                    </a:lnTo>
                    <a:lnTo>
                      <a:pt x="0" y="72"/>
                    </a:lnTo>
                    <a:lnTo>
                      <a:pt x="42" y="30"/>
                    </a:lnTo>
                    <a:lnTo>
                      <a:pt x="30" y="66"/>
                    </a:lnTo>
                    <a:lnTo>
                      <a:pt x="96" y="36"/>
                    </a:lnTo>
                    <a:lnTo>
                      <a:pt x="120" y="78"/>
                    </a:lnTo>
                    <a:lnTo>
                      <a:pt x="120" y="54"/>
                    </a:lnTo>
                    <a:lnTo>
                      <a:pt x="167" y="138"/>
                    </a:lnTo>
                    <a:lnTo>
                      <a:pt x="167" y="120"/>
                    </a:lnTo>
                    <a:lnTo>
                      <a:pt x="161" y="102"/>
                    </a:lnTo>
                    <a:lnTo>
                      <a:pt x="138" y="60"/>
                    </a:lnTo>
                    <a:lnTo>
                      <a:pt x="114" y="30"/>
                    </a:lnTo>
                    <a:lnTo>
                      <a:pt x="108" y="24"/>
                    </a:lnTo>
                    <a:lnTo>
                      <a:pt x="102" y="18"/>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 name="Freeform 22">
                <a:extLst>
                  <a:ext uri="{FF2B5EF4-FFF2-40B4-BE49-F238E27FC236}">
                    <a16:creationId xmlns:a16="http://schemas.microsoft.com/office/drawing/2014/main" id="{E88FF647-A33E-8240-8782-B08B1EF7E327}"/>
                  </a:ext>
                </a:extLst>
              </p:cNvPr>
              <p:cNvSpPr>
                <a:spLocks/>
              </p:cNvSpPr>
              <p:nvPr/>
            </p:nvSpPr>
            <p:spPr bwMode="hidden">
              <a:xfrm>
                <a:off x="948" y="2314"/>
                <a:ext cx="113" cy="114"/>
              </a:xfrm>
              <a:custGeom>
                <a:avLst/>
                <a:gdLst>
                  <a:gd name="T0" fmla="*/ 0 w 113"/>
                  <a:gd name="T1" fmla="*/ 0 h 114"/>
                  <a:gd name="T2" fmla="*/ 6 w 113"/>
                  <a:gd name="T3" fmla="*/ 0 h 114"/>
                  <a:gd name="T4" fmla="*/ 24 w 113"/>
                  <a:gd name="T5" fmla="*/ 6 h 114"/>
                  <a:gd name="T6" fmla="*/ 48 w 113"/>
                  <a:gd name="T7" fmla="*/ 18 h 114"/>
                  <a:gd name="T8" fmla="*/ 71 w 113"/>
                  <a:gd name="T9" fmla="*/ 36 h 114"/>
                  <a:gd name="T10" fmla="*/ 83 w 113"/>
                  <a:gd name="T11" fmla="*/ 48 h 114"/>
                  <a:gd name="T12" fmla="*/ 95 w 113"/>
                  <a:gd name="T13" fmla="*/ 66 h 114"/>
                  <a:gd name="T14" fmla="*/ 107 w 113"/>
                  <a:gd name="T15" fmla="*/ 90 h 114"/>
                  <a:gd name="T16" fmla="*/ 113 w 113"/>
                  <a:gd name="T17" fmla="*/ 114 h 114"/>
                  <a:gd name="T18" fmla="*/ 83 w 113"/>
                  <a:gd name="T19" fmla="*/ 66 h 114"/>
                  <a:gd name="T20" fmla="*/ 60 w 113"/>
                  <a:gd name="T21" fmla="*/ 78 h 114"/>
                  <a:gd name="T22" fmla="*/ 71 w 113"/>
                  <a:gd name="T23" fmla="*/ 54 h 114"/>
                  <a:gd name="T24" fmla="*/ 12 w 113"/>
                  <a:gd name="T25" fmla="*/ 78 h 114"/>
                  <a:gd name="T26" fmla="*/ 60 w 113"/>
                  <a:gd name="T27" fmla="*/ 48 h 114"/>
                  <a:gd name="T28" fmla="*/ 60 w 113"/>
                  <a:gd name="T29" fmla="*/ 42 h 114"/>
                  <a:gd name="T30" fmla="*/ 54 w 113"/>
                  <a:gd name="T31" fmla="*/ 30 h 114"/>
                  <a:gd name="T32" fmla="*/ 36 w 113"/>
                  <a:gd name="T33" fmla="*/ 18 h 114"/>
                  <a:gd name="T34" fmla="*/ 0 w 113"/>
                  <a:gd name="T35" fmla="*/ 0 h 114"/>
                  <a:gd name="T36" fmla="*/ 0 w 113"/>
                  <a:gd name="T37" fmla="*/ 0 h 11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13" h="114">
                    <a:moveTo>
                      <a:pt x="0" y="0"/>
                    </a:moveTo>
                    <a:lnTo>
                      <a:pt x="6" y="0"/>
                    </a:lnTo>
                    <a:lnTo>
                      <a:pt x="24" y="6"/>
                    </a:lnTo>
                    <a:lnTo>
                      <a:pt x="48" y="18"/>
                    </a:lnTo>
                    <a:lnTo>
                      <a:pt x="71" y="36"/>
                    </a:lnTo>
                    <a:lnTo>
                      <a:pt x="83" y="48"/>
                    </a:lnTo>
                    <a:lnTo>
                      <a:pt x="95" y="66"/>
                    </a:lnTo>
                    <a:lnTo>
                      <a:pt x="107" y="90"/>
                    </a:lnTo>
                    <a:lnTo>
                      <a:pt x="113" y="114"/>
                    </a:lnTo>
                    <a:lnTo>
                      <a:pt x="83" y="66"/>
                    </a:lnTo>
                    <a:lnTo>
                      <a:pt x="60" y="78"/>
                    </a:lnTo>
                    <a:lnTo>
                      <a:pt x="71" y="54"/>
                    </a:lnTo>
                    <a:lnTo>
                      <a:pt x="12" y="78"/>
                    </a:lnTo>
                    <a:lnTo>
                      <a:pt x="60" y="48"/>
                    </a:lnTo>
                    <a:lnTo>
                      <a:pt x="60" y="42"/>
                    </a:lnTo>
                    <a:lnTo>
                      <a:pt x="54" y="30"/>
                    </a:lnTo>
                    <a:lnTo>
                      <a:pt x="36" y="18"/>
                    </a:lnTo>
                    <a:lnTo>
                      <a:pt x="0" y="0"/>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 name="Freeform 23">
                <a:extLst>
                  <a:ext uri="{FF2B5EF4-FFF2-40B4-BE49-F238E27FC236}">
                    <a16:creationId xmlns:a16="http://schemas.microsoft.com/office/drawing/2014/main" id="{DFAFA827-B4D4-CF4B-86B7-FD19256CCB9F}"/>
                  </a:ext>
                </a:extLst>
              </p:cNvPr>
              <p:cNvSpPr>
                <a:spLocks/>
              </p:cNvSpPr>
              <p:nvPr/>
            </p:nvSpPr>
            <p:spPr bwMode="hidden">
              <a:xfrm>
                <a:off x="1122" y="2578"/>
                <a:ext cx="66" cy="60"/>
              </a:xfrm>
              <a:custGeom>
                <a:avLst/>
                <a:gdLst>
                  <a:gd name="T0" fmla="*/ 54 w 66"/>
                  <a:gd name="T1" fmla="*/ 0 h 60"/>
                  <a:gd name="T2" fmla="*/ 42 w 66"/>
                  <a:gd name="T3" fmla="*/ 18 h 60"/>
                  <a:gd name="T4" fmla="*/ 36 w 66"/>
                  <a:gd name="T5" fmla="*/ 6 h 60"/>
                  <a:gd name="T6" fmla="*/ 24 w 66"/>
                  <a:gd name="T7" fmla="*/ 30 h 60"/>
                  <a:gd name="T8" fmla="*/ 18 w 66"/>
                  <a:gd name="T9" fmla="*/ 36 h 60"/>
                  <a:gd name="T10" fmla="*/ 6 w 66"/>
                  <a:gd name="T11" fmla="*/ 48 h 60"/>
                  <a:gd name="T12" fmla="*/ 0 w 66"/>
                  <a:gd name="T13" fmla="*/ 60 h 60"/>
                  <a:gd name="T14" fmla="*/ 12 w 66"/>
                  <a:gd name="T15" fmla="*/ 54 h 60"/>
                  <a:gd name="T16" fmla="*/ 30 w 66"/>
                  <a:gd name="T17" fmla="*/ 36 h 60"/>
                  <a:gd name="T18" fmla="*/ 54 w 66"/>
                  <a:gd name="T19" fmla="*/ 18 h 60"/>
                  <a:gd name="T20" fmla="*/ 66 w 66"/>
                  <a:gd name="T21" fmla="*/ 6 h 60"/>
                  <a:gd name="T22" fmla="*/ 54 w 66"/>
                  <a:gd name="T23" fmla="*/ 0 h 60"/>
                  <a:gd name="T24" fmla="*/ 54 w 66"/>
                  <a:gd name="T25" fmla="*/ 0 h 6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6" h="60">
                    <a:moveTo>
                      <a:pt x="54" y="0"/>
                    </a:moveTo>
                    <a:lnTo>
                      <a:pt x="42" y="18"/>
                    </a:lnTo>
                    <a:lnTo>
                      <a:pt x="36" y="6"/>
                    </a:lnTo>
                    <a:lnTo>
                      <a:pt x="24" y="30"/>
                    </a:lnTo>
                    <a:lnTo>
                      <a:pt x="18" y="36"/>
                    </a:lnTo>
                    <a:lnTo>
                      <a:pt x="6" y="48"/>
                    </a:lnTo>
                    <a:lnTo>
                      <a:pt x="0" y="60"/>
                    </a:lnTo>
                    <a:lnTo>
                      <a:pt x="12" y="54"/>
                    </a:lnTo>
                    <a:lnTo>
                      <a:pt x="30" y="36"/>
                    </a:lnTo>
                    <a:lnTo>
                      <a:pt x="54" y="18"/>
                    </a:lnTo>
                    <a:lnTo>
                      <a:pt x="66" y="6"/>
                    </a:lnTo>
                    <a:lnTo>
                      <a:pt x="54" y="0"/>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6" name="Freeform 24">
                <a:extLst>
                  <a:ext uri="{FF2B5EF4-FFF2-40B4-BE49-F238E27FC236}">
                    <a16:creationId xmlns:a16="http://schemas.microsoft.com/office/drawing/2014/main" id="{89855380-307D-0C45-83ED-2FECD98229BE}"/>
                  </a:ext>
                </a:extLst>
              </p:cNvPr>
              <p:cNvSpPr>
                <a:spLocks/>
              </p:cNvSpPr>
              <p:nvPr/>
            </p:nvSpPr>
            <p:spPr bwMode="hidden">
              <a:xfrm>
                <a:off x="942" y="2674"/>
                <a:ext cx="161" cy="179"/>
              </a:xfrm>
              <a:custGeom>
                <a:avLst/>
                <a:gdLst>
                  <a:gd name="T0" fmla="*/ 131 w 161"/>
                  <a:gd name="T1" fmla="*/ 53 h 179"/>
                  <a:gd name="T2" fmla="*/ 137 w 161"/>
                  <a:gd name="T3" fmla="*/ 53 h 179"/>
                  <a:gd name="T4" fmla="*/ 143 w 161"/>
                  <a:gd name="T5" fmla="*/ 41 h 179"/>
                  <a:gd name="T6" fmla="*/ 155 w 161"/>
                  <a:gd name="T7" fmla="*/ 35 h 179"/>
                  <a:gd name="T8" fmla="*/ 161 w 161"/>
                  <a:gd name="T9" fmla="*/ 24 h 179"/>
                  <a:gd name="T10" fmla="*/ 161 w 161"/>
                  <a:gd name="T11" fmla="*/ 12 h 179"/>
                  <a:gd name="T12" fmla="*/ 161 w 161"/>
                  <a:gd name="T13" fmla="*/ 0 h 179"/>
                  <a:gd name="T14" fmla="*/ 149 w 161"/>
                  <a:gd name="T15" fmla="*/ 24 h 179"/>
                  <a:gd name="T16" fmla="*/ 143 w 161"/>
                  <a:gd name="T17" fmla="*/ 35 h 179"/>
                  <a:gd name="T18" fmla="*/ 131 w 161"/>
                  <a:gd name="T19" fmla="*/ 35 h 179"/>
                  <a:gd name="T20" fmla="*/ 119 w 161"/>
                  <a:gd name="T21" fmla="*/ 41 h 179"/>
                  <a:gd name="T22" fmla="*/ 125 w 161"/>
                  <a:gd name="T23" fmla="*/ 53 h 179"/>
                  <a:gd name="T24" fmla="*/ 95 w 161"/>
                  <a:gd name="T25" fmla="*/ 95 h 179"/>
                  <a:gd name="T26" fmla="*/ 0 w 161"/>
                  <a:gd name="T27" fmla="*/ 137 h 179"/>
                  <a:gd name="T28" fmla="*/ 60 w 161"/>
                  <a:gd name="T29" fmla="*/ 119 h 179"/>
                  <a:gd name="T30" fmla="*/ 54 w 161"/>
                  <a:gd name="T31" fmla="*/ 125 h 179"/>
                  <a:gd name="T32" fmla="*/ 48 w 161"/>
                  <a:gd name="T33" fmla="*/ 131 h 179"/>
                  <a:gd name="T34" fmla="*/ 24 w 161"/>
                  <a:gd name="T35" fmla="*/ 155 h 179"/>
                  <a:gd name="T36" fmla="*/ 12 w 161"/>
                  <a:gd name="T37" fmla="*/ 167 h 179"/>
                  <a:gd name="T38" fmla="*/ 0 w 161"/>
                  <a:gd name="T39" fmla="*/ 173 h 179"/>
                  <a:gd name="T40" fmla="*/ 0 w 161"/>
                  <a:gd name="T41" fmla="*/ 179 h 179"/>
                  <a:gd name="T42" fmla="*/ 6 w 161"/>
                  <a:gd name="T43" fmla="*/ 173 h 179"/>
                  <a:gd name="T44" fmla="*/ 30 w 161"/>
                  <a:gd name="T45" fmla="*/ 155 h 179"/>
                  <a:gd name="T46" fmla="*/ 48 w 161"/>
                  <a:gd name="T47" fmla="*/ 143 h 179"/>
                  <a:gd name="T48" fmla="*/ 71 w 161"/>
                  <a:gd name="T49" fmla="*/ 125 h 179"/>
                  <a:gd name="T50" fmla="*/ 95 w 161"/>
                  <a:gd name="T51" fmla="*/ 107 h 179"/>
                  <a:gd name="T52" fmla="*/ 119 w 161"/>
                  <a:gd name="T53" fmla="*/ 77 h 179"/>
                  <a:gd name="T54" fmla="*/ 131 w 161"/>
                  <a:gd name="T55" fmla="*/ 59 h 179"/>
                  <a:gd name="T56" fmla="*/ 131 w 161"/>
                  <a:gd name="T57" fmla="*/ 53 h 179"/>
                  <a:gd name="T58" fmla="*/ 131 w 161"/>
                  <a:gd name="T59" fmla="*/ 53 h 179"/>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61" h="179">
                    <a:moveTo>
                      <a:pt x="131" y="53"/>
                    </a:moveTo>
                    <a:lnTo>
                      <a:pt x="137" y="53"/>
                    </a:lnTo>
                    <a:lnTo>
                      <a:pt x="143" y="41"/>
                    </a:lnTo>
                    <a:lnTo>
                      <a:pt x="155" y="35"/>
                    </a:lnTo>
                    <a:lnTo>
                      <a:pt x="161" y="24"/>
                    </a:lnTo>
                    <a:lnTo>
                      <a:pt x="161" y="12"/>
                    </a:lnTo>
                    <a:lnTo>
                      <a:pt x="161" y="0"/>
                    </a:lnTo>
                    <a:lnTo>
                      <a:pt x="149" y="24"/>
                    </a:lnTo>
                    <a:lnTo>
                      <a:pt x="143" y="35"/>
                    </a:lnTo>
                    <a:lnTo>
                      <a:pt x="131" y="35"/>
                    </a:lnTo>
                    <a:lnTo>
                      <a:pt x="119" y="41"/>
                    </a:lnTo>
                    <a:lnTo>
                      <a:pt x="125" y="53"/>
                    </a:lnTo>
                    <a:lnTo>
                      <a:pt x="95" y="95"/>
                    </a:lnTo>
                    <a:lnTo>
                      <a:pt x="0" y="137"/>
                    </a:lnTo>
                    <a:lnTo>
                      <a:pt x="60" y="119"/>
                    </a:lnTo>
                    <a:lnTo>
                      <a:pt x="54" y="125"/>
                    </a:lnTo>
                    <a:lnTo>
                      <a:pt x="48" y="131"/>
                    </a:lnTo>
                    <a:lnTo>
                      <a:pt x="24" y="155"/>
                    </a:lnTo>
                    <a:lnTo>
                      <a:pt x="12" y="167"/>
                    </a:lnTo>
                    <a:lnTo>
                      <a:pt x="0" y="173"/>
                    </a:lnTo>
                    <a:lnTo>
                      <a:pt x="0" y="179"/>
                    </a:lnTo>
                    <a:lnTo>
                      <a:pt x="6" y="173"/>
                    </a:lnTo>
                    <a:lnTo>
                      <a:pt x="30" y="155"/>
                    </a:lnTo>
                    <a:lnTo>
                      <a:pt x="48" y="143"/>
                    </a:lnTo>
                    <a:lnTo>
                      <a:pt x="71" y="125"/>
                    </a:lnTo>
                    <a:lnTo>
                      <a:pt x="95" y="107"/>
                    </a:lnTo>
                    <a:lnTo>
                      <a:pt x="119" y="77"/>
                    </a:lnTo>
                    <a:lnTo>
                      <a:pt x="131" y="59"/>
                    </a:lnTo>
                    <a:lnTo>
                      <a:pt x="131" y="53"/>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 name="Freeform 25">
                <a:extLst>
                  <a:ext uri="{FF2B5EF4-FFF2-40B4-BE49-F238E27FC236}">
                    <a16:creationId xmlns:a16="http://schemas.microsoft.com/office/drawing/2014/main" id="{5A0CA9AA-525B-F140-9D2F-361B5AA89EA5}"/>
                  </a:ext>
                </a:extLst>
              </p:cNvPr>
              <p:cNvSpPr>
                <a:spLocks/>
              </p:cNvSpPr>
              <p:nvPr/>
            </p:nvSpPr>
            <p:spPr bwMode="hidden">
              <a:xfrm>
                <a:off x="737" y="2763"/>
                <a:ext cx="73" cy="54"/>
              </a:xfrm>
              <a:custGeom>
                <a:avLst/>
                <a:gdLst>
                  <a:gd name="T0" fmla="*/ 24 w 72"/>
                  <a:gd name="T1" fmla="*/ 36 h 54"/>
                  <a:gd name="T2" fmla="*/ 53 w 72"/>
                  <a:gd name="T3" fmla="*/ 24 h 54"/>
                  <a:gd name="T4" fmla="*/ 65 w 72"/>
                  <a:gd name="T5" fmla="*/ 12 h 54"/>
                  <a:gd name="T6" fmla="*/ 71 w 72"/>
                  <a:gd name="T7" fmla="*/ 6 h 54"/>
                  <a:gd name="T8" fmla="*/ 77 w 72"/>
                  <a:gd name="T9" fmla="*/ 0 h 54"/>
                  <a:gd name="T10" fmla="*/ 47 w 72"/>
                  <a:gd name="T11" fmla="*/ 18 h 54"/>
                  <a:gd name="T12" fmla="*/ 30 w 72"/>
                  <a:gd name="T13" fmla="*/ 24 h 54"/>
                  <a:gd name="T14" fmla="*/ 24 w 72"/>
                  <a:gd name="T15" fmla="*/ 24 h 54"/>
                  <a:gd name="T16" fmla="*/ 18 w 72"/>
                  <a:gd name="T17" fmla="*/ 18 h 54"/>
                  <a:gd name="T18" fmla="*/ 12 w 72"/>
                  <a:gd name="T19" fmla="*/ 12 h 54"/>
                  <a:gd name="T20" fmla="*/ 0 w 72"/>
                  <a:gd name="T21" fmla="*/ 54 h 54"/>
                  <a:gd name="T22" fmla="*/ 12 w 72"/>
                  <a:gd name="T23" fmla="*/ 42 h 54"/>
                  <a:gd name="T24" fmla="*/ 24 w 72"/>
                  <a:gd name="T25" fmla="*/ 36 h 54"/>
                  <a:gd name="T26" fmla="*/ 24 w 72"/>
                  <a:gd name="T27" fmla="*/ 36 h 5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72" h="54">
                    <a:moveTo>
                      <a:pt x="24" y="36"/>
                    </a:moveTo>
                    <a:lnTo>
                      <a:pt x="48" y="24"/>
                    </a:lnTo>
                    <a:lnTo>
                      <a:pt x="60" y="12"/>
                    </a:lnTo>
                    <a:lnTo>
                      <a:pt x="66" y="6"/>
                    </a:lnTo>
                    <a:lnTo>
                      <a:pt x="72" y="0"/>
                    </a:lnTo>
                    <a:lnTo>
                      <a:pt x="42" y="18"/>
                    </a:lnTo>
                    <a:lnTo>
                      <a:pt x="30" y="24"/>
                    </a:lnTo>
                    <a:lnTo>
                      <a:pt x="24" y="24"/>
                    </a:lnTo>
                    <a:lnTo>
                      <a:pt x="18" y="18"/>
                    </a:lnTo>
                    <a:lnTo>
                      <a:pt x="12" y="12"/>
                    </a:lnTo>
                    <a:lnTo>
                      <a:pt x="0" y="54"/>
                    </a:lnTo>
                    <a:lnTo>
                      <a:pt x="12" y="42"/>
                    </a:lnTo>
                    <a:lnTo>
                      <a:pt x="24" y="36"/>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 name="Freeform 26">
                <a:extLst>
                  <a:ext uri="{FF2B5EF4-FFF2-40B4-BE49-F238E27FC236}">
                    <a16:creationId xmlns:a16="http://schemas.microsoft.com/office/drawing/2014/main" id="{0EC00119-9467-D141-BD7B-F3D5DF091708}"/>
                  </a:ext>
                </a:extLst>
              </p:cNvPr>
              <p:cNvSpPr>
                <a:spLocks/>
              </p:cNvSpPr>
              <p:nvPr/>
            </p:nvSpPr>
            <p:spPr bwMode="hidden">
              <a:xfrm>
                <a:off x="624" y="2889"/>
                <a:ext cx="12" cy="54"/>
              </a:xfrm>
              <a:custGeom>
                <a:avLst/>
                <a:gdLst>
                  <a:gd name="T0" fmla="*/ 12 w 12"/>
                  <a:gd name="T1" fmla="*/ 0 h 54"/>
                  <a:gd name="T2" fmla="*/ 0 w 12"/>
                  <a:gd name="T3" fmla="*/ 12 h 54"/>
                  <a:gd name="T4" fmla="*/ 0 w 12"/>
                  <a:gd name="T5" fmla="*/ 18 h 54"/>
                  <a:gd name="T6" fmla="*/ 6 w 12"/>
                  <a:gd name="T7" fmla="*/ 54 h 54"/>
                  <a:gd name="T8" fmla="*/ 12 w 12"/>
                  <a:gd name="T9" fmla="*/ 36 h 54"/>
                  <a:gd name="T10" fmla="*/ 12 w 12"/>
                  <a:gd name="T11" fmla="*/ 18 h 54"/>
                  <a:gd name="T12" fmla="*/ 12 w 12"/>
                  <a:gd name="T13" fmla="*/ 6 h 54"/>
                  <a:gd name="T14" fmla="*/ 12 w 12"/>
                  <a:gd name="T15" fmla="*/ 0 h 54"/>
                  <a:gd name="T16" fmla="*/ 12 w 12"/>
                  <a:gd name="T17" fmla="*/ 0 h 5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2" h="54">
                    <a:moveTo>
                      <a:pt x="12" y="0"/>
                    </a:moveTo>
                    <a:lnTo>
                      <a:pt x="0" y="12"/>
                    </a:lnTo>
                    <a:lnTo>
                      <a:pt x="0" y="18"/>
                    </a:lnTo>
                    <a:lnTo>
                      <a:pt x="6" y="54"/>
                    </a:lnTo>
                    <a:lnTo>
                      <a:pt x="12" y="36"/>
                    </a:lnTo>
                    <a:lnTo>
                      <a:pt x="12" y="18"/>
                    </a:lnTo>
                    <a:lnTo>
                      <a:pt x="12" y="6"/>
                    </a:lnTo>
                    <a:lnTo>
                      <a:pt x="12" y="0"/>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9" name="Freeform 27">
                <a:extLst>
                  <a:ext uri="{FF2B5EF4-FFF2-40B4-BE49-F238E27FC236}">
                    <a16:creationId xmlns:a16="http://schemas.microsoft.com/office/drawing/2014/main" id="{CB0B4118-9FAD-154A-A014-2154DA863456}"/>
                  </a:ext>
                </a:extLst>
              </p:cNvPr>
              <p:cNvSpPr>
                <a:spLocks/>
              </p:cNvSpPr>
              <p:nvPr/>
            </p:nvSpPr>
            <p:spPr bwMode="hidden">
              <a:xfrm>
                <a:off x="492" y="3021"/>
                <a:ext cx="48" cy="72"/>
              </a:xfrm>
              <a:custGeom>
                <a:avLst/>
                <a:gdLst>
                  <a:gd name="T0" fmla="*/ 48 w 48"/>
                  <a:gd name="T1" fmla="*/ 6 h 72"/>
                  <a:gd name="T2" fmla="*/ 48 w 48"/>
                  <a:gd name="T3" fmla="*/ 6 h 72"/>
                  <a:gd name="T4" fmla="*/ 48 w 48"/>
                  <a:gd name="T5" fmla="*/ 6 h 72"/>
                  <a:gd name="T6" fmla="*/ 48 w 48"/>
                  <a:gd name="T7" fmla="*/ 6 h 72"/>
                  <a:gd name="T8" fmla="*/ 6 w 48"/>
                  <a:gd name="T9" fmla="*/ 0 h 72"/>
                  <a:gd name="T10" fmla="*/ 42 w 48"/>
                  <a:gd name="T11" fmla="*/ 12 h 72"/>
                  <a:gd name="T12" fmla="*/ 42 w 48"/>
                  <a:gd name="T13" fmla="*/ 12 h 72"/>
                  <a:gd name="T14" fmla="*/ 0 w 48"/>
                  <a:gd name="T15" fmla="*/ 72 h 72"/>
                  <a:gd name="T16" fmla="*/ 18 w 48"/>
                  <a:gd name="T17" fmla="*/ 54 h 72"/>
                  <a:gd name="T18" fmla="*/ 18 w 48"/>
                  <a:gd name="T19" fmla="*/ 66 h 72"/>
                  <a:gd name="T20" fmla="*/ 48 w 48"/>
                  <a:gd name="T21" fmla="*/ 6 h 72"/>
                  <a:gd name="T22" fmla="*/ 48 w 48"/>
                  <a:gd name="T23" fmla="*/ 6 h 72"/>
                  <a:gd name="T24" fmla="*/ 48 w 48"/>
                  <a:gd name="T25" fmla="*/ 6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8" h="72">
                    <a:moveTo>
                      <a:pt x="48" y="6"/>
                    </a:moveTo>
                    <a:lnTo>
                      <a:pt x="48" y="6"/>
                    </a:lnTo>
                    <a:lnTo>
                      <a:pt x="6" y="0"/>
                    </a:lnTo>
                    <a:lnTo>
                      <a:pt x="42" y="12"/>
                    </a:lnTo>
                    <a:lnTo>
                      <a:pt x="0" y="72"/>
                    </a:lnTo>
                    <a:lnTo>
                      <a:pt x="18" y="54"/>
                    </a:lnTo>
                    <a:lnTo>
                      <a:pt x="18" y="66"/>
                    </a:lnTo>
                    <a:lnTo>
                      <a:pt x="48" y="6"/>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0" name="Freeform 28">
                <a:extLst>
                  <a:ext uri="{FF2B5EF4-FFF2-40B4-BE49-F238E27FC236}">
                    <a16:creationId xmlns:a16="http://schemas.microsoft.com/office/drawing/2014/main" id="{7990CDEA-F8AD-6B4D-9293-633DE5E4475F}"/>
                  </a:ext>
                </a:extLst>
              </p:cNvPr>
              <p:cNvSpPr>
                <a:spLocks/>
              </p:cNvSpPr>
              <p:nvPr/>
            </p:nvSpPr>
            <p:spPr bwMode="hidden">
              <a:xfrm>
                <a:off x="437" y="3027"/>
                <a:ext cx="288" cy="84"/>
              </a:xfrm>
              <a:custGeom>
                <a:avLst/>
                <a:gdLst>
                  <a:gd name="T0" fmla="*/ 292 w 287"/>
                  <a:gd name="T1" fmla="*/ 0 h 84"/>
                  <a:gd name="T2" fmla="*/ 0 w 287"/>
                  <a:gd name="T3" fmla="*/ 84 h 84"/>
                  <a:gd name="T4" fmla="*/ 173 w 287"/>
                  <a:gd name="T5" fmla="*/ 36 h 84"/>
                  <a:gd name="T6" fmla="*/ 114 w 287"/>
                  <a:gd name="T7" fmla="*/ 60 h 84"/>
                  <a:gd name="T8" fmla="*/ 281 w 287"/>
                  <a:gd name="T9" fmla="*/ 18 h 84"/>
                  <a:gd name="T10" fmla="*/ 292 w 287"/>
                  <a:gd name="T11" fmla="*/ 0 h 84"/>
                  <a:gd name="T12" fmla="*/ 292 w 287"/>
                  <a:gd name="T13" fmla="*/ 0 h 8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87" h="84">
                    <a:moveTo>
                      <a:pt x="287" y="0"/>
                    </a:moveTo>
                    <a:lnTo>
                      <a:pt x="0" y="84"/>
                    </a:lnTo>
                    <a:lnTo>
                      <a:pt x="168" y="36"/>
                    </a:lnTo>
                    <a:lnTo>
                      <a:pt x="114" y="60"/>
                    </a:lnTo>
                    <a:lnTo>
                      <a:pt x="276" y="18"/>
                    </a:lnTo>
                    <a:lnTo>
                      <a:pt x="287" y="0"/>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 name="Freeform 29">
                <a:extLst>
                  <a:ext uri="{FF2B5EF4-FFF2-40B4-BE49-F238E27FC236}">
                    <a16:creationId xmlns:a16="http://schemas.microsoft.com/office/drawing/2014/main" id="{CD3F29DC-91EC-D245-8E3B-512ECEB16C8A}"/>
                  </a:ext>
                </a:extLst>
              </p:cNvPr>
              <p:cNvSpPr>
                <a:spLocks/>
              </p:cNvSpPr>
              <p:nvPr/>
            </p:nvSpPr>
            <p:spPr bwMode="hidden">
              <a:xfrm>
                <a:off x="828" y="3003"/>
                <a:ext cx="66" cy="108"/>
              </a:xfrm>
              <a:custGeom>
                <a:avLst/>
                <a:gdLst>
                  <a:gd name="T0" fmla="*/ 6 w 66"/>
                  <a:gd name="T1" fmla="*/ 0 h 108"/>
                  <a:gd name="T2" fmla="*/ 66 w 66"/>
                  <a:gd name="T3" fmla="*/ 6 h 108"/>
                  <a:gd name="T4" fmla="*/ 0 w 66"/>
                  <a:gd name="T5" fmla="*/ 84 h 108"/>
                  <a:gd name="T6" fmla="*/ 54 w 66"/>
                  <a:gd name="T7" fmla="*/ 24 h 108"/>
                  <a:gd name="T8" fmla="*/ 6 w 66"/>
                  <a:gd name="T9" fmla="*/ 108 h 108"/>
                  <a:gd name="T10" fmla="*/ 66 w 66"/>
                  <a:gd name="T11" fmla="*/ 6 h 108"/>
                  <a:gd name="T12" fmla="*/ 6 w 66"/>
                  <a:gd name="T13" fmla="*/ 0 h 108"/>
                  <a:gd name="T14" fmla="*/ 6 w 66"/>
                  <a:gd name="T15" fmla="*/ 0 h 10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6" h="108">
                    <a:moveTo>
                      <a:pt x="6" y="0"/>
                    </a:moveTo>
                    <a:lnTo>
                      <a:pt x="66" y="6"/>
                    </a:lnTo>
                    <a:lnTo>
                      <a:pt x="0" y="84"/>
                    </a:lnTo>
                    <a:lnTo>
                      <a:pt x="54" y="24"/>
                    </a:lnTo>
                    <a:lnTo>
                      <a:pt x="6" y="108"/>
                    </a:lnTo>
                    <a:lnTo>
                      <a:pt x="66" y="6"/>
                    </a:lnTo>
                    <a:lnTo>
                      <a:pt x="6" y="0"/>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 name="Freeform 30">
                <a:extLst>
                  <a:ext uri="{FF2B5EF4-FFF2-40B4-BE49-F238E27FC236}">
                    <a16:creationId xmlns:a16="http://schemas.microsoft.com/office/drawing/2014/main" id="{A903399D-6149-DA4D-8B76-F1E5698C4BF7}"/>
                  </a:ext>
                </a:extLst>
              </p:cNvPr>
              <p:cNvSpPr>
                <a:spLocks/>
              </p:cNvSpPr>
              <p:nvPr/>
            </p:nvSpPr>
            <p:spPr bwMode="hidden">
              <a:xfrm>
                <a:off x="366" y="3111"/>
                <a:ext cx="77" cy="42"/>
              </a:xfrm>
              <a:custGeom>
                <a:avLst/>
                <a:gdLst>
                  <a:gd name="T0" fmla="*/ 36 w 77"/>
                  <a:gd name="T1" fmla="*/ 0 h 42"/>
                  <a:gd name="T2" fmla="*/ 42 w 77"/>
                  <a:gd name="T3" fmla="*/ 0 h 42"/>
                  <a:gd name="T4" fmla="*/ 60 w 77"/>
                  <a:gd name="T5" fmla="*/ 6 h 42"/>
                  <a:gd name="T6" fmla="*/ 48 w 77"/>
                  <a:gd name="T7" fmla="*/ 6 h 42"/>
                  <a:gd name="T8" fmla="*/ 42 w 77"/>
                  <a:gd name="T9" fmla="*/ 6 h 42"/>
                  <a:gd name="T10" fmla="*/ 60 w 77"/>
                  <a:gd name="T11" fmla="*/ 6 h 42"/>
                  <a:gd name="T12" fmla="*/ 0 w 77"/>
                  <a:gd name="T13" fmla="*/ 24 h 42"/>
                  <a:gd name="T14" fmla="*/ 71 w 77"/>
                  <a:gd name="T15" fmla="*/ 6 h 42"/>
                  <a:gd name="T16" fmla="*/ 66 w 77"/>
                  <a:gd name="T17" fmla="*/ 42 h 42"/>
                  <a:gd name="T18" fmla="*/ 77 w 77"/>
                  <a:gd name="T19" fmla="*/ 6 h 42"/>
                  <a:gd name="T20" fmla="*/ 36 w 77"/>
                  <a:gd name="T21" fmla="*/ 0 h 42"/>
                  <a:gd name="T22" fmla="*/ 36 w 77"/>
                  <a:gd name="T23" fmla="*/ 0 h 4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7" h="42">
                    <a:moveTo>
                      <a:pt x="36" y="0"/>
                    </a:moveTo>
                    <a:lnTo>
                      <a:pt x="42" y="0"/>
                    </a:lnTo>
                    <a:lnTo>
                      <a:pt x="60" y="6"/>
                    </a:lnTo>
                    <a:lnTo>
                      <a:pt x="48" y="6"/>
                    </a:lnTo>
                    <a:lnTo>
                      <a:pt x="42" y="6"/>
                    </a:lnTo>
                    <a:lnTo>
                      <a:pt x="60" y="6"/>
                    </a:lnTo>
                    <a:lnTo>
                      <a:pt x="0" y="24"/>
                    </a:lnTo>
                    <a:lnTo>
                      <a:pt x="71" y="6"/>
                    </a:lnTo>
                    <a:lnTo>
                      <a:pt x="66" y="42"/>
                    </a:lnTo>
                    <a:lnTo>
                      <a:pt x="77" y="6"/>
                    </a:lnTo>
                    <a:lnTo>
                      <a:pt x="36" y="0"/>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 name="Freeform 31">
                <a:extLst>
                  <a:ext uri="{FF2B5EF4-FFF2-40B4-BE49-F238E27FC236}">
                    <a16:creationId xmlns:a16="http://schemas.microsoft.com/office/drawing/2014/main" id="{FB44B72E-458B-9C4E-99CE-0AEF14F75ED2}"/>
                  </a:ext>
                </a:extLst>
              </p:cNvPr>
              <p:cNvSpPr>
                <a:spLocks/>
              </p:cNvSpPr>
              <p:nvPr/>
            </p:nvSpPr>
            <p:spPr bwMode="hidden">
              <a:xfrm>
                <a:off x="498" y="3165"/>
                <a:ext cx="66" cy="30"/>
              </a:xfrm>
              <a:custGeom>
                <a:avLst/>
                <a:gdLst>
                  <a:gd name="T0" fmla="*/ 66 w 66"/>
                  <a:gd name="T1" fmla="*/ 6 h 30"/>
                  <a:gd name="T2" fmla="*/ 0 w 66"/>
                  <a:gd name="T3" fmla="*/ 0 h 30"/>
                  <a:gd name="T4" fmla="*/ 54 w 66"/>
                  <a:gd name="T5" fmla="*/ 6 h 30"/>
                  <a:gd name="T6" fmla="*/ 18 w 66"/>
                  <a:gd name="T7" fmla="*/ 18 h 30"/>
                  <a:gd name="T8" fmla="*/ 60 w 66"/>
                  <a:gd name="T9" fmla="*/ 12 h 30"/>
                  <a:gd name="T10" fmla="*/ 60 w 66"/>
                  <a:gd name="T11" fmla="*/ 30 h 30"/>
                  <a:gd name="T12" fmla="*/ 60 w 66"/>
                  <a:gd name="T13" fmla="*/ 30 h 30"/>
                  <a:gd name="T14" fmla="*/ 66 w 66"/>
                  <a:gd name="T15" fmla="*/ 6 h 30"/>
                  <a:gd name="T16" fmla="*/ 66 w 66"/>
                  <a:gd name="T17" fmla="*/ 6 h 3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6" h="30">
                    <a:moveTo>
                      <a:pt x="66" y="6"/>
                    </a:moveTo>
                    <a:lnTo>
                      <a:pt x="0" y="0"/>
                    </a:lnTo>
                    <a:lnTo>
                      <a:pt x="54" y="6"/>
                    </a:lnTo>
                    <a:lnTo>
                      <a:pt x="18" y="18"/>
                    </a:lnTo>
                    <a:lnTo>
                      <a:pt x="60" y="12"/>
                    </a:lnTo>
                    <a:lnTo>
                      <a:pt x="60" y="30"/>
                    </a:lnTo>
                    <a:lnTo>
                      <a:pt x="66" y="6"/>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4" name="Freeform 32">
                <a:extLst>
                  <a:ext uri="{FF2B5EF4-FFF2-40B4-BE49-F238E27FC236}">
                    <a16:creationId xmlns:a16="http://schemas.microsoft.com/office/drawing/2014/main" id="{B3AF4F81-F0B6-D345-9A38-BFCC924A111C}"/>
                  </a:ext>
                </a:extLst>
              </p:cNvPr>
              <p:cNvSpPr>
                <a:spLocks/>
              </p:cNvSpPr>
              <p:nvPr/>
            </p:nvSpPr>
            <p:spPr bwMode="hidden">
              <a:xfrm>
                <a:off x="840" y="2919"/>
                <a:ext cx="18" cy="60"/>
              </a:xfrm>
              <a:custGeom>
                <a:avLst/>
                <a:gdLst>
                  <a:gd name="T0" fmla="*/ 0 w 18"/>
                  <a:gd name="T1" fmla="*/ 24 h 60"/>
                  <a:gd name="T2" fmla="*/ 12 w 18"/>
                  <a:gd name="T3" fmla="*/ 24 h 60"/>
                  <a:gd name="T4" fmla="*/ 12 w 18"/>
                  <a:gd name="T5" fmla="*/ 60 h 60"/>
                  <a:gd name="T6" fmla="*/ 18 w 18"/>
                  <a:gd name="T7" fmla="*/ 18 h 60"/>
                  <a:gd name="T8" fmla="*/ 18 w 18"/>
                  <a:gd name="T9" fmla="*/ 18 h 60"/>
                  <a:gd name="T10" fmla="*/ 18 w 18"/>
                  <a:gd name="T11" fmla="*/ 0 h 60"/>
                  <a:gd name="T12" fmla="*/ 12 w 18"/>
                  <a:gd name="T13" fmla="*/ 18 h 60"/>
                  <a:gd name="T14" fmla="*/ 0 w 18"/>
                  <a:gd name="T15" fmla="*/ 24 h 60"/>
                  <a:gd name="T16" fmla="*/ 0 w 18"/>
                  <a:gd name="T17" fmla="*/ 24 h 6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8" h="60">
                    <a:moveTo>
                      <a:pt x="0" y="24"/>
                    </a:moveTo>
                    <a:lnTo>
                      <a:pt x="12" y="24"/>
                    </a:lnTo>
                    <a:lnTo>
                      <a:pt x="12" y="60"/>
                    </a:lnTo>
                    <a:lnTo>
                      <a:pt x="18" y="18"/>
                    </a:lnTo>
                    <a:lnTo>
                      <a:pt x="18" y="0"/>
                    </a:lnTo>
                    <a:lnTo>
                      <a:pt x="12" y="18"/>
                    </a:lnTo>
                    <a:lnTo>
                      <a:pt x="0" y="24"/>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5" name="Freeform 33">
                <a:extLst>
                  <a:ext uri="{FF2B5EF4-FFF2-40B4-BE49-F238E27FC236}">
                    <a16:creationId xmlns:a16="http://schemas.microsoft.com/office/drawing/2014/main" id="{8AFD055D-8152-5C48-8F87-CA78AB266B97}"/>
                  </a:ext>
                </a:extLst>
              </p:cNvPr>
              <p:cNvSpPr>
                <a:spLocks/>
              </p:cNvSpPr>
              <p:nvPr/>
            </p:nvSpPr>
            <p:spPr bwMode="hidden">
              <a:xfrm>
                <a:off x="546" y="3021"/>
                <a:ext cx="6" cy="18"/>
              </a:xfrm>
              <a:custGeom>
                <a:avLst/>
                <a:gdLst>
                  <a:gd name="T0" fmla="*/ 6 w 6"/>
                  <a:gd name="T1" fmla="*/ 0 h 18"/>
                  <a:gd name="T2" fmla="*/ 0 w 6"/>
                  <a:gd name="T3" fmla="*/ 18 h 18"/>
                  <a:gd name="T4" fmla="*/ 6 w 6"/>
                  <a:gd name="T5" fmla="*/ 12 h 18"/>
                  <a:gd name="T6" fmla="*/ 6 w 6"/>
                  <a:gd name="T7" fmla="*/ 0 h 18"/>
                  <a:gd name="T8" fmla="*/ 6 w 6"/>
                  <a:gd name="T9" fmla="*/ 0 h 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18">
                    <a:moveTo>
                      <a:pt x="6" y="0"/>
                    </a:moveTo>
                    <a:lnTo>
                      <a:pt x="0" y="18"/>
                    </a:lnTo>
                    <a:lnTo>
                      <a:pt x="6" y="12"/>
                    </a:lnTo>
                    <a:lnTo>
                      <a:pt x="6" y="0"/>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6" name="Freeform 34">
                <a:extLst>
                  <a:ext uri="{FF2B5EF4-FFF2-40B4-BE49-F238E27FC236}">
                    <a16:creationId xmlns:a16="http://schemas.microsoft.com/office/drawing/2014/main" id="{1A6F6215-7C8D-0547-A7BE-AB6279150A3A}"/>
                  </a:ext>
                </a:extLst>
              </p:cNvPr>
              <p:cNvSpPr>
                <a:spLocks/>
              </p:cNvSpPr>
              <p:nvPr/>
            </p:nvSpPr>
            <p:spPr bwMode="hidden">
              <a:xfrm>
                <a:off x="534" y="2943"/>
                <a:ext cx="30" cy="78"/>
              </a:xfrm>
              <a:custGeom>
                <a:avLst/>
                <a:gdLst>
                  <a:gd name="T0" fmla="*/ 24 w 30"/>
                  <a:gd name="T1" fmla="*/ 6 h 78"/>
                  <a:gd name="T2" fmla="*/ 18 w 30"/>
                  <a:gd name="T3" fmla="*/ 24 h 78"/>
                  <a:gd name="T4" fmla="*/ 0 w 30"/>
                  <a:gd name="T5" fmla="*/ 18 h 78"/>
                  <a:gd name="T6" fmla="*/ 12 w 30"/>
                  <a:gd name="T7" fmla="*/ 30 h 78"/>
                  <a:gd name="T8" fmla="*/ 6 w 30"/>
                  <a:gd name="T9" fmla="*/ 42 h 78"/>
                  <a:gd name="T10" fmla="*/ 18 w 30"/>
                  <a:gd name="T11" fmla="*/ 78 h 78"/>
                  <a:gd name="T12" fmla="*/ 18 w 30"/>
                  <a:gd name="T13" fmla="*/ 24 h 78"/>
                  <a:gd name="T14" fmla="*/ 24 w 30"/>
                  <a:gd name="T15" fmla="*/ 12 h 78"/>
                  <a:gd name="T16" fmla="*/ 30 w 30"/>
                  <a:gd name="T17" fmla="*/ 6 h 78"/>
                  <a:gd name="T18" fmla="*/ 30 w 30"/>
                  <a:gd name="T19" fmla="*/ 6 h 78"/>
                  <a:gd name="T20" fmla="*/ 12 w 30"/>
                  <a:gd name="T21" fmla="*/ 0 h 78"/>
                  <a:gd name="T22" fmla="*/ 24 w 30"/>
                  <a:gd name="T23" fmla="*/ 6 h 78"/>
                  <a:gd name="T24" fmla="*/ 24 w 30"/>
                  <a:gd name="T25" fmla="*/ 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0" h="78">
                    <a:moveTo>
                      <a:pt x="24" y="6"/>
                    </a:moveTo>
                    <a:lnTo>
                      <a:pt x="18" y="24"/>
                    </a:lnTo>
                    <a:lnTo>
                      <a:pt x="0" y="18"/>
                    </a:lnTo>
                    <a:lnTo>
                      <a:pt x="12" y="30"/>
                    </a:lnTo>
                    <a:lnTo>
                      <a:pt x="6" y="42"/>
                    </a:lnTo>
                    <a:lnTo>
                      <a:pt x="18" y="78"/>
                    </a:lnTo>
                    <a:lnTo>
                      <a:pt x="18" y="24"/>
                    </a:lnTo>
                    <a:lnTo>
                      <a:pt x="24" y="12"/>
                    </a:lnTo>
                    <a:lnTo>
                      <a:pt x="30" y="6"/>
                    </a:lnTo>
                    <a:lnTo>
                      <a:pt x="12" y="0"/>
                    </a:lnTo>
                    <a:lnTo>
                      <a:pt x="24" y="6"/>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 name="Freeform 35">
                <a:extLst>
                  <a:ext uri="{FF2B5EF4-FFF2-40B4-BE49-F238E27FC236}">
                    <a16:creationId xmlns:a16="http://schemas.microsoft.com/office/drawing/2014/main" id="{E6C2439F-317C-DA48-997B-BC2F0325278A}"/>
                  </a:ext>
                </a:extLst>
              </p:cNvPr>
              <p:cNvSpPr>
                <a:spLocks/>
              </p:cNvSpPr>
              <p:nvPr/>
            </p:nvSpPr>
            <p:spPr bwMode="hidden">
              <a:xfrm>
                <a:off x="540" y="3039"/>
                <a:ext cx="24" cy="24"/>
              </a:xfrm>
              <a:custGeom>
                <a:avLst/>
                <a:gdLst>
                  <a:gd name="T0" fmla="*/ 6 w 24"/>
                  <a:gd name="T1" fmla="*/ 0 h 24"/>
                  <a:gd name="T2" fmla="*/ 0 w 24"/>
                  <a:gd name="T3" fmla="*/ 0 h 24"/>
                  <a:gd name="T4" fmla="*/ 6 w 24"/>
                  <a:gd name="T5" fmla="*/ 0 h 24"/>
                  <a:gd name="T6" fmla="*/ 12 w 24"/>
                  <a:gd name="T7" fmla="*/ 6 h 24"/>
                  <a:gd name="T8" fmla="*/ 24 w 24"/>
                  <a:gd name="T9" fmla="*/ 24 h 24"/>
                  <a:gd name="T10" fmla="*/ 24 w 24"/>
                  <a:gd name="T11" fmla="*/ 18 h 24"/>
                  <a:gd name="T12" fmla="*/ 18 w 24"/>
                  <a:gd name="T13" fmla="*/ 6 h 24"/>
                  <a:gd name="T14" fmla="*/ 12 w 24"/>
                  <a:gd name="T15" fmla="*/ 0 h 24"/>
                  <a:gd name="T16" fmla="*/ 6 w 24"/>
                  <a:gd name="T17" fmla="*/ 0 h 24"/>
                  <a:gd name="T18" fmla="*/ 6 w 24"/>
                  <a:gd name="T19" fmla="*/ 0 h 24"/>
                  <a:gd name="T20" fmla="*/ 6 w 24"/>
                  <a:gd name="T21" fmla="*/ 0 h 2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4" h="24">
                    <a:moveTo>
                      <a:pt x="6" y="0"/>
                    </a:moveTo>
                    <a:lnTo>
                      <a:pt x="0" y="0"/>
                    </a:lnTo>
                    <a:lnTo>
                      <a:pt x="6" y="0"/>
                    </a:lnTo>
                    <a:lnTo>
                      <a:pt x="12" y="6"/>
                    </a:lnTo>
                    <a:lnTo>
                      <a:pt x="24" y="24"/>
                    </a:lnTo>
                    <a:lnTo>
                      <a:pt x="24" y="18"/>
                    </a:lnTo>
                    <a:lnTo>
                      <a:pt x="18" y="6"/>
                    </a:lnTo>
                    <a:lnTo>
                      <a:pt x="12" y="0"/>
                    </a:lnTo>
                    <a:lnTo>
                      <a:pt x="6" y="0"/>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 name="Freeform 36">
                <a:extLst>
                  <a:ext uri="{FF2B5EF4-FFF2-40B4-BE49-F238E27FC236}">
                    <a16:creationId xmlns:a16="http://schemas.microsoft.com/office/drawing/2014/main" id="{062AAD9D-5C7F-0040-B9F0-386574A760F2}"/>
                  </a:ext>
                </a:extLst>
              </p:cNvPr>
              <p:cNvSpPr>
                <a:spLocks/>
              </p:cNvSpPr>
              <p:nvPr/>
            </p:nvSpPr>
            <p:spPr bwMode="hidden">
              <a:xfrm>
                <a:off x="801" y="2681"/>
                <a:ext cx="215" cy="216"/>
              </a:xfrm>
              <a:custGeom>
                <a:avLst/>
                <a:gdLst>
                  <a:gd name="T0" fmla="*/ 215 w 215"/>
                  <a:gd name="T1" fmla="*/ 0 h 216"/>
                  <a:gd name="T2" fmla="*/ 147 w 215"/>
                  <a:gd name="T3" fmla="*/ 36 h 216"/>
                  <a:gd name="T4" fmla="*/ 132 w 215"/>
                  <a:gd name="T5" fmla="*/ 49 h 216"/>
                  <a:gd name="T6" fmla="*/ 104 w 215"/>
                  <a:gd name="T7" fmla="*/ 79 h 216"/>
                  <a:gd name="T8" fmla="*/ 87 w 215"/>
                  <a:gd name="T9" fmla="*/ 114 h 216"/>
                  <a:gd name="T10" fmla="*/ 48 w 215"/>
                  <a:gd name="T11" fmla="*/ 156 h 216"/>
                  <a:gd name="T12" fmla="*/ 42 w 215"/>
                  <a:gd name="T13" fmla="*/ 166 h 216"/>
                  <a:gd name="T14" fmla="*/ 29 w 215"/>
                  <a:gd name="T15" fmla="*/ 177 h 216"/>
                  <a:gd name="T16" fmla="*/ 0 w 215"/>
                  <a:gd name="T17" fmla="*/ 208 h 216"/>
                  <a:gd name="T18" fmla="*/ 48 w 215"/>
                  <a:gd name="T19" fmla="*/ 216 h 216"/>
                  <a:gd name="T20" fmla="*/ 215 w 215"/>
                  <a:gd name="T21" fmla="*/ 0 h 21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5" h="216">
                    <a:moveTo>
                      <a:pt x="215" y="0"/>
                    </a:moveTo>
                    <a:lnTo>
                      <a:pt x="147" y="36"/>
                    </a:lnTo>
                    <a:lnTo>
                      <a:pt x="132" y="49"/>
                    </a:lnTo>
                    <a:lnTo>
                      <a:pt x="104" y="79"/>
                    </a:lnTo>
                    <a:lnTo>
                      <a:pt x="87" y="114"/>
                    </a:lnTo>
                    <a:lnTo>
                      <a:pt x="48" y="156"/>
                    </a:lnTo>
                    <a:lnTo>
                      <a:pt x="42" y="166"/>
                    </a:lnTo>
                    <a:lnTo>
                      <a:pt x="29" y="177"/>
                    </a:lnTo>
                    <a:lnTo>
                      <a:pt x="0" y="208"/>
                    </a:lnTo>
                    <a:lnTo>
                      <a:pt x="48" y="216"/>
                    </a:lnTo>
                    <a:lnTo>
                      <a:pt x="215"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9" name="Freeform 37">
                <a:extLst>
                  <a:ext uri="{FF2B5EF4-FFF2-40B4-BE49-F238E27FC236}">
                    <a16:creationId xmlns:a16="http://schemas.microsoft.com/office/drawing/2014/main" id="{8C6AEA2E-E4D5-0443-9873-30EA6AEBF309}"/>
                  </a:ext>
                </a:extLst>
              </p:cNvPr>
              <p:cNvSpPr>
                <a:spLocks/>
              </p:cNvSpPr>
              <p:nvPr/>
            </p:nvSpPr>
            <p:spPr bwMode="hidden">
              <a:xfrm>
                <a:off x="536" y="2710"/>
                <a:ext cx="212" cy="179"/>
              </a:xfrm>
              <a:custGeom>
                <a:avLst/>
                <a:gdLst>
                  <a:gd name="T0" fmla="*/ 212 w 212"/>
                  <a:gd name="T1" fmla="*/ 0 h 179"/>
                  <a:gd name="T2" fmla="*/ 144 w 212"/>
                  <a:gd name="T3" fmla="*/ 36 h 179"/>
                  <a:gd name="T4" fmla="*/ 0 w 212"/>
                  <a:gd name="T5" fmla="*/ 179 h 179"/>
                  <a:gd name="T6" fmla="*/ 177 w 212"/>
                  <a:gd name="T7" fmla="*/ 85 h 179"/>
                  <a:gd name="T8" fmla="*/ 212 w 212"/>
                  <a:gd name="T9" fmla="*/ 0 h 1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2" h="179">
                    <a:moveTo>
                      <a:pt x="212" y="0"/>
                    </a:moveTo>
                    <a:lnTo>
                      <a:pt x="144" y="36"/>
                    </a:lnTo>
                    <a:lnTo>
                      <a:pt x="0" y="179"/>
                    </a:lnTo>
                    <a:lnTo>
                      <a:pt x="177" y="85"/>
                    </a:lnTo>
                    <a:lnTo>
                      <a:pt x="212"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0" name="Freeform 38">
                <a:extLst>
                  <a:ext uri="{FF2B5EF4-FFF2-40B4-BE49-F238E27FC236}">
                    <a16:creationId xmlns:a16="http://schemas.microsoft.com/office/drawing/2014/main" id="{673AF66D-7D30-D84A-A080-B73C885FE7AB}"/>
                  </a:ext>
                </a:extLst>
              </p:cNvPr>
              <p:cNvSpPr>
                <a:spLocks/>
              </p:cNvSpPr>
              <p:nvPr/>
            </p:nvSpPr>
            <p:spPr bwMode="hidden">
              <a:xfrm>
                <a:off x="1037" y="2609"/>
                <a:ext cx="64" cy="79"/>
              </a:xfrm>
              <a:custGeom>
                <a:avLst/>
                <a:gdLst>
                  <a:gd name="T0" fmla="*/ 0 w 64"/>
                  <a:gd name="T1" fmla="*/ 22 h 79"/>
                  <a:gd name="T2" fmla="*/ 64 w 64"/>
                  <a:gd name="T3" fmla="*/ 79 h 79"/>
                  <a:gd name="T4" fmla="*/ 60 w 64"/>
                  <a:gd name="T5" fmla="*/ 0 h 79"/>
                  <a:gd name="T6" fmla="*/ 0 w 64"/>
                  <a:gd name="T7" fmla="*/ 22 h 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4" h="79">
                    <a:moveTo>
                      <a:pt x="0" y="22"/>
                    </a:moveTo>
                    <a:lnTo>
                      <a:pt x="64" y="79"/>
                    </a:lnTo>
                    <a:lnTo>
                      <a:pt x="60" y="0"/>
                    </a:lnTo>
                    <a:lnTo>
                      <a:pt x="0" y="22"/>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 name="Freeform 39">
                <a:extLst>
                  <a:ext uri="{FF2B5EF4-FFF2-40B4-BE49-F238E27FC236}">
                    <a16:creationId xmlns:a16="http://schemas.microsoft.com/office/drawing/2014/main" id="{DAE3DCFE-09A0-394B-92E1-1FD2F4B0FEAA}"/>
                  </a:ext>
                </a:extLst>
              </p:cNvPr>
              <p:cNvSpPr>
                <a:spLocks/>
              </p:cNvSpPr>
              <p:nvPr userDrawn="1"/>
            </p:nvSpPr>
            <p:spPr bwMode="hidden">
              <a:xfrm>
                <a:off x="867" y="2471"/>
                <a:ext cx="137" cy="207"/>
              </a:xfrm>
              <a:custGeom>
                <a:avLst/>
                <a:gdLst>
                  <a:gd name="T0" fmla="*/ 0 w 137"/>
                  <a:gd name="T1" fmla="*/ 0 h 207"/>
                  <a:gd name="T2" fmla="*/ 17 w 137"/>
                  <a:gd name="T3" fmla="*/ 87 h 207"/>
                  <a:gd name="T4" fmla="*/ 69 w 137"/>
                  <a:gd name="T5" fmla="*/ 154 h 207"/>
                  <a:gd name="T6" fmla="*/ 137 w 137"/>
                  <a:gd name="T7" fmla="*/ 207 h 207"/>
                  <a:gd name="T8" fmla="*/ 0 w 137"/>
                  <a:gd name="T9" fmla="*/ 0 h 20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7" h="207">
                    <a:moveTo>
                      <a:pt x="0" y="0"/>
                    </a:moveTo>
                    <a:lnTo>
                      <a:pt x="17" y="87"/>
                    </a:lnTo>
                    <a:lnTo>
                      <a:pt x="69" y="154"/>
                    </a:lnTo>
                    <a:lnTo>
                      <a:pt x="137" y="207"/>
                    </a:lnTo>
                    <a:lnTo>
                      <a:pt x="0"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2" name="Freeform 40">
                <a:extLst>
                  <a:ext uri="{FF2B5EF4-FFF2-40B4-BE49-F238E27FC236}">
                    <a16:creationId xmlns:a16="http://schemas.microsoft.com/office/drawing/2014/main" id="{7745F379-F1B4-E549-A5AD-2E45CBE9D943}"/>
                  </a:ext>
                </a:extLst>
              </p:cNvPr>
              <p:cNvSpPr>
                <a:spLocks/>
              </p:cNvSpPr>
              <p:nvPr userDrawn="1"/>
            </p:nvSpPr>
            <p:spPr bwMode="hidden">
              <a:xfrm>
                <a:off x="817" y="2507"/>
                <a:ext cx="65" cy="222"/>
              </a:xfrm>
              <a:custGeom>
                <a:avLst/>
                <a:gdLst>
                  <a:gd name="T0" fmla="*/ 0 w 65"/>
                  <a:gd name="T1" fmla="*/ 222 h 222"/>
                  <a:gd name="T2" fmla="*/ 40 w 65"/>
                  <a:gd name="T3" fmla="*/ 142 h 222"/>
                  <a:gd name="T4" fmla="*/ 65 w 65"/>
                  <a:gd name="T5" fmla="*/ 72 h 222"/>
                  <a:gd name="T6" fmla="*/ 7 w 65"/>
                  <a:gd name="T7" fmla="*/ 0 h 222"/>
                  <a:gd name="T8" fmla="*/ 0 w 65"/>
                  <a:gd name="T9" fmla="*/ 222 h 2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5" h="222">
                    <a:moveTo>
                      <a:pt x="0" y="222"/>
                    </a:moveTo>
                    <a:lnTo>
                      <a:pt x="40" y="142"/>
                    </a:lnTo>
                    <a:lnTo>
                      <a:pt x="65" y="72"/>
                    </a:lnTo>
                    <a:lnTo>
                      <a:pt x="7" y="0"/>
                    </a:lnTo>
                    <a:lnTo>
                      <a:pt x="0" y="222"/>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sp>
        <p:nvSpPr>
          <p:cNvPr id="91177" name="Rectangle 41"/>
          <p:cNvSpPr>
            <a:spLocks noGrp="1" noChangeArrowheads="1"/>
          </p:cNvSpPr>
          <p:nvPr>
            <p:ph type="ctrTitle"/>
          </p:nvPr>
        </p:nvSpPr>
        <p:spPr>
          <a:xfrm>
            <a:off x="685800" y="1447800"/>
            <a:ext cx="7772400" cy="1470025"/>
          </a:xfrm>
        </p:spPr>
        <p:txBody>
          <a:bodyPr/>
          <a:lstStyle>
            <a:lvl1pPr>
              <a:defRPr/>
            </a:lvl1pPr>
          </a:lstStyle>
          <a:p>
            <a:pPr lvl="0"/>
            <a:r>
              <a:rPr lang="en-GB" noProof="0"/>
              <a:t>Click to edit Master title style</a:t>
            </a:r>
          </a:p>
        </p:txBody>
      </p:sp>
      <p:sp>
        <p:nvSpPr>
          <p:cNvPr id="91178" name="Rectangle 42"/>
          <p:cNvSpPr>
            <a:spLocks noGrp="1" noChangeArrowheads="1"/>
          </p:cNvSpPr>
          <p:nvPr>
            <p:ph type="subTitle" idx="1"/>
          </p:nvPr>
        </p:nvSpPr>
        <p:spPr>
          <a:xfrm>
            <a:off x="1371600" y="3203575"/>
            <a:ext cx="6400800" cy="1752600"/>
          </a:xfrm>
        </p:spPr>
        <p:txBody>
          <a:bodyPr/>
          <a:lstStyle>
            <a:lvl1pPr marL="0" indent="0" algn="ctr">
              <a:buFont typeface="Wingdings" charset="0"/>
              <a:buNone/>
              <a:defRPr/>
            </a:lvl1pPr>
          </a:lstStyle>
          <a:p>
            <a:pPr lvl="0"/>
            <a:r>
              <a:rPr lang="en-GB" noProof="0"/>
              <a:t>Click to edit Master subtitle style</a:t>
            </a:r>
          </a:p>
        </p:txBody>
      </p:sp>
      <p:sp>
        <p:nvSpPr>
          <p:cNvPr id="43" name="Rectangle 43">
            <a:extLst>
              <a:ext uri="{FF2B5EF4-FFF2-40B4-BE49-F238E27FC236}">
                <a16:creationId xmlns:a16="http://schemas.microsoft.com/office/drawing/2014/main" id="{59113A2B-E0C3-5545-9434-95C67F8C4788}"/>
              </a:ext>
            </a:extLst>
          </p:cNvPr>
          <p:cNvSpPr>
            <a:spLocks noGrp="1" noChangeArrowheads="1"/>
          </p:cNvSpPr>
          <p:nvPr>
            <p:ph type="dt" sz="half" idx="10"/>
          </p:nvPr>
        </p:nvSpPr>
        <p:spPr>
          <a:xfrm>
            <a:off x="457200" y="6245225"/>
            <a:ext cx="2133600" cy="476250"/>
          </a:xfrm>
        </p:spPr>
        <p:txBody>
          <a:bodyPr/>
          <a:lstStyle>
            <a:lvl1pPr>
              <a:defRPr/>
            </a:lvl1pPr>
          </a:lstStyle>
          <a:p>
            <a:pPr>
              <a:defRPr/>
            </a:pPr>
            <a:endParaRPr lang="en-GB"/>
          </a:p>
        </p:txBody>
      </p:sp>
      <p:sp>
        <p:nvSpPr>
          <p:cNvPr id="44" name="Rectangle 44">
            <a:extLst>
              <a:ext uri="{FF2B5EF4-FFF2-40B4-BE49-F238E27FC236}">
                <a16:creationId xmlns:a16="http://schemas.microsoft.com/office/drawing/2014/main" id="{82DDF733-DE2B-E94C-97F4-52052C15DF27}"/>
              </a:ext>
            </a:extLst>
          </p:cNvPr>
          <p:cNvSpPr>
            <a:spLocks noGrp="1" noChangeArrowheads="1"/>
          </p:cNvSpPr>
          <p:nvPr>
            <p:ph type="ftr" sz="quarter" idx="11"/>
          </p:nvPr>
        </p:nvSpPr>
        <p:spPr>
          <a:xfrm>
            <a:off x="3124200" y="6245225"/>
            <a:ext cx="2895600" cy="476250"/>
          </a:xfrm>
        </p:spPr>
        <p:txBody>
          <a:bodyPr/>
          <a:lstStyle>
            <a:lvl1pPr>
              <a:defRPr/>
            </a:lvl1pPr>
          </a:lstStyle>
          <a:p>
            <a:pPr>
              <a:defRPr/>
            </a:pPr>
            <a:endParaRPr lang="en-GB"/>
          </a:p>
        </p:txBody>
      </p:sp>
      <p:sp>
        <p:nvSpPr>
          <p:cNvPr id="45" name="Rectangle 45">
            <a:extLst>
              <a:ext uri="{FF2B5EF4-FFF2-40B4-BE49-F238E27FC236}">
                <a16:creationId xmlns:a16="http://schemas.microsoft.com/office/drawing/2014/main" id="{9153391A-627D-7948-8EBB-BA14F4FA91BF}"/>
              </a:ext>
            </a:extLst>
          </p:cNvPr>
          <p:cNvSpPr>
            <a:spLocks noGrp="1" noChangeArrowheads="1"/>
          </p:cNvSpPr>
          <p:nvPr>
            <p:ph type="sldNum" sz="quarter" idx="12"/>
          </p:nvPr>
        </p:nvSpPr>
        <p:spPr>
          <a:xfrm>
            <a:off x="6553200" y="6245225"/>
            <a:ext cx="2133600" cy="476250"/>
          </a:xfrm>
        </p:spPr>
        <p:txBody>
          <a:bodyPr/>
          <a:lstStyle>
            <a:lvl1pPr>
              <a:defRPr smtClean="0"/>
            </a:lvl1pPr>
          </a:lstStyle>
          <a:p>
            <a:pPr>
              <a:defRPr/>
            </a:pPr>
            <a:fld id="{935D4384-5766-6D40-8670-ECAB416DBBD7}" type="slidenum">
              <a:rPr lang="en-GB" altLang="en-US"/>
              <a:pPr>
                <a:defRPr/>
              </a:pPr>
              <a:t>‹#›</a:t>
            </a:fld>
            <a:endParaRPr lang="en-GB" altLang="en-US"/>
          </a:p>
        </p:txBody>
      </p:sp>
    </p:spTree>
    <p:extLst>
      <p:ext uri="{BB962C8B-B14F-4D97-AF65-F5344CB8AC3E}">
        <p14:creationId xmlns:p14="http://schemas.microsoft.com/office/powerpoint/2010/main" val="422753415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67">
            <a:extLst>
              <a:ext uri="{FF2B5EF4-FFF2-40B4-BE49-F238E27FC236}">
                <a16:creationId xmlns:a16="http://schemas.microsoft.com/office/drawing/2014/main" id="{4FAC6DC7-F0D8-E545-9307-28750508B51F}"/>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1068">
            <a:extLst>
              <a:ext uri="{FF2B5EF4-FFF2-40B4-BE49-F238E27FC236}">
                <a16:creationId xmlns:a16="http://schemas.microsoft.com/office/drawing/2014/main" id="{EA72BCB4-F239-5E42-9AA9-E0E529E5168F}"/>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1069">
            <a:extLst>
              <a:ext uri="{FF2B5EF4-FFF2-40B4-BE49-F238E27FC236}">
                <a16:creationId xmlns:a16="http://schemas.microsoft.com/office/drawing/2014/main" id="{22EE81DC-B7FE-4349-B75E-D97D03846986}"/>
              </a:ext>
            </a:extLst>
          </p:cNvPr>
          <p:cNvSpPr>
            <a:spLocks noGrp="1" noChangeArrowheads="1"/>
          </p:cNvSpPr>
          <p:nvPr>
            <p:ph type="sldNum" sz="quarter" idx="12"/>
          </p:nvPr>
        </p:nvSpPr>
        <p:spPr>
          <a:ln/>
        </p:spPr>
        <p:txBody>
          <a:bodyPr/>
          <a:lstStyle>
            <a:lvl1pPr>
              <a:defRPr/>
            </a:lvl1pPr>
          </a:lstStyle>
          <a:p>
            <a:pPr>
              <a:defRPr/>
            </a:pPr>
            <a:fld id="{25E9FE89-7A2F-F34B-A07E-31B7A46EB1C4}" type="slidenum">
              <a:rPr lang="en-GB" altLang="en-US"/>
              <a:pPr>
                <a:defRPr/>
              </a:pPr>
              <a:t>‹#›</a:t>
            </a:fld>
            <a:endParaRPr lang="en-GB" altLang="en-US"/>
          </a:p>
        </p:txBody>
      </p:sp>
    </p:spTree>
    <p:extLst>
      <p:ext uri="{BB962C8B-B14F-4D97-AF65-F5344CB8AC3E}">
        <p14:creationId xmlns:p14="http://schemas.microsoft.com/office/powerpoint/2010/main" val="193710211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67">
            <a:extLst>
              <a:ext uri="{FF2B5EF4-FFF2-40B4-BE49-F238E27FC236}">
                <a16:creationId xmlns:a16="http://schemas.microsoft.com/office/drawing/2014/main" id="{9B850F73-3074-664F-9053-0390869D4E0A}"/>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1068">
            <a:extLst>
              <a:ext uri="{FF2B5EF4-FFF2-40B4-BE49-F238E27FC236}">
                <a16:creationId xmlns:a16="http://schemas.microsoft.com/office/drawing/2014/main" id="{686D1AFB-1C52-C042-B7E7-9D10AFFBE08A}"/>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1069">
            <a:extLst>
              <a:ext uri="{FF2B5EF4-FFF2-40B4-BE49-F238E27FC236}">
                <a16:creationId xmlns:a16="http://schemas.microsoft.com/office/drawing/2014/main" id="{43C76034-981A-3E4E-929A-28A93AB5A98F}"/>
              </a:ext>
            </a:extLst>
          </p:cNvPr>
          <p:cNvSpPr>
            <a:spLocks noGrp="1" noChangeArrowheads="1"/>
          </p:cNvSpPr>
          <p:nvPr>
            <p:ph type="sldNum" sz="quarter" idx="12"/>
          </p:nvPr>
        </p:nvSpPr>
        <p:spPr>
          <a:ln/>
        </p:spPr>
        <p:txBody>
          <a:bodyPr/>
          <a:lstStyle>
            <a:lvl1pPr>
              <a:defRPr/>
            </a:lvl1pPr>
          </a:lstStyle>
          <a:p>
            <a:pPr>
              <a:defRPr/>
            </a:pPr>
            <a:fld id="{3FF9EF29-BBDD-A242-96FA-0881B32D7A64}" type="slidenum">
              <a:rPr lang="en-GB" altLang="en-US"/>
              <a:pPr>
                <a:defRPr/>
              </a:pPr>
              <a:t>‹#›</a:t>
            </a:fld>
            <a:endParaRPr lang="en-GB" altLang="en-US"/>
          </a:p>
        </p:txBody>
      </p:sp>
    </p:spTree>
    <p:extLst>
      <p:ext uri="{BB962C8B-B14F-4D97-AF65-F5344CB8AC3E}">
        <p14:creationId xmlns:p14="http://schemas.microsoft.com/office/powerpoint/2010/main" val="206551131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67">
            <a:extLst>
              <a:ext uri="{FF2B5EF4-FFF2-40B4-BE49-F238E27FC236}">
                <a16:creationId xmlns:a16="http://schemas.microsoft.com/office/drawing/2014/main" id="{BF226B3A-47B6-F940-864D-FC7D13207FD5}"/>
              </a:ext>
            </a:extLst>
          </p:cNvPr>
          <p:cNvSpPr>
            <a:spLocks noGrp="1" noChangeArrowheads="1"/>
          </p:cNvSpPr>
          <p:nvPr>
            <p:ph type="dt" sz="half" idx="10"/>
          </p:nvPr>
        </p:nvSpPr>
        <p:spPr>
          <a:ln/>
        </p:spPr>
        <p:txBody>
          <a:bodyPr/>
          <a:lstStyle>
            <a:lvl1pPr>
              <a:defRPr/>
            </a:lvl1pPr>
          </a:lstStyle>
          <a:p>
            <a:pPr>
              <a:defRPr/>
            </a:pPr>
            <a:endParaRPr lang="en-GB"/>
          </a:p>
        </p:txBody>
      </p:sp>
      <p:sp>
        <p:nvSpPr>
          <p:cNvPr id="6" name="Rectangle 1068">
            <a:extLst>
              <a:ext uri="{FF2B5EF4-FFF2-40B4-BE49-F238E27FC236}">
                <a16:creationId xmlns:a16="http://schemas.microsoft.com/office/drawing/2014/main" id="{6494A9EB-FD01-814A-946A-E95F8F692F1C}"/>
              </a:ext>
            </a:extLst>
          </p:cNvPr>
          <p:cNvSpPr>
            <a:spLocks noGrp="1" noChangeArrowheads="1"/>
          </p:cNvSpPr>
          <p:nvPr>
            <p:ph type="ftr" sz="quarter" idx="11"/>
          </p:nvPr>
        </p:nvSpPr>
        <p:spPr>
          <a:ln/>
        </p:spPr>
        <p:txBody>
          <a:bodyPr/>
          <a:lstStyle>
            <a:lvl1pPr>
              <a:defRPr/>
            </a:lvl1pPr>
          </a:lstStyle>
          <a:p>
            <a:pPr>
              <a:defRPr/>
            </a:pPr>
            <a:endParaRPr lang="en-GB"/>
          </a:p>
        </p:txBody>
      </p:sp>
      <p:sp>
        <p:nvSpPr>
          <p:cNvPr id="7" name="Rectangle 1069">
            <a:extLst>
              <a:ext uri="{FF2B5EF4-FFF2-40B4-BE49-F238E27FC236}">
                <a16:creationId xmlns:a16="http://schemas.microsoft.com/office/drawing/2014/main" id="{85472478-2218-5848-9488-6EEDA6BC297E}"/>
              </a:ext>
            </a:extLst>
          </p:cNvPr>
          <p:cNvSpPr>
            <a:spLocks noGrp="1" noChangeArrowheads="1"/>
          </p:cNvSpPr>
          <p:nvPr>
            <p:ph type="sldNum" sz="quarter" idx="12"/>
          </p:nvPr>
        </p:nvSpPr>
        <p:spPr>
          <a:ln/>
        </p:spPr>
        <p:txBody>
          <a:bodyPr/>
          <a:lstStyle>
            <a:lvl1pPr>
              <a:defRPr/>
            </a:lvl1pPr>
          </a:lstStyle>
          <a:p>
            <a:pPr>
              <a:defRPr/>
            </a:pPr>
            <a:fld id="{55290450-12D9-5B47-B894-4185ED3B07A1}" type="slidenum">
              <a:rPr lang="en-GB" altLang="en-US"/>
              <a:pPr>
                <a:defRPr/>
              </a:pPr>
              <a:t>‹#›</a:t>
            </a:fld>
            <a:endParaRPr lang="en-GB" altLang="en-US"/>
          </a:p>
        </p:txBody>
      </p:sp>
    </p:spTree>
    <p:extLst>
      <p:ext uri="{BB962C8B-B14F-4D97-AF65-F5344CB8AC3E}">
        <p14:creationId xmlns:p14="http://schemas.microsoft.com/office/powerpoint/2010/main" val="391046503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67">
            <a:extLst>
              <a:ext uri="{FF2B5EF4-FFF2-40B4-BE49-F238E27FC236}">
                <a16:creationId xmlns:a16="http://schemas.microsoft.com/office/drawing/2014/main" id="{26A83DE8-8CEA-DE48-9DAB-C5DB1071B02D}"/>
              </a:ext>
            </a:extLst>
          </p:cNvPr>
          <p:cNvSpPr>
            <a:spLocks noGrp="1" noChangeArrowheads="1"/>
          </p:cNvSpPr>
          <p:nvPr>
            <p:ph type="dt" sz="half" idx="10"/>
          </p:nvPr>
        </p:nvSpPr>
        <p:spPr>
          <a:ln/>
        </p:spPr>
        <p:txBody>
          <a:bodyPr/>
          <a:lstStyle>
            <a:lvl1pPr>
              <a:defRPr/>
            </a:lvl1pPr>
          </a:lstStyle>
          <a:p>
            <a:pPr>
              <a:defRPr/>
            </a:pPr>
            <a:endParaRPr lang="en-GB"/>
          </a:p>
        </p:txBody>
      </p:sp>
      <p:sp>
        <p:nvSpPr>
          <p:cNvPr id="8" name="Rectangle 1068">
            <a:extLst>
              <a:ext uri="{FF2B5EF4-FFF2-40B4-BE49-F238E27FC236}">
                <a16:creationId xmlns:a16="http://schemas.microsoft.com/office/drawing/2014/main" id="{23ADADEB-E3BE-9247-ACDA-63F29BE9AD51}"/>
              </a:ext>
            </a:extLst>
          </p:cNvPr>
          <p:cNvSpPr>
            <a:spLocks noGrp="1" noChangeArrowheads="1"/>
          </p:cNvSpPr>
          <p:nvPr>
            <p:ph type="ftr" sz="quarter" idx="11"/>
          </p:nvPr>
        </p:nvSpPr>
        <p:spPr>
          <a:ln/>
        </p:spPr>
        <p:txBody>
          <a:bodyPr/>
          <a:lstStyle>
            <a:lvl1pPr>
              <a:defRPr/>
            </a:lvl1pPr>
          </a:lstStyle>
          <a:p>
            <a:pPr>
              <a:defRPr/>
            </a:pPr>
            <a:endParaRPr lang="en-GB"/>
          </a:p>
        </p:txBody>
      </p:sp>
      <p:sp>
        <p:nvSpPr>
          <p:cNvPr id="9" name="Rectangle 1069">
            <a:extLst>
              <a:ext uri="{FF2B5EF4-FFF2-40B4-BE49-F238E27FC236}">
                <a16:creationId xmlns:a16="http://schemas.microsoft.com/office/drawing/2014/main" id="{B5D0E93A-CB4B-BA49-A910-2B6BEE26E379}"/>
              </a:ext>
            </a:extLst>
          </p:cNvPr>
          <p:cNvSpPr>
            <a:spLocks noGrp="1" noChangeArrowheads="1"/>
          </p:cNvSpPr>
          <p:nvPr>
            <p:ph type="sldNum" sz="quarter" idx="12"/>
          </p:nvPr>
        </p:nvSpPr>
        <p:spPr>
          <a:ln/>
        </p:spPr>
        <p:txBody>
          <a:bodyPr/>
          <a:lstStyle>
            <a:lvl1pPr>
              <a:defRPr/>
            </a:lvl1pPr>
          </a:lstStyle>
          <a:p>
            <a:pPr>
              <a:defRPr/>
            </a:pPr>
            <a:fld id="{6B3E18C7-7DFA-0A4B-96B8-72D261240F5A}" type="slidenum">
              <a:rPr lang="en-GB" altLang="en-US"/>
              <a:pPr>
                <a:defRPr/>
              </a:pPr>
              <a:t>‹#›</a:t>
            </a:fld>
            <a:endParaRPr lang="en-GB" altLang="en-US"/>
          </a:p>
        </p:txBody>
      </p:sp>
    </p:spTree>
    <p:extLst>
      <p:ext uri="{BB962C8B-B14F-4D97-AF65-F5344CB8AC3E}">
        <p14:creationId xmlns:p14="http://schemas.microsoft.com/office/powerpoint/2010/main" val="27611227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A24ACEF4-ED38-2843-91C6-B32C6ADFA130}"/>
              </a:ext>
            </a:extLst>
          </p:cNvPr>
          <p:cNvSpPr>
            <a:spLocks noGrp="1" noChangeArrowheads="1"/>
          </p:cNvSpPr>
          <p:nvPr>
            <p:ph type="dt" sz="half" idx="10"/>
          </p:nvPr>
        </p:nvSpPr>
        <p:spPr>
          <a:ln/>
        </p:spPr>
        <p:txBody>
          <a:bodyPr/>
          <a:lstStyle>
            <a:lvl1pPr>
              <a:defRPr/>
            </a:lvl1pPr>
          </a:lstStyle>
          <a:p>
            <a:pPr>
              <a:defRPr/>
            </a:pPr>
            <a:endParaRPr lang="en-GB"/>
          </a:p>
        </p:txBody>
      </p:sp>
      <p:sp>
        <p:nvSpPr>
          <p:cNvPr id="8" name="Rectangle 5">
            <a:extLst>
              <a:ext uri="{FF2B5EF4-FFF2-40B4-BE49-F238E27FC236}">
                <a16:creationId xmlns:a16="http://schemas.microsoft.com/office/drawing/2014/main" id="{ACD48077-D66D-7844-BBB5-A60E3D365B9D}"/>
              </a:ext>
            </a:extLst>
          </p:cNvPr>
          <p:cNvSpPr>
            <a:spLocks noGrp="1" noChangeArrowheads="1"/>
          </p:cNvSpPr>
          <p:nvPr>
            <p:ph type="ftr" sz="quarter" idx="11"/>
          </p:nvPr>
        </p:nvSpPr>
        <p:spPr>
          <a:ln/>
        </p:spPr>
        <p:txBody>
          <a:bodyPr/>
          <a:lstStyle>
            <a:lvl1pPr>
              <a:defRPr/>
            </a:lvl1pPr>
          </a:lstStyle>
          <a:p>
            <a:pPr>
              <a:defRPr/>
            </a:pPr>
            <a:endParaRPr lang="en-GB"/>
          </a:p>
        </p:txBody>
      </p:sp>
      <p:sp>
        <p:nvSpPr>
          <p:cNvPr id="9" name="Rectangle 6">
            <a:extLst>
              <a:ext uri="{FF2B5EF4-FFF2-40B4-BE49-F238E27FC236}">
                <a16:creationId xmlns:a16="http://schemas.microsoft.com/office/drawing/2014/main" id="{A3B27F34-9405-C347-9E3B-A8CF186E02BA}"/>
              </a:ext>
            </a:extLst>
          </p:cNvPr>
          <p:cNvSpPr>
            <a:spLocks noGrp="1" noChangeArrowheads="1"/>
          </p:cNvSpPr>
          <p:nvPr>
            <p:ph type="sldNum" sz="quarter" idx="12"/>
          </p:nvPr>
        </p:nvSpPr>
        <p:spPr>
          <a:ln/>
        </p:spPr>
        <p:txBody>
          <a:bodyPr/>
          <a:lstStyle>
            <a:lvl1pPr>
              <a:defRPr/>
            </a:lvl1pPr>
          </a:lstStyle>
          <a:p>
            <a:pPr>
              <a:defRPr/>
            </a:pPr>
            <a:fld id="{43BFDD25-CF0E-D544-B211-B9B60754D6F5}" type="slidenum">
              <a:rPr lang="en-GB" altLang="en-US"/>
              <a:pPr>
                <a:defRPr/>
              </a:pPr>
              <a:t>‹#›</a:t>
            </a:fld>
            <a:endParaRPr lang="en-GB" altLang="en-US"/>
          </a:p>
        </p:txBody>
      </p:sp>
    </p:spTree>
    <p:extLst>
      <p:ext uri="{BB962C8B-B14F-4D97-AF65-F5344CB8AC3E}">
        <p14:creationId xmlns:p14="http://schemas.microsoft.com/office/powerpoint/2010/main" val="173411235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67">
            <a:extLst>
              <a:ext uri="{FF2B5EF4-FFF2-40B4-BE49-F238E27FC236}">
                <a16:creationId xmlns:a16="http://schemas.microsoft.com/office/drawing/2014/main" id="{044C556F-EBBC-AF44-B57E-6F0FC3B81AEB}"/>
              </a:ext>
            </a:extLst>
          </p:cNvPr>
          <p:cNvSpPr>
            <a:spLocks noGrp="1" noChangeArrowheads="1"/>
          </p:cNvSpPr>
          <p:nvPr>
            <p:ph type="dt" sz="half" idx="10"/>
          </p:nvPr>
        </p:nvSpPr>
        <p:spPr>
          <a:ln/>
        </p:spPr>
        <p:txBody>
          <a:bodyPr/>
          <a:lstStyle>
            <a:lvl1pPr>
              <a:defRPr/>
            </a:lvl1pPr>
          </a:lstStyle>
          <a:p>
            <a:pPr>
              <a:defRPr/>
            </a:pPr>
            <a:endParaRPr lang="en-GB"/>
          </a:p>
        </p:txBody>
      </p:sp>
      <p:sp>
        <p:nvSpPr>
          <p:cNvPr id="4" name="Rectangle 1068">
            <a:extLst>
              <a:ext uri="{FF2B5EF4-FFF2-40B4-BE49-F238E27FC236}">
                <a16:creationId xmlns:a16="http://schemas.microsoft.com/office/drawing/2014/main" id="{6C0BFB53-CC68-C24B-92A4-212C8C52A05C}"/>
              </a:ext>
            </a:extLst>
          </p:cNvPr>
          <p:cNvSpPr>
            <a:spLocks noGrp="1" noChangeArrowheads="1"/>
          </p:cNvSpPr>
          <p:nvPr>
            <p:ph type="ftr" sz="quarter" idx="11"/>
          </p:nvPr>
        </p:nvSpPr>
        <p:spPr>
          <a:ln/>
        </p:spPr>
        <p:txBody>
          <a:bodyPr/>
          <a:lstStyle>
            <a:lvl1pPr>
              <a:defRPr/>
            </a:lvl1pPr>
          </a:lstStyle>
          <a:p>
            <a:pPr>
              <a:defRPr/>
            </a:pPr>
            <a:endParaRPr lang="en-GB"/>
          </a:p>
        </p:txBody>
      </p:sp>
      <p:sp>
        <p:nvSpPr>
          <p:cNvPr id="5" name="Rectangle 1069">
            <a:extLst>
              <a:ext uri="{FF2B5EF4-FFF2-40B4-BE49-F238E27FC236}">
                <a16:creationId xmlns:a16="http://schemas.microsoft.com/office/drawing/2014/main" id="{B150E2FC-5D37-B64C-99D9-63C999A5A86C}"/>
              </a:ext>
            </a:extLst>
          </p:cNvPr>
          <p:cNvSpPr>
            <a:spLocks noGrp="1" noChangeArrowheads="1"/>
          </p:cNvSpPr>
          <p:nvPr>
            <p:ph type="sldNum" sz="quarter" idx="12"/>
          </p:nvPr>
        </p:nvSpPr>
        <p:spPr>
          <a:ln/>
        </p:spPr>
        <p:txBody>
          <a:bodyPr/>
          <a:lstStyle>
            <a:lvl1pPr>
              <a:defRPr/>
            </a:lvl1pPr>
          </a:lstStyle>
          <a:p>
            <a:pPr>
              <a:defRPr/>
            </a:pPr>
            <a:fld id="{38235B8D-6E58-AA4F-BF75-525B8BA0103B}" type="slidenum">
              <a:rPr lang="en-GB" altLang="en-US"/>
              <a:pPr>
                <a:defRPr/>
              </a:pPr>
              <a:t>‹#›</a:t>
            </a:fld>
            <a:endParaRPr lang="en-GB" altLang="en-US"/>
          </a:p>
        </p:txBody>
      </p:sp>
    </p:spTree>
    <p:extLst>
      <p:ext uri="{BB962C8B-B14F-4D97-AF65-F5344CB8AC3E}">
        <p14:creationId xmlns:p14="http://schemas.microsoft.com/office/powerpoint/2010/main" val="395988900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67">
            <a:extLst>
              <a:ext uri="{FF2B5EF4-FFF2-40B4-BE49-F238E27FC236}">
                <a16:creationId xmlns:a16="http://schemas.microsoft.com/office/drawing/2014/main" id="{FC4291B0-8888-FB48-B606-984635184930}"/>
              </a:ext>
            </a:extLst>
          </p:cNvPr>
          <p:cNvSpPr>
            <a:spLocks noGrp="1" noChangeArrowheads="1"/>
          </p:cNvSpPr>
          <p:nvPr>
            <p:ph type="dt" sz="half" idx="10"/>
          </p:nvPr>
        </p:nvSpPr>
        <p:spPr>
          <a:ln/>
        </p:spPr>
        <p:txBody>
          <a:bodyPr/>
          <a:lstStyle>
            <a:lvl1pPr>
              <a:defRPr/>
            </a:lvl1pPr>
          </a:lstStyle>
          <a:p>
            <a:pPr>
              <a:defRPr/>
            </a:pPr>
            <a:endParaRPr lang="en-GB"/>
          </a:p>
        </p:txBody>
      </p:sp>
      <p:sp>
        <p:nvSpPr>
          <p:cNvPr id="3" name="Rectangle 1068">
            <a:extLst>
              <a:ext uri="{FF2B5EF4-FFF2-40B4-BE49-F238E27FC236}">
                <a16:creationId xmlns:a16="http://schemas.microsoft.com/office/drawing/2014/main" id="{84451534-CE08-1844-A585-9B0149E1586F}"/>
              </a:ext>
            </a:extLst>
          </p:cNvPr>
          <p:cNvSpPr>
            <a:spLocks noGrp="1" noChangeArrowheads="1"/>
          </p:cNvSpPr>
          <p:nvPr>
            <p:ph type="ftr" sz="quarter" idx="11"/>
          </p:nvPr>
        </p:nvSpPr>
        <p:spPr>
          <a:ln/>
        </p:spPr>
        <p:txBody>
          <a:bodyPr/>
          <a:lstStyle>
            <a:lvl1pPr>
              <a:defRPr/>
            </a:lvl1pPr>
          </a:lstStyle>
          <a:p>
            <a:pPr>
              <a:defRPr/>
            </a:pPr>
            <a:endParaRPr lang="en-GB"/>
          </a:p>
        </p:txBody>
      </p:sp>
      <p:sp>
        <p:nvSpPr>
          <p:cNvPr id="4" name="Rectangle 1069">
            <a:extLst>
              <a:ext uri="{FF2B5EF4-FFF2-40B4-BE49-F238E27FC236}">
                <a16:creationId xmlns:a16="http://schemas.microsoft.com/office/drawing/2014/main" id="{225C4705-99ED-8844-84F5-E8CA6D23100D}"/>
              </a:ext>
            </a:extLst>
          </p:cNvPr>
          <p:cNvSpPr>
            <a:spLocks noGrp="1" noChangeArrowheads="1"/>
          </p:cNvSpPr>
          <p:nvPr>
            <p:ph type="sldNum" sz="quarter" idx="12"/>
          </p:nvPr>
        </p:nvSpPr>
        <p:spPr>
          <a:ln/>
        </p:spPr>
        <p:txBody>
          <a:bodyPr/>
          <a:lstStyle>
            <a:lvl1pPr>
              <a:defRPr/>
            </a:lvl1pPr>
          </a:lstStyle>
          <a:p>
            <a:pPr>
              <a:defRPr/>
            </a:pPr>
            <a:fld id="{C85C9F50-7E13-4948-8C7E-B2F691F1A684}" type="slidenum">
              <a:rPr lang="en-GB" altLang="en-US"/>
              <a:pPr>
                <a:defRPr/>
              </a:pPr>
              <a:t>‹#›</a:t>
            </a:fld>
            <a:endParaRPr lang="en-GB" altLang="en-US"/>
          </a:p>
        </p:txBody>
      </p:sp>
    </p:spTree>
    <p:extLst>
      <p:ext uri="{BB962C8B-B14F-4D97-AF65-F5344CB8AC3E}">
        <p14:creationId xmlns:p14="http://schemas.microsoft.com/office/powerpoint/2010/main" val="304837272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67">
            <a:extLst>
              <a:ext uri="{FF2B5EF4-FFF2-40B4-BE49-F238E27FC236}">
                <a16:creationId xmlns:a16="http://schemas.microsoft.com/office/drawing/2014/main" id="{A6B6F23F-8092-F245-A5B4-441856147E30}"/>
              </a:ext>
            </a:extLst>
          </p:cNvPr>
          <p:cNvSpPr>
            <a:spLocks noGrp="1" noChangeArrowheads="1"/>
          </p:cNvSpPr>
          <p:nvPr>
            <p:ph type="dt" sz="half" idx="10"/>
          </p:nvPr>
        </p:nvSpPr>
        <p:spPr>
          <a:ln/>
        </p:spPr>
        <p:txBody>
          <a:bodyPr/>
          <a:lstStyle>
            <a:lvl1pPr>
              <a:defRPr/>
            </a:lvl1pPr>
          </a:lstStyle>
          <a:p>
            <a:pPr>
              <a:defRPr/>
            </a:pPr>
            <a:endParaRPr lang="en-GB"/>
          </a:p>
        </p:txBody>
      </p:sp>
      <p:sp>
        <p:nvSpPr>
          <p:cNvPr id="6" name="Rectangle 1068">
            <a:extLst>
              <a:ext uri="{FF2B5EF4-FFF2-40B4-BE49-F238E27FC236}">
                <a16:creationId xmlns:a16="http://schemas.microsoft.com/office/drawing/2014/main" id="{E8395AF0-CB00-614E-9E97-98CAD1C008A9}"/>
              </a:ext>
            </a:extLst>
          </p:cNvPr>
          <p:cNvSpPr>
            <a:spLocks noGrp="1" noChangeArrowheads="1"/>
          </p:cNvSpPr>
          <p:nvPr>
            <p:ph type="ftr" sz="quarter" idx="11"/>
          </p:nvPr>
        </p:nvSpPr>
        <p:spPr>
          <a:ln/>
        </p:spPr>
        <p:txBody>
          <a:bodyPr/>
          <a:lstStyle>
            <a:lvl1pPr>
              <a:defRPr/>
            </a:lvl1pPr>
          </a:lstStyle>
          <a:p>
            <a:pPr>
              <a:defRPr/>
            </a:pPr>
            <a:endParaRPr lang="en-GB"/>
          </a:p>
        </p:txBody>
      </p:sp>
      <p:sp>
        <p:nvSpPr>
          <p:cNvPr id="7" name="Rectangle 1069">
            <a:extLst>
              <a:ext uri="{FF2B5EF4-FFF2-40B4-BE49-F238E27FC236}">
                <a16:creationId xmlns:a16="http://schemas.microsoft.com/office/drawing/2014/main" id="{0CF918E1-11EE-914E-9114-351FD8F94A07}"/>
              </a:ext>
            </a:extLst>
          </p:cNvPr>
          <p:cNvSpPr>
            <a:spLocks noGrp="1" noChangeArrowheads="1"/>
          </p:cNvSpPr>
          <p:nvPr>
            <p:ph type="sldNum" sz="quarter" idx="12"/>
          </p:nvPr>
        </p:nvSpPr>
        <p:spPr>
          <a:ln/>
        </p:spPr>
        <p:txBody>
          <a:bodyPr/>
          <a:lstStyle>
            <a:lvl1pPr>
              <a:defRPr/>
            </a:lvl1pPr>
          </a:lstStyle>
          <a:p>
            <a:pPr>
              <a:defRPr/>
            </a:pPr>
            <a:fld id="{F998B066-3953-6646-AB11-62C95F68E8D5}" type="slidenum">
              <a:rPr lang="en-GB" altLang="en-US"/>
              <a:pPr>
                <a:defRPr/>
              </a:pPr>
              <a:t>‹#›</a:t>
            </a:fld>
            <a:endParaRPr lang="en-GB" altLang="en-US"/>
          </a:p>
        </p:txBody>
      </p:sp>
    </p:spTree>
    <p:extLst>
      <p:ext uri="{BB962C8B-B14F-4D97-AF65-F5344CB8AC3E}">
        <p14:creationId xmlns:p14="http://schemas.microsoft.com/office/powerpoint/2010/main" val="412913595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67">
            <a:extLst>
              <a:ext uri="{FF2B5EF4-FFF2-40B4-BE49-F238E27FC236}">
                <a16:creationId xmlns:a16="http://schemas.microsoft.com/office/drawing/2014/main" id="{8A8F7713-F349-A644-A520-8E68DB5ABFF2}"/>
              </a:ext>
            </a:extLst>
          </p:cNvPr>
          <p:cNvSpPr>
            <a:spLocks noGrp="1" noChangeArrowheads="1"/>
          </p:cNvSpPr>
          <p:nvPr>
            <p:ph type="dt" sz="half" idx="10"/>
          </p:nvPr>
        </p:nvSpPr>
        <p:spPr>
          <a:ln/>
        </p:spPr>
        <p:txBody>
          <a:bodyPr/>
          <a:lstStyle>
            <a:lvl1pPr>
              <a:defRPr/>
            </a:lvl1pPr>
          </a:lstStyle>
          <a:p>
            <a:pPr>
              <a:defRPr/>
            </a:pPr>
            <a:endParaRPr lang="en-GB"/>
          </a:p>
        </p:txBody>
      </p:sp>
      <p:sp>
        <p:nvSpPr>
          <p:cNvPr id="6" name="Rectangle 1068">
            <a:extLst>
              <a:ext uri="{FF2B5EF4-FFF2-40B4-BE49-F238E27FC236}">
                <a16:creationId xmlns:a16="http://schemas.microsoft.com/office/drawing/2014/main" id="{029CDC46-C51B-034F-B8DE-7F1749D0DDC6}"/>
              </a:ext>
            </a:extLst>
          </p:cNvPr>
          <p:cNvSpPr>
            <a:spLocks noGrp="1" noChangeArrowheads="1"/>
          </p:cNvSpPr>
          <p:nvPr>
            <p:ph type="ftr" sz="quarter" idx="11"/>
          </p:nvPr>
        </p:nvSpPr>
        <p:spPr>
          <a:ln/>
        </p:spPr>
        <p:txBody>
          <a:bodyPr/>
          <a:lstStyle>
            <a:lvl1pPr>
              <a:defRPr/>
            </a:lvl1pPr>
          </a:lstStyle>
          <a:p>
            <a:pPr>
              <a:defRPr/>
            </a:pPr>
            <a:endParaRPr lang="en-GB"/>
          </a:p>
        </p:txBody>
      </p:sp>
      <p:sp>
        <p:nvSpPr>
          <p:cNvPr id="7" name="Rectangle 1069">
            <a:extLst>
              <a:ext uri="{FF2B5EF4-FFF2-40B4-BE49-F238E27FC236}">
                <a16:creationId xmlns:a16="http://schemas.microsoft.com/office/drawing/2014/main" id="{B21633D1-C19B-6C4F-8F56-9E7C22AAB5E1}"/>
              </a:ext>
            </a:extLst>
          </p:cNvPr>
          <p:cNvSpPr>
            <a:spLocks noGrp="1" noChangeArrowheads="1"/>
          </p:cNvSpPr>
          <p:nvPr>
            <p:ph type="sldNum" sz="quarter" idx="12"/>
          </p:nvPr>
        </p:nvSpPr>
        <p:spPr>
          <a:ln/>
        </p:spPr>
        <p:txBody>
          <a:bodyPr/>
          <a:lstStyle>
            <a:lvl1pPr>
              <a:defRPr/>
            </a:lvl1pPr>
          </a:lstStyle>
          <a:p>
            <a:pPr>
              <a:defRPr/>
            </a:pPr>
            <a:fld id="{87FFC272-6320-A44B-B562-8C0C24D42F25}" type="slidenum">
              <a:rPr lang="en-GB" altLang="en-US"/>
              <a:pPr>
                <a:defRPr/>
              </a:pPr>
              <a:t>‹#›</a:t>
            </a:fld>
            <a:endParaRPr lang="en-GB" altLang="en-US"/>
          </a:p>
        </p:txBody>
      </p:sp>
    </p:spTree>
    <p:extLst>
      <p:ext uri="{BB962C8B-B14F-4D97-AF65-F5344CB8AC3E}">
        <p14:creationId xmlns:p14="http://schemas.microsoft.com/office/powerpoint/2010/main" val="21330887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67">
            <a:extLst>
              <a:ext uri="{FF2B5EF4-FFF2-40B4-BE49-F238E27FC236}">
                <a16:creationId xmlns:a16="http://schemas.microsoft.com/office/drawing/2014/main" id="{909F1478-3769-F842-8045-EE42947805D8}"/>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1068">
            <a:extLst>
              <a:ext uri="{FF2B5EF4-FFF2-40B4-BE49-F238E27FC236}">
                <a16:creationId xmlns:a16="http://schemas.microsoft.com/office/drawing/2014/main" id="{F11FF49B-9E3A-F046-99B6-3692C689DF92}"/>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1069">
            <a:extLst>
              <a:ext uri="{FF2B5EF4-FFF2-40B4-BE49-F238E27FC236}">
                <a16:creationId xmlns:a16="http://schemas.microsoft.com/office/drawing/2014/main" id="{28E302E8-D49D-BB4F-86E2-67E589634850}"/>
              </a:ext>
            </a:extLst>
          </p:cNvPr>
          <p:cNvSpPr>
            <a:spLocks noGrp="1" noChangeArrowheads="1"/>
          </p:cNvSpPr>
          <p:nvPr>
            <p:ph type="sldNum" sz="quarter" idx="12"/>
          </p:nvPr>
        </p:nvSpPr>
        <p:spPr>
          <a:ln/>
        </p:spPr>
        <p:txBody>
          <a:bodyPr/>
          <a:lstStyle>
            <a:lvl1pPr>
              <a:defRPr/>
            </a:lvl1pPr>
          </a:lstStyle>
          <a:p>
            <a:pPr>
              <a:defRPr/>
            </a:pPr>
            <a:fld id="{3D6C3FD3-6B4D-2940-BAA0-A6C82FD7C9C7}" type="slidenum">
              <a:rPr lang="en-GB" altLang="en-US"/>
              <a:pPr>
                <a:defRPr/>
              </a:pPr>
              <a:t>‹#›</a:t>
            </a:fld>
            <a:endParaRPr lang="en-GB" altLang="en-US"/>
          </a:p>
        </p:txBody>
      </p:sp>
    </p:spTree>
    <p:extLst>
      <p:ext uri="{BB962C8B-B14F-4D97-AF65-F5344CB8AC3E}">
        <p14:creationId xmlns:p14="http://schemas.microsoft.com/office/powerpoint/2010/main" val="392804892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8750"/>
            <a:ext cx="2057400" cy="59721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58750"/>
            <a:ext cx="6019800" cy="59721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67">
            <a:extLst>
              <a:ext uri="{FF2B5EF4-FFF2-40B4-BE49-F238E27FC236}">
                <a16:creationId xmlns:a16="http://schemas.microsoft.com/office/drawing/2014/main" id="{24E23544-9970-2D4E-86AD-F967F0A33E94}"/>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1068">
            <a:extLst>
              <a:ext uri="{FF2B5EF4-FFF2-40B4-BE49-F238E27FC236}">
                <a16:creationId xmlns:a16="http://schemas.microsoft.com/office/drawing/2014/main" id="{A05B75BE-08CE-2B46-8ACA-A6E324358D2D}"/>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1069">
            <a:extLst>
              <a:ext uri="{FF2B5EF4-FFF2-40B4-BE49-F238E27FC236}">
                <a16:creationId xmlns:a16="http://schemas.microsoft.com/office/drawing/2014/main" id="{4A88A643-2D55-1049-83B8-38AB4884EEF1}"/>
              </a:ext>
            </a:extLst>
          </p:cNvPr>
          <p:cNvSpPr>
            <a:spLocks noGrp="1" noChangeArrowheads="1"/>
          </p:cNvSpPr>
          <p:nvPr>
            <p:ph type="sldNum" sz="quarter" idx="12"/>
          </p:nvPr>
        </p:nvSpPr>
        <p:spPr>
          <a:ln/>
        </p:spPr>
        <p:txBody>
          <a:bodyPr/>
          <a:lstStyle>
            <a:lvl1pPr>
              <a:defRPr/>
            </a:lvl1pPr>
          </a:lstStyle>
          <a:p>
            <a:pPr>
              <a:defRPr/>
            </a:pPr>
            <a:fld id="{2D85BF07-757A-544F-8839-D4E09130E08D}" type="slidenum">
              <a:rPr lang="en-GB" altLang="en-US"/>
              <a:pPr>
                <a:defRPr/>
              </a:pPr>
              <a:t>‹#›</a:t>
            </a:fld>
            <a:endParaRPr lang="en-GB" altLang="en-US"/>
          </a:p>
        </p:txBody>
      </p:sp>
    </p:spTree>
    <p:extLst>
      <p:ext uri="{BB962C8B-B14F-4D97-AF65-F5344CB8AC3E}">
        <p14:creationId xmlns:p14="http://schemas.microsoft.com/office/powerpoint/2010/main" val="105013723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871E43C6-414C-1442-9D31-F7D99F0F438E}"/>
              </a:ext>
            </a:extLst>
          </p:cNvPr>
          <p:cNvGrpSpPr>
            <a:grpSpLocks/>
          </p:cNvGrpSpPr>
          <p:nvPr/>
        </p:nvGrpSpPr>
        <p:grpSpPr bwMode="auto">
          <a:xfrm>
            <a:off x="1658938" y="1600200"/>
            <a:ext cx="6837362" cy="3200400"/>
            <a:chOff x="1045" y="1008"/>
            <a:chExt cx="4307" cy="2016"/>
          </a:xfrm>
        </p:grpSpPr>
        <p:sp>
          <p:nvSpPr>
            <p:cNvPr id="5" name="Oval 3">
              <a:extLst>
                <a:ext uri="{FF2B5EF4-FFF2-40B4-BE49-F238E27FC236}">
                  <a16:creationId xmlns:a16="http://schemas.microsoft.com/office/drawing/2014/main" id="{42809996-7ADC-BC4D-9533-5F616B3C429E}"/>
                </a:ext>
              </a:extLst>
            </p:cNvPr>
            <p:cNvSpPr>
              <a:spLocks noChangeArrowheads="1"/>
            </p:cNvSpPr>
            <p:nvPr/>
          </p:nvSpPr>
          <p:spPr bwMode="hidden">
            <a:xfrm flipH="1">
              <a:off x="4392" y="1008"/>
              <a:ext cx="960" cy="960"/>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defRPr/>
              </a:pPr>
              <a:endParaRPr lang="en-US" altLang="en-US" sz="2400">
                <a:latin typeface="Times New Roman" panose="02020603050405020304" pitchFamily="18" charset="0"/>
              </a:endParaRPr>
            </a:p>
          </p:txBody>
        </p:sp>
        <p:sp>
          <p:nvSpPr>
            <p:cNvPr id="6" name="Oval 4">
              <a:extLst>
                <a:ext uri="{FF2B5EF4-FFF2-40B4-BE49-F238E27FC236}">
                  <a16:creationId xmlns:a16="http://schemas.microsoft.com/office/drawing/2014/main" id="{B988C47A-6EA2-4A4C-B9BC-1AA0EB593AC0}"/>
                </a:ext>
              </a:extLst>
            </p:cNvPr>
            <p:cNvSpPr>
              <a:spLocks noChangeArrowheads="1"/>
            </p:cNvSpPr>
            <p:nvPr/>
          </p:nvSpPr>
          <p:spPr bwMode="hidden">
            <a:xfrm flipH="1">
              <a:off x="3264" y="1008"/>
              <a:ext cx="960" cy="960"/>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defRPr/>
              </a:pPr>
              <a:endParaRPr lang="en-US" altLang="en-US" sz="2400">
                <a:latin typeface="Times New Roman" panose="02020603050405020304" pitchFamily="18" charset="0"/>
              </a:endParaRPr>
            </a:p>
          </p:txBody>
        </p:sp>
        <p:sp>
          <p:nvSpPr>
            <p:cNvPr id="7" name="Oval 5">
              <a:extLst>
                <a:ext uri="{FF2B5EF4-FFF2-40B4-BE49-F238E27FC236}">
                  <a16:creationId xmlns:a16="http://schemas.microsoft.com/office/drawing/2014/main" id="{A5281BC0-5124-5649-B9F3-9FB41B903FC2}"/>
                </a:ext>
              </a:extLst>
            </p:cNvPr>
            <p:cNvSpPr>
              <a:spLocks noChangeArrowheads="1"/>
            </p:cNvSpPr>
            <p:nvPr/>
          </p:nvSpPr>
          <p:spPr bwMode="hidden">
            <a:xfrm flipH="1">
              <a:off x="2136" y="1008"/>
              <a:ext cx="960" cy="960"/>
            </a:xfrm>
            <a:prstGeom prst="ellipse">
              <a:avLst/>
            </a:prstGeom>
            <a:noFill/>
            <a:ln w="2857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defRPr/>
              </a:pPr>
              <a:endParaRPr lang="en-US" altLang="en-US" sz="2400">
                <a:latin typeface="Times New Roman" panose="02020603050405020304" pitchFamily="18" charset="0"/>
              </a:endParaRPr>
            </a:p>
          </p:txBody>
        </p:sp>
        <p:sp>
          <p:nvSpPr>
            <p:cNvPr id="8" name="Oval 6">
              <a:extLst>
                <a:ext uri="{FF2B5EF4-FFF2-40B4-BE49-F238E27FC236}">
                  <a16:creationId xmlns:a16="http://schemas.microsoft.com/office/drawing/2014/main" id="{2710F2C4-6DAE-E248-ADF5-14BDC91D4D71}"/>
                </a:ext>
              </a:extLst>
            </p:cNvPr>
            <p:cNvSpPr>
              <a:spLocks noChangeArrowheads="1"/>
            </p:cNvSpPr>
            <p:nvPr/>
          </p:nvSpPr>
          <p:spPr bwMode="hidden">
            <a:xfrm flipH="1">
              <a:off x="2136" y="2064"/>
              <a:ext cx="960" cy="960"/>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defRPr/>
              </a:pPr>
              <a:endParaRPr lang="en-US" altLang="en-US" sz="2400">
                <a:latin typeface="Times New Roman" panose="02020603050405020304" pitchFamily="18" charset="0"/>
              </a:endParaRPr>
            </a:p>
          </p:txBody>
        </p:sp>
        <p:sp>
          <p:nvSpPr>
            <p:cNvPr id="9" name="Oval 7">
              <a:extLst>
                <a:ext uri="{FF2B5EF4-FFF2-40B4-BE49-F238E27FC236}">
                  <a16:creationId xmlns:a16="http://schemas.microsoft.com/office/drawing/2014/main" id="{79C1DCDD-40CD-1044-8C9A-3F6756AAE0F6}"/>
                </a:ext>
              </a:extLst>
            </p:cNvPr>
            <p:cNvSpPr>
              <a:spLocks noChangeArrowheads="1"/>
            </p:cNvSpPr>
            <p:nvPr/>
          </p:nvSpPr>
          <p:spPr bwMode="hidden">
            <a:xfrm flipH="1">
              <a:off x="1045" y="2064"/>
              <a:ext cx="960" cy="960"/>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defRPr/>
              </a:pPr>
              <a:endParaRPr lang="en-US" altLang="en-US" sz="2400">
                <a:latin typeface="Times New Roman" panose="02020603050405020304" pitchFamily="18" charset="0"/>
              </a:endParaRPr>
            </a:p>
          </p:txBody>
        </p:sp>
        <p:sp>
          <p:nvSpPr>
            <p:cNvPr id="10" name="Oval 8">
              <a:extLst>
                <a:ext uri="{FF2B5EF4-FFF2-40B4-BE49-F238E27FC236}">
                  <a16:creationId xmlns:a16="http://schemas.microsoft.com/office/drawing/2014/main" id="{D0A1E8FA-5380-B548-BFC4-0C1DEB587B17}"/>
                </a:ext>
              </a:extLst>
            </p:cNvPr>
            <p:cNvSpPr>
              <a:spLocks noChangeArrowheads="1"/>
            </p:cNvSpPr>
            <p:nvPr/>
          </p:nvSpPr>
          <p:spPr bwMode="hidden">
            <a:xfrm flipH="1">
              <a:off x="4392" y="2064"/>
              <a:ext cx="960" cy="960"/>
            </a:xfrm>
            <a:prstGeom prst="ellipse">
              <a:avLst/>
            </a:prstGeom>
            <a:noFill/>
            <a:ln w="2857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defRPr/>
              </a:pPr>
              <a:endParaRPr lang="en-US" altLang="en-US" sz="2400">
                <a:latin typeface="Times New Roman" panose="02020603050405020304" pitchFamily="18" charset="0"/>
              </a:endParaRPr>
            </a:p>
          </p:txBody>
        </p:sp>
      </p:grpSp>
      <p:sp>
        <p:nvSpPr>
          <p:cNvPr id="114700" name="Rectangle 12"/>
          <p:cNvSpPr>
            <a:spLocks noGrp="1" noChangeArrowheads="1"/>
          </p:cNvSpPr>
          <p:nvPr>
            <p:ph type="ctrTitle"/>
          </p:nvPr>
        </p:nvSpPr>
        <p:spPr>
          <a:xfrm>
            <a:off x="685800" y="1219200"/>
            <a:ext cx="7772400" cy="1933575"/>
          </a:xfrm>
        </p:spPr>
        <p:txBody>
          <a:bodyPr anchor="b"/>
          <a:lstStyle>
            <a:lvl1pPr algn="r">
              <a:defRPr sz="4400"/>
            </a:lvl1pPr>
          </a:lstStyle>
          <a:p>
            <a:pPr lvl="0"/>
            <a:r>
              <a:rPr lang="en-GB" noProof="0"/>
              <a:t>Click to edit Master title style</a:t>
            </a:r>
          </a:p>
        </p:txBody>
      </p:sp>
      <p:sp>
        <p:nvSpPr>
          <p:cNvPr id="114701" name="Rectangle 13"/>
          <p:cNvSpPr>
            <a:spLocks noGrp="1" noChangeArrowheads="1"/>
          </p:cNvSpPr>
          <p:nvPr>
            <p:ph type="subTitle" idx="1"/>
          </p:nvPr>
        </p:nvSpPr>
        <p:spPr>
          <a:xfrm>
            <a:off x="2057400" y="3505200"/>
            <a:ext cx="6400800" cy="1752600"/>
          </a:xfrm>
        </p:spPr>
        <p:txBody>
          <a:bodyPr/>
          <a:lstStyle>
            <a:lvl1pPr marL="0" indent="0" algn="r">
              <a:buFont typeface="Wingdings" charset="0"/>
              <a:buNone/>
              <a:defRPr/>
            </a:lvl1pPr>
          </a:lstStyle>
          <a:p>
            <a:pPr lvl="0"/>
            <a:r>
              <a:rPr lang="en-GB" noProof="0"/>
              <a:t>Click to edit Master subtitle style</a:t>
            </a:r>
          </a:p>
        </p:txBody>
      </p:sp>
      <p:sp>
        <p:nvSpPr>
          <p:cNvPr id="11" name="Rectangle 9">
            <a:extLst>
              <a:ext uri="{FF2B5EF4-FFF2-40B4-BE49-F238E27FC236}">
                <a16:creationId xmlns:a16="http://schemas.microsoft.com/office/drawing/2014/main" id="{FC528295-C50F-3F4D-91A6-5CE0B0C1BCDF}"/>
              </a:ext>
            </a:extLst>
          </p:cNvPr>
          <p:cNvSpPr>
            <a:spLocks noGrp="1" noChangeArrowheads="1"/>
          </p:cNvSpPr>
          <p:nvPr>
            <p:ph type="dt" sz="half" idx="10"/>
          </p:nvPr>
        </p:nvSpPr>
        <p:spPr/>
        <p:txBody>
          <a:bodyPr/>
          <a:lstStyle>
            <a:lvl1pPr>
              <a:defRPr/>
            </a:lvl1pPr>
          </a:lstStyle>
          <a:p>
            <a:pPr>
              <a:defRPr/>
            </a:pPr>
            <a:endParaRPr lang="en-GB"/>
          </a:p>
        </p:txBody>
      </p:sp>
      <p:sp>
        <p:nvSpPr>
          <p:cNvPr id="12" name="Rectangle 10">
            <a:extLst>
              <a:ext uri="{FF2B5EF4-FFF2-40B4-BE49-F238E27FC236}">
                <a16:creationId xmlns:a16="http://schemas.microsoft.com/office/drawing/2014/main" id="{CE9CEC04-19CF-314D-ADED-2667F08CFB4F}"/>
              </a:ext>
            </a:extLst>
          </p:cNvPr>
          <p:cNvSpPr>
            <a:spLocks noGrp="1" noChangeArrowheads="1"/>
          </p:cNvSpPr>
          <p:nvPr>
            <p:ph type="ftr" sz="quarter" idx="11"/>
          </p:nvPr>
        </p:nvSpPr>
        <p:spPr/>
        <p:txBody>
          <a:bodyPr/>
          <a:lstStyle>
            <a:lvl1pPr>
              <a:defRPr/>
            </a:lvl1pPr>
          </a:lstStyle>
          <a:p>
            <a:pPr>
              <a:defRPr/>
            </a:pPr>
            <a:endParaRPr lang="en-GB"/>
          </a:p>
        </p:txBody>
      </p:sp>
      <p:sp>
        <p:nvSpPr>
          <p:cNvPr id="13" name="Rectangle 11">
            <a:extLst>
              <a:ext uri="{FF2B5EF4-FFF2-40B4-BE49-F238E27FC236}">
                <a16:creationId xmlns:a16="http://schemas.microsoft.com/office/drawing/2014/main" id="{639EA57C-9E05-1F4D-8267-52595746F3CA}"/>
              </a:ext>
            </a:extLst>
          </p:cNvPr>
          <p:cNvSpPr>
            <a:spLocks noGrp="1" noChangeArrowheads="1"/>
          </p:cNvSpPr>
          <p:nvPr>
            <p:ph type="sldNum" sz="quarter" idx="12"/>
          </p:nvPr>
        </p:nvSpPr>
        <p:spPr/>
        <p:txBody>
          <a:bodyPr/>
          <a:lstStyle>
            <a:lvl1pPr>
              <a:defRPr smtClean="0"/>
            </a:lvl1pPr>
          </a:lstStyle>
          <a:p>
            <a:pPr>
              <a:defRPr/>
            </a:pPr>
            <a:fld id="{D1381C65-95C0-5F44-8131-F07BDCAFC185}" type="slidenum">
              <a:rPr lang="en-GB" altLang="en-US"/>
              <a:pPr>
                <a:defRPr/>
              </a:pPr>
              <a:t>‹#›</a:t>
            </a:fld>
            <a:endParaRPr lang="en-GB" altLang="en-US"/>
          </a:p>
        </p:txBody>
      </p:sp>
    </p:spTree>
    <p:extLst>
      <p:ext uri="{BB962C8B-B14F-4D97-AF65-F5344CB8AC3E}">
        <p14:creationId xmlns:p14="http://schemas.microsoft.com/office/powerpoint/2010/main" val="223903479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a:extLst>
              <a:ext uri="{FF2B5EF4-FFF2-40B4-BE49-F238E27FC236}">
                <a16:creationId xmlns:a16="http://schemas.microsoft.com/office/drawing/2014/main" id="{831B816D-3865-7148-978D-7FC99DD3F4E0}"/>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10">
            <a:extLst>
              <a:ext uri="{FF2B5EF4-FFF2-40B4-BE49-F238E27FC236}">
                <a16:creationId xmlns:a16="http://schemas.microsoft.com/office/drawing/2014/main" id="{24BC91DE-C898-9442-903E-B59F3C210B75}"/>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11">
            <a:extLst>
              <a:ext uri="{FF2B5EF4-FFF2-40B4-BE49-F238E27FC236}">
                <a16:creationId xmlns:a16="http://schemas.microsoft.com/office/drawing/2014/main" id="{9BA0C9E3-9959-5C41-B2CA-0AC3349A0F92}"/>
              </a:ext>
            </a:extLst>
          </p:cNvPr>
          <p:cNvSpPr>
            <a:spLocks noGrp="1" noChangeArrowheads="1"/>
          </p:cNvSpPr>
          <p:nvPr>
            <p:ph type="sldNum" sz="quarter" idx="12"/>
          </p:nvPr>
        </p:nvSpPr>
        <p:spPr>
          <a:ln/>
        </p:spPr>
        <p:txBody>
          <a:bodyPr/>
          <a:lstStyle>
            <a:lvl1pPr>
              <a:defRPr/>
            </a:lvl1pPr>
          </a:lstStyle>
          <a:p>
            <a:pPr>
              <a:defRPr/>
            </a:pPr>
            <a:fld id="{7C150B79-A71A-BB44-A576-E9938837660B}" type="slidenum">
              <a:rPr lang="en-GB" altLang="en-US"/>
              <a:pPr>
                <a:defRPr/>
              </a:pPr>
              <a:t>‹#›</a:t>
            </a:fld>
            <a:endParaRPr lang="en-GB" altLang="en-US"/>
          </a:p>
        </p:txBody>
      </p:sp>
    </p:spTree>
    <p:extLst>
      <p:ext uri="{BB962C8B-B14F-4D97-AF65-F5344CB8AC3E}">
        <p14:creationId xmlns:p14="http://schemas.microsoft.com/office/powerpoint/2010/main" val="31931179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a:extLst>
              <a:ext uri="{FF2B5EF4-FFF2-40B4-BE49-F238E27FC236}">
                <a16:creationId xmlns:a16="http://schemas.microsoft.com/office/drawing/2014/main" id="{95FCA99A-B9CE-814A-9517-37F792C1B617}"/>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10">
            <a:extLst>
              <a:ext uri="{FF2B5EF4-FFF2-40B4-BE49-F238E27FC236}">
                <a16:creationId xmlns:a16="http://schemas.microsoft.com/office/drawing/2014/main" id="{1E190B9E-3FDB-9A4A-BAD4-57B9E8F27EDA}"/>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11">
            <a:extLst>
              <a:ext uri="{FF2B5EF4-FFF2-40B4-BE49-F238E27FC236}">
                <a16:creationId xmlns:a16="http://schemas.microsoft.com/office/drawing/2014/main" id="{B98C1D97-60AC-134A-A421-52B3B17E098B}"/>
              </a:ext>
            </a:extLst>
          </p:cNvPr>
          <p:cNvSpPr>
            <a:spLocks noGrp="1" noChangeArrowheads="1"/>
          </p:cNvSpPr>
          <p:nvPr>
            <p:ph type="sldNum" sz="quarter" idx="12"/>
          </p:nvPr>
        </p:nvSpPr>
        <p:spPr>
          <a:ln/>
        </p:spPr>
        <p:txBody>
          <a:bodyPr/>
          <a:lstStyle>
            <a:lvl1pPr>
              <a:defRPr/>
            </a:lvl1pPr>
          </a:lstStyle>
          <a:p>
            <a:pPr>
              <a:defRPr/>
            </a:pPr>
            <a:fld id="{7E01D6A1-530F-F446-83BF-F0CE7A08A067}" type="slidenum">
              <a:rPr lang="en-GB" altLang="en-US"/>
              <a:pPr>
                <a:defRPr/>
              </a:pPr>
              <a:t>‹#›</a:t>
            </a:fld>
            <a:endParaRPr lang="en-GB" altLang="en-US"/>
          </a:p>
        </p:txBody>
      </p:sp>
    </p:spTree>
    <p:extLst>
      <p:ext uri="{BB962C8B-B14F-4D97-AF65-F5344CB8AC3E}">
        <p14:creationId xmlns:p14="http://schemas.microsoft.com/office/powerpoint/2010/main" val="233920636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a:extLst>
              <a:ext uri="{FF2B5EF4-FFF2-40B4-BE49-F238E27FC236}">
                <a16:creationId xmlns:a16="http://schemas.microsoft.com/office/drawing/2014/main" id="{223C20F4-0929-B845-A5E5-9FA0146AC2F1}"/>
              </a:ext>
            </a:extLst>
          </p:cNvPr>
          <p:cNvSpPr>
            <a:spLocks noGrp="1" noChangeArrowheads="1"/>
          </p:cNvSpPr>
          <p:nvPr>
            <p:ph type="dt" sz="half" idx="10"/>
          </p:nvPr>
        </p:nvSpPr>
        <p:spPr>
          <a:ln/>
        </p:spPr>
        <p:txBody>
          <a:bodyPr/>
          <a:lstStyle>
            <a:lvl1pPr>
              <a:defRPr/>
            </a:lvl1pPr>
          </a:lstStyle>
          <a:p>
            <a:pPr>
              <a:defRPr/>
            </a:pPr>
            <a:endParaRPr lang="en-GB"/>
          </a:p>
        </p:txBody>
      </p:sp>
      <p:sp>
        <p:nvSpPr>
          <p:cNvPr id="6" name="Rectangle 10">
            <a:extLst>
              <a:ext uri="{FF2B5EF4-FFF2-40B4-BE49-F238E27FC236}">
                <a16:creationId xmlns:a16="http://schemas.microsoft.com/office/drawing/2014/main" id="{CFABB178-0AD2-9E48-9E2E-62A8FB4C592B}"/>
              </a:ext>
            </a:extLst>
          </p:cNvPr>
          <p:cNvSpPr>
            <a:spLocks noGrp="1" noChangeArrowheads="1"/>
          </p:cNvSpPr>
          <p:nvPr>
            <p:ph type="ftr" sz="quarter" idx="11"/>
          </p:nvPr>
        </p:nvSpPr>
        <p:spPr>
          <a:ln/>
        </p:spPr>
        <p:txBody>
          <a:bodyPr/>
          <a:lstStyle>
            <a:lvl1pPr>
              <a:defRPr/>
            </a:lvl1pPr>
          </a:lstStyle>
          <a:p>
            <a:pPr>
              <a:defRPr/>
            </a:pPr>
            <a:endParaRPr lang="en-GB"/>
          </a:p>
        </p:txBody>
      </p:sp>
      <p:sp>
        <p:nvSpPr>
          <p:cNvPr id="7" name="Rectangle 11">
            <a:extLst>
              <a:ext uri="{FF2B5EF4-FFF2-40B4-BE49-F238E27FC236}">
                <a16:creationId xmlns:a16="http://schemas.microsoft.com/office/drawing/2014/main" id="{FAD2BA21-77D3-334F-BAB5-87F81983F733}"/>
              </a:ext>
            </a:extLst>
          </p:cNvPr>
          <p:cNvSpPr>
            <a:spLocks noGrp="1" noChangeArrowheads="1"/>
          </p:cNvSpPr>
          <p:nvPr>
            <p:ph type="sldNum" sz="quarter" idx="12"/>
          </p:nvPr>
        </p:nvSpPr>
        <p:spPr>
          <a:ln/>
        </p:spPr>
        <p:txBody>
          <a:bodyPr/>
          <a:lstStyle>
            <a:lvl1pPr>
              <a:defRPr/>
            </a:lvl1pPr>
          </a:lstStyle>
          <a:p>
            <a:pPr>
              <a:defRPr/>
            </a:pPr>
            <a:fld id="{B24D721C-448A-E046-9E32-4C5E3C4A1B28}" type="slidenum">
              <a:rPr lang="en-GB" altLang="en-US"/>
              <a:pPr>
                <a:defRPr/>
              </a:pPr>
              <a:t>‹#›</a:t>
            </a:fld>
            <a:endParaRPr lang="en-GB" altLang="en-US"/>
          </a:p>
        </p:txBody>
      </p:sp>
    </p:spTree>
    <p:extLst>
      <p:ext uri="{BB962C8B-B14F-4D97-AF65-F5344CB8AC3E}">
        <p14:creationId xmlns:p14="http://schemas.microsoft.com/office/powerpoint/2010/main" val="6238130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68ACBFEE-A0CE-BA4E-AD23-73697DC1866C}"/>
              </a:ext>
            </a:extLst>
          </p:cNvPr>
          <p:cNvSpPr>
            <a:spLocks noGrp="1" noChangeArrowheads="1"/>
          </p:cNvSpPr>
          <p:nvPr>
            <p:ph type="dt" sz="half" idx="10"/>
          </p:nvPr>
        </p:nvSpPr>
        <p:spPr>
          <a:ln/>
        </p:spPr>
        <p:txBody>
          <a:bodyPr/>
          <a:lstStyle>
            <a:lvl1pPr>
              <a:defRPr/>
            </a:lvl1pPr>
          </a:lstStyle>
          <a:p>
            <a:pPr>
              <a:defRPr/>
            </a:pPr>
            <a:endParaRPr lang="en-GB"/>
          </a:p>
        </p:txBody>
      </p:sp>
      <p:sp>
        <p:nvSpPr>
          <p:cNvPr id="4" name="Rectangle 5">
            <a:extLst>
              <a:ext uri="{FF2B5EF4-FFF2-40B4-BE49-F238E27FC236}">
                <a16:creationId xmlns:a16="http://schemas.microsoft.com/office/drawing/2014/main" id="{323AA800-F344-5C46-B906-69D897CE62CB}"/>
              </a:ext>
            </a:extLst>
          </p:cNvPr>
          <p:cNvSpPr>
            <a:spLocks noGrp="1" noChangeArrowheads="1"/>
          </p:cNvSpPr>
          <p:nvPr>
            <p:ph type="ftr" sz="quarter" idx="11"/>
          </p:nvPr>
        </p:nvSpPr>
        <p:spPr>
          <a:ln/>
        </p:spPr>
        <p:txBody>
          <a:bodyPr/>
          <a:lstStyle>
            <a:lvl1pPr>
              <a:defRPr/>
            </a:lvl1pPr>
          </a:lstStyle>
          <a:p>
            <a:pPr>
              <a:defRPr/>
            </a:pPr>
            <a:endParaRPr lang="en-GB"/>
          </a:p>
        </p:txBody>
      </p:sp>
      <p:sp>
        <p:nvSpPr>
          <p:cNvPr id="5" name="Rectangle 6">
            <a:extLst>
              <a:ext uri="{FF2B5EF4-FFF2-40B4-BE49-F238E27FC236}">
                <a16:creationId xmlns:a16="http://schemas.microsoft.com/office/drawing/2014/main" id="{12F47AA0-9439-BF40-A93A-DD3F3EE86FA6}"/>
              </a:ext>
            </a:extLst>
          </p:cNvPr>
          <p:cNvSpPr>
            <a:spLocks noGrp="1" noChangeArrowheads="1"/>
          </p:cNvSpPr>
          <p:nvPr>
            <p:ph type="sldNum" sz="quarter" idx="12"/>
          </p:nvPr>
        </p:nvSpPr>
        <p:spPr>
          <a:ln/>
        </p:spPr>
        <p:txBody>
          <a:bodyPr/>
          <a:lstStyle>
            <a:lvl1pPr>
              <a:defRPr/>
            </a:lvl1pPr>
          </a:lstStyle>
          <a:p>
            <a:pPr>
              <a:defRPr/>
            </a:pPr>
            <a:fld id="{DB2456D2-1CEC-0F42-AB53-F19907202780}" type="slidenum">
              <a:rPr lang="en-GB" altLang="en-US"/>
              <a:pPr>
                <a:defRPr/>
              </a:pPr>
              <a:t>‹#›</a:t>
            </a:fld>
            <a:endParaRPr lang="en-GB" altLang="en-US"/>
          </a:p>
        </p:txBody>
      </p:sp>
    </p:spTree>
    <p:extLst>
      <p:ext uri="{BB962C8B-B14F-4D97-AF65-F5344CB8AC3E}">
        <p14:creationId xmlns:p14="http://schemas.microsoft.com/office/powerpoint/2010/main" val="419581389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a:extLst>
              <a:ext uri="{FF2B5EF4-FFF2-40B4-BE49-F238E27FC236}">
                <a16:creationId xmlns:a16="http://schemas.microsoft.com/office/drawing/2014/main" id="{677304B8-B5E6-004A-AD5E-75D9DED16EB3}"/>
              </a:ext>
            </a:extLst>
          </p:cNvPr>
          <p:cNvSpPr>
            <a:spLocks noGrp="1" noChangeArrowheads="1"/>
          </p:cNvSpPr>
          <p:nvPr>
            <p:ph type="dt" sz="half" idx="10"/>
          </p:nvPr>
        </p:nvSpPr>
        <p:spPr>
          <a:ln/>
        </p:spPr>
        <p:txBody>
          <a:bodyPr/>
          <a:lstStyle>
            <a:lvl1pPr>
              <a:defRPr/>
            </a:lvl1pPr>
          </a:lstStyle>
          <a:p>
            <a:pPr>
              <a:defRPr/>
            </a:pPr>
            <a:endParaRPr lang="en-GB"/>
          </a:p>
        </p:txBody>
      </p:sp>
      <p:sp>
        <p:nvSpPr>
          <p:cNvPr id="8" name="Rectangle 10">
            <a:extLst>
              <a:ext uri="{FF2B5EF4-FFF2-40B4-BE49-F238E27FC236}">
                <a16:creationId xmlns:a16="http://schemas.microsoft.com/office/drawing/2014/main" id="{34F492CD-2565-0243-8111-4BD1C87DD6E0}"/>
              </a:ext>
            </a:extLst>
          </p:cNvPr>
          <p:cNvSpPr>
            <a:spLocks noGrp="1" noChangeArrowheads="1"/>
          </p:cNvSpPr>
          <p:nvPr>
            <p:ph type="ftr" sz="quarter" idx="11"/>
          </p:nvPr>
        </p:nvSpPr>
        <p:spPr>
          <a:ln/>
        </p:spPr>
        <p:txBody>
          <a:bodyPr/>
          <a:lstStyle>
            <a:lvl1pPr>
              <a:defRPr/>
            </a:lvl1pPr>
          </a:lstStyle>
          <a:p>
            <a:pPr>
              <a:defRPr/>
            </a:pPr>
            <a:endParaRPr lang="en-GB"/>
          </a:p>
        </p:txBody>
      </p:sp>
      <p:sp>
        <p:nvSpPr>
          <p:cNvPr id="9" name="Rectangle 11">
            <a:extLst>
              <a:ext uri="{FF2B5EF4-FFF2-40B4-BE49-F238E27FC236}">
                <a16:creationId xmlns:a16="http://schemas.microsoft.com/office/drawing/2014/main" id="{10D03F0E-38A2-4A4E-9BD6-5F3053F60E44}"/>
              </a:ext>
            </a:extLst>
          </p:cNvPr>
          <p:cNvSpPr>
            <a:spLocks noGrp="1" noChangeArrowheads="1"/>
          </p:cNvSpPr>
          <p:nvPr>
            <p:ph type="sldNum" sz="quarter" idx="12"/>
          </p:nvPr>
        </p:nvSpPr>
        <p:spPr>
          <a:ln/>
        </p:spPr>
        <p:txBody>
          <a:bodyPr/>
          <a:lstStyle>
            <a:lvl1pPr>
              <a:defRPr/>
            </a:lvl1pPr>
          </a:lstStyle>
          <a:p>
            <a:pPr>
              <a:defRPr/>
            </a:pPr>
            <a:fld id="{09CD65C8-ED7E-764C-8E1D-26F8C669D993}" type="slidenum">
              <a:rPr lang="en-GB" altLang="en-US"/>
              <a:pPr>
                <a:defRPr/>
              </a:pPr>
              <a:t>‹#›</a:t>
            </a:fld>
            <a:endParaRPr lang="en-GB" altLang="en-US"/>
          </a:p>
        </p:txBody>
      </p:sp>
    </p:spTree>
    <p:extLst>
      <p:ext uri="{BB962C8B-B14F-4D97-AF65-F5344CB8AC3E}">
        <p14:creationId xmlns:p14="http://schemas.microsoft.com/office/powerpoint/2010/main" val="244195709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a:extLst>
              <a:ext uri="{FF2B5EF4-FFF2-40B4-BE49-F238E27FC236}">
                <a16:creationId xmlns:a16="http://schemas.microsoft.com/office/drawing/2014/main" id="{2D371BD4-0A3B-2347-B754-B7DCC217C98B}"/>
              </a:ext>
            </a:extLst>
          </p:cNvPr>
          <p:cNvSpPr>
            <a:spLocks noGrp="1" noChangeArrowheads="1"/>
          </p:cNvSpPr>
          <p:nvPr>
            <p:ph type="dt" sz="half" idx="10"/>
          </p:nvPr>
        </p:nvSpPr>
        <p:spPr>
          <a:ln/>
        </p:spPr>
        <p:txBody>
          <a:bodyPr/>
          <a:lstStyle>
            <a:lvl1pPr>
              <a:defRPr/>
            </a:lvl1pPr>
          </a:lstStyle>
          <a:p>
            <a:pPr>
              <a:defRPr/>
            </a:pPr>
            <a:endParaRPr lang="en-GB"/>
          </a:p>
        </p:txBody>
      </p:sp>
      <p:sp>
        <p:nvSpPr>
          <p:cNvPr id="4" name="Rectangle 10">
            <a:extLst>
              <a:ext uri="{FF2B5EF4-FFF2-40B4-BE49-F238E27FC236}">
                <a16:creationId xmlns:a16="http://schemas.microsoft.com/office/drawing/2014/main" id="{342EDB76-A2F7-D145-AD31-1E46AFD1F45B}"/>
              </a:ext>
            </a:extLst>
          </p:cNvPr>
          <p:cNvSpPr>
            <a:spLocks noGrp="1" noChangeArrowheads="1"/>
          </p:cNvSpPr>
          <p:nvPr>
            <p:ph type="ftr" sz="quarter" idx="11"/>
          </p:nvPr>
        </p:nvSpPr>
        <p:spPr>
          <a:ln/>
        </p:spPr>
        <p:txBody>
          <a:bodyPr/>
          <a:lstStyle>
            <a:lvl1pPr>
              <a:defRPr/>
            </a:lvl1pPr>
          </a:lstStyle>
          <a:p>
            <a:pPr>
              <a:defRPr/>
            </a:pPr>
            <a:endParaRPr lang="en-GB"/>
          </a:p>
        </p:txBody>
      </p:sp>
      <p:sp>
        <p:nvSpPr>
          <p:cNvPr id="5" name="Rectangle 11">
            <a:extLst>
              <a:ext uri="{FF2B5EF4-FFF2-40B4-BE49-F238E27FC236}">
                <a16:creationId xmlns:a16="http://schemas.microsoft.com/office/drawing/2014/main" id="{A31B7068-A8D1-7E4C-A900-C95EAEFED6C4}"/>
              </a:ext>
            </a:extLst>
          </p:cNvPr>
          <p:cNvSpPr>
            <a:spLocks noGrp="1" noChangeArrowheads="1"/>
          </p:cNvSpPr>
          <p:nvPr>
            <p:ph type="sldNum" sz="quarter" idx="12"/>
          </p:nvPr>
        </p:nvSpPr>
        <p:spPr>
          <a:ln/>
        </p:spPr>
        <p:txBody>
          <a:bodyPr/>
          <a:lstStyle>
            <a:lvl1pPr>
              <a:defRPr/>
            </a:lvl1pPr>
          </a:lstStyle>
          <a:p>
            <a:pPr>
              <a:defRPr/>
            </a:pPr>
            <a:fld id="{B25C5541-4BF7-7A49-AF84-EAA5D564B30B}" type="slidenum">
              <a:rPr lang="en-GB" altLang="en-US"/>
              <a:pPr>
                <a:defRPr/>
              </a:pPr>
              <a:t>‹#›</a:t>
            </a:fld>
            <a:endParaRPr lang="en-GB" altLang="en-US"/>
          </a:p>
        </p:txBody>
      </p:sp>
    </p:spTree>
    <p:extLst>
      <p:ext uri="{BB962C8B-B14F-4D97-AF65-F5344CB8AC3E}">
        <p14:creationId xmlns:p14="http://schemas.microsoft.com/office/powerpoint/2010/main" val="120924429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a:extLst>
              <a:ext uri="{FF2B5EF4-FFF2-40B4-BE49-F238E27FC236}">
                <a16:creationId xmlns:a16="http://schemas.microsoft.com/office/drawing/2014/main" id="{4EE4F921-8459-A24E-8D0C-4E2834524FE9}"/>
              </a:ext>
            </a:extLst>
          </p:cNvPr>
          <p:cNvSpPr>
            <a:spLocks noGrp="1" noChangeArrowheads="1"/>
          </p:cNvSpPr>
          <p:nvPr>
            <p:ph type="dt" sz="half" idx="10"/>
          </p:nvPr>
        </p:nvSpPr>
        <p:spPr>
          <a:ln/>
        </p:spPr>
        <p:txBody>
          <a:bodyPr/>
          <a:lstStyle>
            <a:lvl1pPr>
              <a:defRPr/>
            </a:lvl1pPr>
          </a:lstStyle>
          <a:p>
            <a:pPr>
              <a:defRPr/>
            </a:pPr>
            <a:endParaRPr lang="en-GB"/>
          </a:p>
        </p:txBody>
      </p:sp>
      <p:sp>
        <p:nvSpPr>
          <p:cNvPr id="3" name="Rectangle 10">
            <a:extLst>
              <a:ext uri="{FF2B5EF4-FFF2-40B4-BE49-F238E27FC236}">
                <a16:creationId xmlns:a16="http://schemas.microsoft.com/office/drawing/2014/main" id="{516F27E7-EDFA-4843-B0FC-549178456E33}"/>
              </a:ext>
            </a:extLst>
          </p:cNvPr>
          <p:cNvSpPr>
            <a:spLocks noGrp="1" noChangeArrowheads="1"/>
          </p:cNvSpPr>
          <p:nvPr>
            <p:ph type="ftr" sz="quarter" idx="11"/>
          </p:nvPr>
        </p:nvSpPr>
        <p:spPr>
          <a:ln/>
        </p:spPr>
        <p:txBody>
          <a:bodyPr/>
          <a:lstStyle>
            <a:lvl1pPr>
              <a:defRPr/>
            </a:lvl1pPr>
          </a:lstStyle>
          <a:p>
            <a:pPr>
              <a:defRPr/>
            </a:pPr>
            <a:endParaRPr lang="en-GB"/>
          </a:p>
        </p:txBody>
      </p:sp>
      <p:sp>
        <p:nvSpPr>
          <p:cNvPr id="4" name="Rectangle 11">
            <a:extLst>
              <a:ext uri="{FF2B5EF4-FFF2-40B4-BE49-F238E27FC236}">
                <a16:creationId xmlns:a16="http://schemas.microsoft.com/office/drawing/2014/main" id="{040CB432-DCAC-4441-94BC-F410CAF2061C}"/>
              </a:ext>
            </a:extLst>
          </p:cNvPr>
          <p:cNvSpPr>
            <a:spLocks noGrp="1" noChangeArrowheads="1"/>
          </p:cNvSpPr>
          <p:nvPr>
            <p:ph type="sldNum" sz="quarter" idx="12"/>
          </p:nvPr>
        </p:nvSpPr>
        <p:spPr>
          <a:ln/>
        </p:spPr>
        <p:txBody>
          <a:bodyPr/>
          <a:lstStyle>
            <a:lvl1pPr>
              <a:defRPr/>
            </a:lvl1pPr>
          </a:lstStyle>
          <a:p>
            <a:pPr>
              <a:defRPr/>
            </a:pPr>
            <a:fld id="{8E170193-2EF7-3D4C-831C-723030A7EF8B}" type="slidenum">
              <a:rPr lang="en-GB" altLang="en-US"/>
              <a:pPr>
                <a:defRPr/>
              </a:pPr>
              <a:t>‹#›</a:t>
            </a:fld>
            <a:endParaRPr lang="en-GB" altLang="en-US"/>
          </a:p>
        </p:txBody>
      </p:sp>
    </p:spTree>
    <p:extLst>
      <p:ext uri="{BB962C8B-B14F-4D97-AF65-F5344CB8AC3E}">
        <p14:creationId xmlns:p14="http://schemas.microsoft.com/office/powerpoint/2010/main" val="352231189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a:extLst>
              <a:ext uri="{FF2B5EF4-FFF2-40B4-BE49-F238E27FC236}">
                <a16:creationId xmlns:a16="http://schemas.microsoft.com/office/drawing/2014/main" id="{04F113CD-00C3-5842-9816-8FE306D730A1}"/>
              </a:ext>
            </a:extLst>
          </p:cNvPr>
          <p:cNvSpPr>
            <a:spLocks noGrp="1" noChangeArrowheads="1"/>
          </p:cNvSpPr>
          <p:nvPr>
            <p:ph type="dt" sz="half" idx="10"/>
          </p:nvPr>
        </p:nvSpPr>
        <p:spPr>
          <a:ln/>
        </p:spPr>
        <p:txBody>
          <a:bodyPr/>
          <a:lstStyle>
            <a:lvl1pPr>
              <a:defRPr/>
            </a:lvl1pPr>
          </a:lstStyle>
          <a:p>
            <a:pPr>
              <a:defRPr/>
            </a:pPr>
            <a:endParaRPr lang="en-GB"/>
          </a:p>
        </p:txBody>
      </p:sp>
      <p:sp>
        <p:nvSpPr>
          <p:cNvPr id="6" name="Rectangle 10">
            <a:extLst>
              <a:ext uri="{FF2B5EF4-FFF2-40B4-BE49-F238E27FC236}">
                <a16:creationId xmlns:a16="http://schemas.microsoft.com/office/drawing/2014/main" id="{CDF7C2C6-939F-8446-82C3-92422BD31E7E}"/>
              </a:ext>
            </a:extLst>
          </p:cNvPr>
          <p:cNvSpPr>
            <a:spLocks noGrp="1" noChangeArrowheads="1"/>
          </p:cNvSpPr>
          <p:nvPr>
            <p:ph type="ftr" sz="quarter" idx="11"/>
          </p:nvPr>
        </p:nvSpPr>
        <p:spPr>
          <a:ln/>
        </p:spPr>
        <p:txBody>
          <a:bodyPr/>
          <a:lstStyle>
            <a:lvl1pPr>
              <a:defRPr/>
            </a:lvl1pPr>
          </a:lstStyle>
          <a:p>
            <a:pPr>
              <a:defRPr/>
            </a:pPr>
            <a:endParaRPr lang="en-GB"/>
          </a:p>
        </p:txBody>
      </p:sp>
      <p:sp>
        <p:nvSpPr>
          <p:cNvPr id="7" name="Rectangle 11">
            <a:extLst>
              <a:ext uri="{FF2B5EF4-FFF2-40B4-BE49-F238E27FC236}">
                <a16:creationId xmlns:a16="http://schemas.microsoft.com/office/drawing/2014/main" id="{1730B142-13CF-9045-8373-6A3A10B6C52A}"/>
              </a:ext>
            </a:extLst>
          </p:cNvPr>
          <p:cNvSpPr>
            <a:spLocks noGrp="1" noChangeArrowheads="1"/>
          </p:cNvSpPr>
          <p:nvPr>
            <p:ph type="sldNum" sz="quarter" idx="12"/>
          </p:nvPr>
        </p:nvSpPr>
        <p:spPr>
          <a:ln/>
        </p:spPr>
        <p:txBody>
          <a:bodyPr/>
          <a:lstStyle>
            <a:lvl1pPr>
              <a:defRPr/>
            </a:lvl1pPr>
          </a:lstStyle>
          <a:p>
            <a:pPr>
              <a:defRPr/>
            </a:pPr>
            <a:fld id="{AFEEBBBA-AC8F-AF47-A63B-865DE431CC6C}" type="slidenum">
              <a:rPr lang="en-GB" altLang="en-US"/>
              <a:pPr>
                <a:defRPr/>
              </a:pPr>
              <a:t>‹#›</a:t>
            </a:fld>
            <a:endParaRPr lang="en-GB" altLang="en-US"/>
          </a:p>
        </p:txBody>
      </p:sp>
    </p:spTree>
    <p:extLst>
      <p:ext uri="{BB962C8B-B14F-4D97-AF65-F5344CB8AC3E}">
        <p14:creationId xmlns:p14="http://schemas.microsoft.com/office/powerpoint/2010/main" val="302428637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a:extLst>
              <a:ext uri="{FF2B5EF4-FFF2-40B4-BE49-F238E27FC236}">
                <a16:creationId xmlns:a16="http://schemas.microsoft.com/office/drawing/2014/main" id="{76346BE5-7178-984E-89FF-846072BFA2ED}"/>
              </a:ext>
            </a:extLst>
          </p:cNvPr>
          <p:cNvSpPr>
            <a:spLocks noGrp="1" noChangeArrowheads="1"/>
          </p:cNvSpPr>
          <p:nvPr>
            <p:ph type="dt" sz="half" idx="10"/>
          </p:nvPr>
        </p:nvSpPr>
        <p:spPr>
          <a:ln/>
        </p:spPr>
        <p:txBody>
          <a:bodyPr/>
          <a:lstStyle>
            <a:lvl1pPr>
              <a:defRPr/>
            </a:lvl1pPr>
          </a:lstStyle>
          <a:p>
            <a:pPr>
              <a:defRPr/>
            </a:pPr>
            <a:endParaRPr lang="en-GB"/>
          </a:p>
        </p:txBody>
      </p:sp>
      <p:sp>
        <p:nvSpPr>
          <p:cNvPr id="6" name="Rectangle 10">
            <a:extLst>
              <a:ext uri="{FF2B5EF4-FFF2-40B4-BE49-F238E27FC236}">
                <a16:creationId xmlns:a16="http://schemas.microsoft.com/office/drawing/2014/main" id="{47AB4A28-BE47-1845-AD61-61AA52A04CA3}"/>
              </a:ext>
            </a:extLst>
          </p:cNvPr>
          <p:cNvSpPr>
            <a:spLocks noGrp="1" noChangeArrowheads="1"/>
          </p:cNvSpPr>
          <p:nvPr>
            <p:ph type="ftr" sz="quarter" idx="11"/>
          </p:nvPr>
        </p:nvSpPr>
        <p:spPr>
          <a:ln/>
        </p:spPr>
        <p:txBody>
          <a:bodyPr/>
          <a:lstStyle>
            <a:lvl1pPr>
              <a:defRPr/>
            </a:lvl1pPr>
          </a:lstStyle>
          <a:p>
            <a:pPr>
              <a:defRPr/>
            </a:pPr>
            <a:endParaRPr lang="en-GB"/>
          </a:p>
        </p:txBody>
      </p:sp>
      <p:sp>
        <p:nvSpPr>
          <p:cNvPr id="7" name="Rectangle 11">
            <a:extLst>
              <a:ext uri="{FF2B5EF4-FFF2-40B4-BE49-F238E27FC236}">
                <a16:creationId xmlns:a16="http://schemas.microsoft.com/office/drawing/2014/main" id="{7E1EE76F-6A22-CC41-B1A1-FA983665C38D}"/>
              </a:ext>
            </a:extLst>
          </p:cNvPr>
          <p:cNvSpPr>
            <a:spLocks noGrp="1" noChangeArrowheads="1"/>
          </p:cNvSpPr>
          <p:nvPr>
            <p:ph type="sldNum" sz="quarter" idx="12"/>
          </p:nvPr>
        </p:nvSpPr>
        <p:spPr>
          <a:ln/>
        </p:spPr>
        <p:txBody>
          <a:bodyPr/>
          <a:lstStyle>
            <a:lvl1pPr>
              <a:defRPr/>
            </a:lvl1pPr>
          </a:lstStyle>
          <a:p>
            <a:pPr>
              <a:defRPr/>
            </a:pPr>
            <a:fld id="{6C116502-6537-9449-9B33-7941E90E1CC3}" type="slidenum">
              <a:rPr lang="en-GB" altLang="en-US"/>
              <a:pPr>
                <a:defRPr/>
              </a:pPr>
              <a:t>‹#›</a:t>
            </a:fld>
            <a:endParaRPr lang="en-GB" altLang="en-US"/>
          </a:p>
        </p:txBody>
      </p:sp>
    </p:spTree>
    <p:extLst>
      <p:ext uri="{BB962C8B-B14F-4D97-AF65-F5344CB8AC3E}">
        <p14:creationId xmlns:p14="http://schemas.microsoft.com/office/powerpoint/2010/main" val="106898353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a:extLst>
              <a:ext uri="{FF2B5EF4-FFF2-40B4-BE49-F238E27FC236}">
                <a16:creationId xmlns:a16="http://schemas.microsoft.com/office/drawing/2014/main" id="{46EA06CA-A20A-0A4B-96A2-A1126D5777B1}"/>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10">
            <a:extLst>
              <a:ext uri="{FF2B5EF4-FFF2-40B4-BE49-F238E27FC236}">
                <a16:creationId xmlns:a16="http://schemas.microsoft.com/office/drawing/2014/main" id="{ADC3CA01-10ED-364A-9247-E37EEF35DF09}"/>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11">
            <a:extLst>
              <a:ext uri="{FF2B5EF4-FFF2-40B4-BE49-F238E27FC236}">
                <a16:creationId xmlns:a16="http://schemas.microsoft.com/office/drawing/2014/main" id="{A3E36876-5ECE-E641-8DE5-6C5B0F934453}"/>
              </a:ext>
            </a:extLst>
          </p:cNvPr>
          <p:cNvSpPr>
            <a:spLocks noGrp="1" noChangeArrowheads="1"/>
          </p:cNvSpPr>
          <p:nvPr>
            <p:ph type="sldNum" sz="quarter" idx="12"/>
          </p:nvPr>
        </p:nvSpPr>
        <p:spPr>
          <a:ln/>
        </p:spPr>
        <p:txBody>
          <a:bodyPr/>
          <a:lstStyle>
            <a:lvl1pPr>
              <a:defRPr/>
            </a:lvl1pPr>
          </a:lstStyle>
          <a:p>
            <a:pPr>
              <a:defRPr/>
            </a:pPr>
            <a:fld id="{121178A0-9F3E-704E-B619-7A42264F8C4C}" type="slidenum">
              <a:rPr lang="en-GB" altLang="en-US"/>
              <a:pPr>
                <a:defRPr/>
              </a:pPr>
              <a:t>‹#›</a:t>
            </a:fld>
            <a:endParaRPr lang="en-GB" altLang="en-US"/>
          </a:p>
        </p:txBody>
      </p:sp>
    </p:spTree>
    <p:extLst>
      <p:ext uri="{BB962C8B-B14F-4D97-AF65-F5344CB8AC3E}">
        <p14:creationId xmlns:p14="http://schemas.microsoft.com/office/powerpoint/2010/main" val="53058752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628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62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a:extLst>
              <a:ext uri="{FF2B5EF4-FFF2-40B4-BE49-F238E27FC236}">
                <a16:creationId xmlns:a16="http://schemas.microsoft.com/office/drawing/2014/main" id="{89553B86-5394-1047-92D7-8D4EC73FB86A}"/>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10">
            <a:extLst>
              <a:ext uri="{FF2B5EF4-FFF2-40B4-BE49-F238E27FC236}">
                <a16:creationId xmlns:a16="http://schemas.microsoft.com/office/drawing/2014/main" id="{9FB0EADF-0E4F-C441-BE03-03BFE781BCB1}"/>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11">
            <a:extLst>
              <a:ext uri="{FF2B5EF4-FFF2-40B4-BE49-F238E27FC236}">
                <a16:creationId xmlns:a16="http://schemas.microsoft.com/office/drawing/2014/main" id="{BEBA797F-BCA7-A349-9807-3EA2B53B321F}"/>
              </a:ext>
            </a:extLst>
          </p:cNvPr>
          <p:cNvSpPr>
            <a:spLocks noGrp="1" noChangeArrowheads="1"/>
          </p:cNvSpPr>
          <p:nvPr>
            <p:ph type="sldNum" sz="quarter" idx="12"/>
          </p:nvPr>
        </p:nvSpPr>
        <p:spPr>
          <a:ln/>
        </p:spPr>
        <p:txBody>
          <a:bodyPr/>
          <a:lstStyle>
            <a:lvl1pPr>
              <a:defRPr/>
            </a:lvl1pPr>
          </a:lstStyle>
          <a:p>
            <a:pPr>
              <a:defRPr/>
            </a:pPr>
            <a:fld id="{32C5C58A-FC41-DC4C-B839-735B6E98B7EF}" type="slidenum">
              <a:rPr lang="en-GB" altLang="en-US"/>
              <a:pPr>
                <a:defRPr/>
              </a:pPr>
              <a:t>‹#›</a:t>
            </a:fld>
            <a:endParaRPr lang="en-GB" altLang="en-US"/>
          </a:p>
        </p:txBody>
      </p:sp>
    </p:spTree>
    <p:extLst>
      <p:ext uri="{BB962C8B-B14F-4D97-AF65-F5344CB8AC3E}">
        <p14:creationId xmlns:p14="http://schemas.microsoft.com/office/powerpoint/2010/main" val="34617584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3" name="AutoShape 2">
            <a:extLst>
              <a:ext uri="{FF2B5EF4-FFF2-40B4-BE49-F238E27FC236}">
                <a16:creationId xmlns:a16="http://schemas.microsoft.com/office/drawing/2014/main" id="{6B6EEAB5-068F-1B46-AC19-C0E746A8AE80}"/>
              </a:ext>
            </a:extLst>
          </p:cNvPr>
          <p:cNvSpPr>
            <a:spLocks noChangeArrowheads="1"/>
          </p:cNvSpPr>
          <p:nvPr/>
        </p:nvSpPr>
        <p:spPr bwMode="auto">
          <a:xfrm>
            <a:off x="228600" y="381000"/>
            <a:ext cx="8686800" cy="5638800"/>
          </a:xfrm>
          <a:prstGeom prst="roundRect">
            <a:avLst>
              <a:gd name="adj" fmla="val 7912"/>
            </a:avLst>
          </a:pr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defRPr/>
            </a:pPr>
            <a:endParaRPr lang="en-US" altLang="en-US" sz="2400">
              <a:latin typeface="Times New Roman" panose="02020603050405020304" pitchFamily="18" charset="0"/>
            </a:endParaRPr>
          </a:p>
        </p:txBody>
      </p:sp>
      <p:sp>
        <p:nvSpPr>
          <p:cNvPr id="4" name="AutoShape 3">
            <a:extLst>
              <a:ext uri="{FF2B5EF4-FFF2-40B4-BE49-F238E27FC236}">
                <a16:creationId xmlns:a16="http://schemas.microsoft.com/office/drawing/2014/main" id="{F483AF48-E70A-6349-9959-31B2379A4784}"/>
              </a:ext>
            </a:extLst>
          </p:cNvPr>
          <p:cNvSpPr>
            <a:spLocks noChangeArrowheads="1"/>
          </p:cNvSpPr>
          <p:nvPr/>
        </p:nvSpPr>
        <p:spPr bwMode="white">
          <a:xfrm>
            <a:off x="327025" y="488950"/>
            <a:ext cx="8435975" cy="4768850"/>
          </a:xfrm>
          <a:prstGeom prst="roundRect">
            <a:avLst>
              <a:gd name="adj" fmla="val 7310"/>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defRPr/>
            </a:pPr>
            <a:endParaRPr lang="en-US" altLang="en-US" sz="2400">
              <a:latin typeface="Times New Roman" panose="02020603050405020304" pitchFamily="18" charset="0"/>
            </a:endParaRPr>
          </a:p>
        </p:txBody>
      </p:sp>
      <p:sp>
        <p:nvSpPr>
          <p:cNvPr id="122885" name="Rectangle 5"/>
          <p:cNvSpPr>
            <a:spLocks noGrp="1" noChangeArrowheads="1"/>
          </p:cNvSpPr>
          <p:nvPr>
            <p:ph type="ctrTitle"/>
          </p:nvPr>
        </p:nvSpPr>
        <p:spPr>
          <a:xfrm>
            <a:off x="685800" y="857250"/>
            <a:ext cx="7772400" cy="2266950"/>
          </a:xfrm>
        </p:spPr>
        <p:txBody>
          <a:bodyPr anchor="ctr" anchorCtr="1"/>
          <a:lstStyle>
            <a:lvl1pPr algn="ctr">
              <a:defRPr sz="4100" i="1"/>
            </a:lvl1pPr>
          </a:lstStyle>
          <a:p>
            <a:pPr lvl="0"/>
            <a:r>
              <a:rPr lang="en-GB" noProof="0"/>
              <a:t>Click to edit Master title style</a:t>
            </a:r>
          </a:p>
        </p:txBody>
      </p:sp>
    </p:spTree>
    <p:extLst>
      <p:ext uri="{BB962C8B-B14F-4D97-AF65-F5344CB8AC3E}">
        <p14:creationId xmlns:p14="http://schemas.microsoft.com/office/powerpoint/2010/main" val="156125394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F549DA9-9C7C-D647-86DD-705B3305DE9A}"/>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5">
            <a:extLst>
              <a:ext uri="{FF2B5EF4-FFF2-40B4-BE49-F238E27FC236}">
                <a16:creationId xmlns:a16="http://schemas.microsoft.com/office/drawing/2014/main" id="{1E3156E4-F3F3-EE46-9142-3CF229B8DC2C}"/>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6">
            <a:extLst>
              <a:ext uri="{FF2B5EF4-FFF2-40B4-BE49-F238E27FC236}">
                <a16:creationId xmlns:a16="http://schemas.microsoft.com/office/drawing/2014/main" id="{F272BA45-7E48-4945-A1AE-FBC635119E19}"/>
              </a:ext>
            </a:extLst>
          </p:cNvPr>
          <p:cNvSpPr>
            <a:spLocks noGrp="1" noChangeArrowheads="1"/>
          </p:cNvSpPr>
          <p:nvPr>
            <p:ph type="sldNum" sz="quarter" idx="12"/>
          </p:nvPr>
        </p:nvSpPr>
        <p:spPr>
          <a:ln/>
        </p:spPr>
        <p:txBody>
          <a:bodyPr/>
          <a:lstStyle>
            <a:lvl1pPr>
              <a:defRPr/>
            </a:lvl1pPr>
          </a:lstStyle>
          <a:p>
            <a:pPr>
              <a:defRPr/>
            </a:pPr>
            <a:fld id="{0E38A92E-D3CF-5F46-8365-6CD7DED836C2}" type="slidenum">
              <a:rPr lang="en-GB" altLang="en-US"/>
              <a:pPr>
                <a:defRPr/>
              </a:pPr>
              <a:t>‹#›</a:t>
            </a:fld>
            <a:endParaRPr lang="en-GB" altLang="en-US"/>
          </a:p>
        </p:txBody>
      </p:sp>
    </p:spTree>
    <p:extLst>
      <p:ext uri="{BB962C8B-B14F-4D97-AF65-F5344CB8AC3E}">
        <p14:creationId xmlns:p14="http://schemas.microsoft.com/office/powerpoint/2010/main" val="387649030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8D6CB3FE-E129-4A4D-889C-AC030EBEEC3B}"/>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5">
            <a:extLst>
              <a:ext uri="{FF2B5EF4-FFF2-40B4-BE49-F238E27FC236}">
                <a16:creationId xmlns:a16="http://schemas.microsoft.com/office/drawing/2014/main" id="{71A4344E-C8EA-844D-BE42-CD5DA218DA93}"/>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6">
            <a:extLst>
              <a:ext uri="{FF2B5EF4-FFF2-40B4-BE49-F238E27FC236}">
                <a16:creationId xmlns:a16="http://schemas.microsoft.com/office/drawing/2014/main" id="{C14A5AF5-59EE-6B45-825C-174CF11B8F95}"/>
              </a:ext>
            </a:extLst>
          </p:cNvPr>
          <p:cNvSpPr>
            <a:spLocks noGrp="1" noChangeArrowheads="1"/>
          </p:cNvSpPr>
          <p:nvPr>
            <p:ph type="sldNum" sz="quarter" idx="12"/>
          </p:nvPr>
        </p:nvSpPr>
        <p:spPr>
          <a:ln/>
        </p:spPr>
        <p:txBody>
          <a:bodyPr/>
          <a:lstStyle>
            <a:lvl1pPr>
              <a:defRPr/>
            </a:lvl1pPr>
          </a:lstStyle>
          <a:p>
            <a:pPr>
              <a:defRPr/>
            </a:pPr>
            <a:fld id="{A14E1AD5-AA3D-D944-AF2A-9FE4B0A8468F}" type="slidenum">
              <a:rPr lang="en-GB" altLang="en-US"/>
              <a:pPr>
                <a:defRPr/>
              </a:pPr>
              <a:t>‹#›</a:t>
            </a:fld>
            <a:endParaRPr lang="en-GB" altLang="en-US"/>
          </a:p>
        </p:txBody>
      </p:sp>
    </p:spTree>
    <p:extLst>
      <p:ext uri="{BB962C8B-B14F-4D97-AF65-F5344CB8AC3E}">
        <p14:creationId xmlns:p14="http://schemas.microsoft.com/office/powerpoint/2010/main" val="17245876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3A4D536C-E6CD-484F-B5AE-262481B8AB5E}"/>
              </a:ext>
            </a:extLst>
          </p:cNvPr>
          <p:cNvSpPr>
            <a:spLocks noGrp="1" noChangeArrowheads="1"/>
          </p:cNvSpPr>
          <p:nvPr>
            <p:ph type="dt" sz="half" idx="10"/>
          </p:nvPr>
        </p:nvSpPr>
        <p:spPr>
          <a:ln/>
        </p:spPr>
        <p:txBody>
          <a:bodyPr/>
          <a:lstStyle>
            <a:lvl1pPr>
              <a:defRPr/>
            </a:lvl1pPr>
          </a:lstStyle>
          <a:p>
            <a:pPr>
              <a:defRPr/>
            </a:pPr>
            <a:endParaRPr lang="en-GB"/>
          </a:p>
        </p:txBody>
      </p:sp>
      <p:sp>
        <p:nvSpPr>
          <p:cNvPr id="3" name="Rectangle 5">
            <a:extLst>
              <a:ext uri="{FF2B5EF4-FFF2-40B4-BE49-F238E27FC236}">
                <a16:creationId xmlns:a16="http://schemas.microsoft.com/office/drawing/2014/main" id="{D6DCC317-A6D7-6144-B044-E149A8DC93F2}"/>
              </a:ext>
            </a:extLst>
          </p:cNvPr>
          <p:cNvSpPr>
            <a:spLocks noGrp="1" noChangeArrowheads="1"/>
          </p:cNvSpPr>
          <p:nvPr>
            <p:ph type="ftr" sz="quarter" idx="11"/>
          </p:nvPr>
        </p:nvSpPr>
        <p:spPr>
          <a:ln/>
        </p:spPr>
        <p:txBody>
          <a:bodyPr/>
          <a:lstStyle>
            <a:lvl1pPr>
              <a:defRPr/>
            </a:lvl1pPr>
          </a:lstStyle>
          <a:p>
            <a:pPr>
              <a:defRPr/>
            </a:pPr>
            <a:endParaRPr lang="en-GB"/>
          </a:p>
        </p:txBody>
      </p:sp>
      <p:sp>
        <p:nvSpPr>
          <p:cNvPr id="4" name="Rectangle 6">
            <a:extLst>
              <a:ext uri="{FF2B5EF4-FFF2-40B4-BE49-F238E27FC236}">
                <a16:creationId xmlns:a16="http://schemas.microsoft.com/office/drawing/2014/main" id="{AD77322A-CC2E-8745-B68B-552C8D31510B}"/>
              </a:ext>
            </a:extLst>
          </p:cNvPr>
          <p:cNvSpPr>
            <a:spLocks noGrp="1" noChangeArrowheads="1"/>
          </p:cNvSpPr>
          <p:nvPr>
            <p:ph type="sldNum" sz="quarter" idx="12"/>
          </p:nvPr>
        </p:nvSpPr>
        <p:spPr>
          <a:ln/>
        </p:spPr>
        <p:txBody>
          <a:bodyPr/>
          <a:lstStyle>
            <a:lvl1pPr>
              <a:defRPr/>
            </a:lvl1pPr>
          </a:lstStyle>
          <a:p>
            <a:pPr>
              <a:defRPr/>
            </a:pPr>
            <a:fld id="{8BDFC392-091E-C148-9E3D-4681701CDA12}" type="slidenum">
              <a:rPr lang="en-GB" altLang="en-US"/>
              <a:pPr>
                <a:defRPr/>
              </a:pPr>
              <a:t>‹#›</a:t>
            </a:fld>
            <a:endParaRPr lang="en-GB" altLang="en-US"/>
          </a:p>
        </p:txBody>
      </p:sp>
    </p:spTree>
    <p:extLst>
      <p:ext uri="{BB962C8B-B14F-4D97-AF65-F5344CB8AC3E}">
        <p14:creationId xmlns:p14="http://schemas.microsoft.com/office/powerpoint/2010/main" val="420209231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62000" y="1905000"/>
            <a:ext cx="37719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1905000"/>
            <a:ext cx="37719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F0E1631B-812E-A54C-9182-FE8C76ED35F2}"/>
              </a:ext>
            </a:extLst>
          </p:cNvPr>
          <p:cNvSpPr>
            <a:spLocks noGrp="1" noChangeArrowheads="1"/>
          </p:cNvSpPr>
          <p:nvPr>
            <p:ph type="dt" sz="half" idx="10"/>
          </p:nvPr>
        </p:nvSpPr>
        <p:spPr>
          <a:ln/>
        </p:spPr>
        <p:txBody>
          <a:bodyPr/>
          <a:lstStyle>
            <a:lvl1pPr>
              <a:defRPr/>
            </a:lvl1pPr>
          </a:lstStyle>
          <a:p>
            <a:pPr>
              <a:defRPr/>
            </a:pPr>
            <a:endParaRPr lang="en-GB"/>
          </a:p>
        </p:txBody>
      </p:sp>
      <p:sp>
        <p:nvSpPr>
          <p:cNvPr id="6" name="Rectangle 5">
            <a:extLst>
              <a:ext uri="{FF2B5EF4-FFF2-40B4-BE49-F238E27FC236}">
                <a16:creationId xmlns:a16="http://schemas.microsoft.com/office/drawing/2014/main" id="{5EC62BEE-BA8B-2C4A-A0B2-6BF19F81DEE6}"/>
              </a:ext>
            </a:extLst>
          </p:cNvPr>
          <p:cNvSpPr>
            <a:spLocks noGrp="1" noChangeArrowheads="1"/>
          </p:cNvSpPr>
          <p:nvPr>
            <p:ph type="ftr" sz="quarter" idx="11"/>
          </p:nvPr>
        </p:nvSpPr>
        <p:spPr>
          <a:ln/>
        </p:spPr>
        <p:txBody>
          <a:bodyPr/>
          <a:lstStyle>
            <a:lvl1pPr>
              <a:defRPr/>
            </a:lvl1pPr>
          </a:lstStyle>
          <a:p>
            <a:pPr>
              <a:defRPr/>
            </a:pPr>
            <a:endParaRPr lang="en-GB"/>
          </a:p>
        </p:txBody>
      </p:sp>
      <p:sp>
        <p:nvSpPr>
          <p:cNvPr id="7" name="Rectangle 6">
            <a:extLst>
              <a:ext uri="{FF2B5EF4-FFF2-40B4-BE49-F238E27FC236}">
                <a16:creationId xmlns:a16="http://schemas.microsoft.com/office/drawing/2014/main" id="{3B6C74D2-9357-2F42-8E3F-5FE6493792B0}"/>
              </a:ext>
            </a:extLst>
          </p:cNvPr>
          <p:cNvSpPr>
            <a:spLocks noGrp="1" noChangeArrowheads="1"/>
          </p:cNvSpPr>
          <p:nvPr>
            <p:ph type="sldNum" sz="quarter" idx="12"/>
          </p:nvPr>
        </p:nvSpPr>
        <p:spPr>
          <a:ln/>
        </p:spPr>
        <p:txBody>
          <a:bodyPr/>
          <a:lstStyle>
            <a:lvl1pPr>
              <a:defRPr/>
            </a:lvl1pPr>
          </a:lstStyle>
          <a:p>
            <a:pPr>
              <a:defRPr/>
            </a:pPr>
            <a:fld id="{B714F2CD-2E85-C843-82FE-C4F92E8021AE}" type="slidenum">
              <a:rPr lang="en-GB" altLang="en-US"/>
              <a:pPr>
                <a:defRPr/>
              </a:pPr>
              <a:t>‹#›</a:t>
            </a:fld>
            <a:endParaRPr lang="en-GB" altLang="en-US"/>
          </a:p>
        </p:txBody>
      </p:sp>
    </p:spTree>
    <p:extLst>
      <p:ext uri="{BB962C8B-B14F-4D97-AF65-F5344CB8AC3E}">
        <p14:creationId xmlns:p14="http://schemas.microsoft.com/office/powerpoint/2010/main" val="58566912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AAC89672-43B1-7C47-97F1-5D662037B41C}"/>
              </a:ext>
            </a:extLst>
          </p:cNvPr>
          <p:cNvSpPr>
            <a:spLocks noGrp="1" noChangeArrowheads="1"/>
          </p:cNvSpPr>
          <p:nvPr>
            <p:ph type="dt" sz="half" idx="10"/>
          </p:nvPr>
        </p:nvSpPr>
        <p:spPr>
          <a:ln/>
        </p:spPr>
        <p:txBody>
          <a:bodyPr/>
          <a:lstStyle>
            <a:lvl1pPr>
              <a:defRPr/>
            </a:lvl1pPr>
          </a:lstStyle>
          <a:p>
            <a:pPr>
              <a:defRPr/>
            </a:pPr>
            <a:endParaRPr lang="en-GB"/>
          </a:p>
        </p:txBody>
      </p:sp>
      <p:sp>
        <p:nvSpPr>
          <p:cNvPr id="8" name="Rectangle 5">
            <a:extLst>
              <a:ext uri="{FF2B5EF4-FFF2-40B4-BE49-F238E27FC236}">
                <a16:creationId xmlns:a16="http://schemas.microsoft.com/office/drawing/2014/main" id="{FEC63324-7C1F-0F47-B004-84161B639686}"/>
              </a:ext>
            </a:extLst>
          </p:cNvPr>
          <p:cNvSpPr>
            <a:spLocks noGrp="1" noChangeArrowheads="1"/>
          </p:cNvSpPr>
          <p:nvPr>
            <p:ph type="ftr" sz="quarter" idx="11"/>
          </p:nvPr>
        </p:nvSpPr>
        <p:spPr>
          <a:ln/>
        </p:spPr>
        <p:txBody>
          <a:bodyPr/>
          <a:lstStyle>
            <a:lvl1pPr>
              <a:defRPr/>
            </a:lvl1pPr>
          </a:lstStyle>
          <a:p>
            <a:pPr>
              <a:defRPr/>
            </a:pPr>
            <a:endParaRPr lang="en-GB"/>
          </a:p>
        </p:txBody>
      </p:sp>
      <p:sp>
        <p:nvSpPr>
          <p:cNvPr id="9" name="Rectangle 6">
            <a:extLst>
              <a:ext uri="{FF2B5EF4-FFF2-40B4-BE49-F238E27FC236}">
                <a16:creationId xmlns:a16="http://schemas.microsoft.com/office/drawing/2014/main" id="{118B208D-1B7C-5544-B7DF-96E0EA8DB04A}"/>
              </a:ext>
            </a:extLst>
          </p:cNvPr>
          <p:cNvSpPr>
            <a:spLocks noGrp="1" noChangeArrowheads="1"/>
          </p:cNvSpPr>
          <p:nvPr>
            <p:ph type="sldNum" sz="quarter" idx="12"/>
          </p:nvPr>
        </p:nvSpPr>
        <p:spPr>
          <a:ln/>
        </p:spPr>
        <p:txBody>
          <a:bodyPr/>
          <a:lstStyle>
            <a:lvl1pPr>
              <a:defRPr/>
            </a:lvl1pPr>
          </a:lstStyle>
          <a:p>
            <a:pPr>
              <a:defRPr/>
            </a:pPr>
            <a:fld id="{2718BF7C-6121-A34E-91C6-97ADA535D4CD}" type="slidenum">
              <a:rPr lang="en-GB" altLang="en-US"/>
              <a:pPr>
                <a:defRPr/>
              </a:pPr>
              <a:t>‹#›</a:t>
            </a:fld>
            <a:endParaRPr lang="en-GB" altLang="en-US"/>
          </a:p>
        </p:txBody>
      </p:sp>
    </p:spTree>
    <p:extLst>
      <p:ext uri="{BB962C8B-B14F-4D97-AF65-F5344CB8AC3E}">
        <p14:creationId xmlns:p14="http://schemas.microsoft.com/office/powerpoint/2010/main" val="25563029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4F7A5704-AF0E-664D-84B1-40B94CA8121B}"/>
              </a:ext>
            </a:extLst>
          </p:cNvPr>
          <p:cNvSpPr>
            <a:spLocks noGrp="1" noChangeArrowheads="1"/>
          </p:cNvSpPr>
          <p:nvPr>
            <p:ph type="dt" sz="half" idx="10"/>
          </p:nvPr>
        </p:nvSpPr>
        <p:spPr>
          <a:ln/>
        </p:spPr>
        <p:txBody>
          <a:bodyPr/>
          <a:lstStyle>
            <a:lvl1pPr>
              <a:defRPr/>
            </a:lvl1pPr>
          </a:lstStyle>
          <a:p>
            <a:pPr>
              <a:defRPr/>
            </a:pPr>
            <a:endParaRPr lang="en-GB"/>
          </a:p>
        </p:txBody>
      </p:sp>
      <p:sp>
        <p:nvSpPr>
          <p:cNvPr id="4" name="Rectangle 5">
            <a:extLst>
              <a:ext uri="{FF2B5EF4-FFF2-40B4-BE49-F238E27FC236}">
                <a16:creationId xmlns:a16="http://schemas.microsoft.com/office/drawing/2014/main" id="{116EC952-9101-634B-A20B-45B693971E3C}"/>
              </a:ext>
            </a:extLst>
          </p:cNvPr>
          <p:cNvSpPr>
            <a:spLocks noGrp="1" noChangeArrowheads="1"/>
          </p:cNvSpPr>
          <p:nvPr>
            <p:ph type="ftr" sz="quarter" idx="11"/>
          </p:nvPr>
        </p:nvSpPr>
        <p:spPr>
          <a:ln/>
        </p:spPr>
        <p:txBody>
          <a:bodyPr/>
          <a:lstStyle>
            <a:lvl1pPr>
              <a:defRPr/>
            </a:lvl1pPr>
          </a:lstStyle>
          <a:p>
            <a:pPr>
              <a:defRPr/>
            </a:pPr>
            <a:endParaRPr lang="en-GB"/>
          </a:p>
        </p:txBody>
      </p:sp>
      <p:sp>
        <p:nvSpPr>
          <p:cNvPr id="5" name="Rectangle 6">
            <a:extLst>
              <a:ext uri="{FF2B5EF4-FFF2-40B4-BE49-F238E27FC236}">
                <a16:creationId xmlns:a16="http://schemas.microsoft.com/office/drawing/2014/main" id="{3EBAF13C-6255-2442-B4BD-96726B81879E}"/>
              </a:ext>
            </a:extLst>
          </p:cNvPr>
          <p:cNvSpPr>
            <a:spLocks noGrp="1" noChangeArrowheads="1"/>
          </p:cNvSpPr>
          <p:nvPr>
            <p:ph type="sldNum" sz="quarter" idx="12"/>
          </p:nvPr>
        </p:nvSpPr>
        <p:spPr>
          <a:ln/>
        </p:spPr>
        <p:txBody>
          <a:bodyPr/>
          <a:lstStyle>
            <a:lvl1pPr>
              <a:defRPr/>
            </a:lvl1pPr>
          </a:lstStyle>
          <a:p>
            <a:pPr>
              <a:defRPr/>
            </a:pPr>
            <a:fld id="{DD52569C-3E39-474D-BBA7-064921DD7DEE}" type="slidenum">
              <a:rPr lang="en-GB" altLang="en-US"/>
              <a:pPr>
                <a:defRPr/>
              </a:pPr>
              <a:t>‹#›</a:t>
            </a:fld>
            <a:endParaRPr lang="en-GB" altLang="en-US"/>
          </a:p>
        </p:txBody>
      </p:sp>
    </p:spTree>
    <p:extLst>
      <p:ext uri="{BB962C8B-B14F-4D97-AF65-F5344CB8AC3E}">
        <p14:creationId xmlns:p14="http://schemas.microsoft.com/office/powerpoint/2010/main" val="414691623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7B2EC759-E052-D44A-9E3C-C40878F9A73F}"/>
              </a:ext>
            </a:extLst>
          </p:cNvPr>
          <p:cNvSpPr>
            <a:spLocks noGrp="1" noChangeArrowheads="1"/>
          </p:cNvSpPr>
          <p:nvPr>
            <p:ph type="dt" sz="half" idx="10"/>
          </p:nvPr>
        </p:nvSpPr>
        <p:spPr>
          <a:ln/>
        </p:spPr>
        <p:txBody>
          <a:bodyPr/>
          <a:lstStyle>
            <a:lvl1pPr>
              <a:defRPr/>
            </a:lvl1pPr>
          </a:lstStyle>
          <a:p>
            <a:pPr>
              <a:defRPr/>
            </a:pPr>
            <a:endParaRPr lang="en-GB"/>
          </a:p>
        </p:txBody>
      </p:sp>
      <p:sp>
        <p:nvSpPr>
          <p:cNvPr id="3" name="Rectangle 5">
            <a:extLst>
              <a:ext uri="{FF2B5EF4-FFF2-40B4-BE49-F238E27FC236}">
                <a16:creationId xmlns:a16="http://schemas.microsoft.com/office/drawing/2014/main" id="{133B9437-1499-F54A-B4C2-AE58CDFBBDE3}"/>
              </a:ext>
            </a:extLst>
          </p:cNvPr>
          <p:cNvSpPr>
            <a:spLocks noGrp="1" noChangeArrowheads="1"/>
          </p:cNvSpPr>
          <p:nvPr>
            <p:ph type="ftr" sz="quarter" idx="11"/>
          </p:nvPr>
        </p:nvSpPr>
        <p:spPr>
          <a:ln/>
        </p:spPr>
        <p:txBody>
          <a:bodyPr/>
          <a:lstStyle>
            <a:lvl1pPr>
              <a:defRPr/>
            </a:lvl1pPr>
          </a:lstStyle>
          <a:p>
            <a:pPr>
              <a:defRPr/>
            </a:pPr>
            <a:endParaRPr lang="en-GB"/>
          </a:p>
        </p:txBody>
      </p:sp>
      <p:sp>
        <p:nvSpPr>
          <p:cNvPr id="4" name="Rectangle 6">
            <a:extLst>
              <a:ext uri="{FF2B5EF4-FFF2-40B4-BE49-F238E27FC236}">
                <a16:creationId xmlns:a16="http://schemas.microsoft.com/office/drawing/2014/main" id="{1D081A8C-B836-A740-A3DE-4D1E500E682A}"/>
              </a:ext>
            </a:extLst>
          </p:cNvPr>
          <p:cNvSpPr>
            <a:spLocks noGrp="1" noChangeArrowheads="1"/>
          </p:cNvSpPr>
          <p:nvPr>
            <p:ph type="sldNum" sz="quarter" idx="12"/>
          </p:nvPr>
        </p:nvSpPr>
        <p:spPr>
          <a:ln/>
        </p:spPr>
        <p:txBody>
          <a:bodyPr/>
          <a:lstStyle>
            <a:lvl1pPr>
              <a:defRPr/>
            </a:lvl1pPr>
          </a:lstStyle>
          <a:p>
            <a:pPr>
              <a:defRPr/>
            </a:pPr>
            <a:fld id="{5DECCFFD-918E-B041-AB1C-41C73A774C20}" type="slidenum">
              <a:rPr lang="en-GB" altLang="en-US"/>
              <a:pPr>
                <a:defRPr/>
              </a:pPr>
              <a:t>‹#›</a:t>
            </a:fld>
            <a:endParaRPr lang="en-GB" altLang="en-US"/>
          </a:p>
        </p:txBody>
      </p:sp>
    </p:spTree>
    <p:extLst>
      <p:ext uri="{BB962C8B-B14F-4D97-AF65-F5344CB8AC3E}">
        <p14:creationId xmlns:p14="http://schemas.microsoft.com/office/powerpoint/2010/main" val="28444857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C83633F8-D432-D740-A501-C1F0480B2A4B}"/>
              </a:ext>
            </a:extLst>
          </p:cNvPr>
          <p:cNvSpPr>
            <a:spLocks noGrp="1" noChangeArrowheads="1"/>
          </p:cNvSpPr>
          <p:nvPr>
            <p:ph type="dt" sz="half" idx="10"/>
          </p:nvPr>
        </p:nvSpPr>
        <p:spPr>
          <a:ln/>
        </p:spPr>
        <p:txBody>
          <a:bodyPr/>
          <a:lstStyle>
            <a:lvl1pPr>
              <a:defRPr/>
            </a:lvl1pPr>
          </a:lstStyle>
          <a:p>
            <a:pPr>
              <a:defRPr/>
            </a:pPr>
            <a:endParaRPr lang="en-GB"/>
          </a:p>
        </p:txBody>
      </p:sp>
      <p:sp>
        <p:nvSpPr>
          <p:cNvPr id="6" name="Rectangle 5">
            <a:extLst>
              <a:ext uri="{FF2B5EF4-FFF2-40B4-BE49-F238E27FC236}">
                <a16:creationId xmlns:a16="http://schemas.microsoft.com/office/drawing/2014/main" id="{731C0E83-701F-1640-B2B7-6E7A2E4106E8}"/>
              </a:ext>
            </a:extLst>
          </p:cNvPr>
          <p:cNvSpPr>
            <a:spLocks noGrp="1" noChangeArrowheads="1"/>
          </p:cNvSpPr>
          <p:nvPr>
            <p:ph type="ftr" sz="quarter" idx="11"/>
          </p:nvPr>
        </p:nvSpPr>
        <p:spPr>
          <a:ln/>
        </p:spPr>
        <p:txBody>
          <a:bodyPr/>
          <a:lstStyle>
            <a:lvl1pPr>
              <a:defRPr/>
            </a:lvl1pPr>
          </a:lstStyle>
          <a:p>
            <a:pPr>
              <a:defRPr/>
            </a:pPr>
            <a:endParaRPr lang="en-GB"/>
          </a:p>
        </p:txBody>
      </p:sp>
      <p:sp>
        <p:nvSpPr>
          <p:cNvPr id="7" name="Rectangle 6">
            <a:extLst>
              <a:ext uri="{FF2B5EF4-FFF2-40B4-BE49-F238E27FC236}">
                <a16:creationId xmlns:a16="http://schemas.microsoft.com/office/drawing/2014/main" id="{5A8506CD-5F1C-8D42-AD7D-EA7BF985B11A}"/>
              </a:ext>
            </a:extLst>
          </p:cNvPr>
          <p:cNvSpPr>
            <a:spLocks noGrp="1" noChangeArrowheads="1"/>
          </p:cNvSpPr>
          <p:nvPr>
            <p:ph type="sldNum" sz="quarter" idx="12"/>
          </p:nvPr>
        </p:nvSpPr>
        <p:spPr>
          <a:ln/>
        </p:spPr>
        <p:txBody>
          <a:bodyPr/>
          <a:lstStyle>
            <a:lvl1pPr>
              <a:defRPr/>
            </a:lvl1pPr>
          </a:lstStyle>
          <a:p>
            <a:pPr>
              <a:defRPr/>
            </a:pPr>
            <a:fld id="{E25FDBA3-90EA-BB40-9B87-2FC1E1FC0BE9}" type="slidenum">
              <a:rPr lang="en-GB" altLang="en-US"/>
              <a:pPr>
                <a:defRPr/>
              </a:pPr>
              <a:t>‹#›</a:t>
            </a:fld>
            <a:endParaRPr lang="en-GB" altLang="en-US"/>
          </a:p>
        </p:txBody>
      </p:sp>
    </p:spTree>
    <p:extLst>
      <p:ext uri="{BB962C8B-B14F-4D97-AF65-F5344CB8AC3E}">
        <p14:creationId xmlns:p14="http://schemas.microsoft.com/office/powerpoint/2010/main" val="243540026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01750CC6-3E2F-0140-9138-675EE54A3F50}"/>
              </a:ext>
            </a:extLst>
          </p:cNvPr>
          <p:cNvSpPr>
            <a:spLocks noGrp="1" noChangeArrowheads="1"/>
          </p:cNvSpPr>
          <p:nvPr>
            <p:ph type="dt" sz="half" idx="10"/>
          </p:nvPr>
        </p:nvSpPr>
        <p:spPr>
          <a:ln/>
        </p:spPr>
        <p:txBody>
          <a:bodyPr/>
          <a:lstStyle>
            <a:lvl1pPr>
              <a:defRPr/>
            </a:lvl1pPr>
          </a:lstStyle>
          <a:p>
            <a:pPr>
              <a:defRPr/>
            </a:pPr>
            <a:endParaRPr lang="en-GB"/>
          </a:p>
        </p:txBody>
      </p:sp>
      <p:sp>
        <p:nvSpPr>
          <p:cNvPr id="6" name="Rectangle 5">
            <a:extLst>
              <a:ext uri="{FF2B5EF4-FFF2-40B4-BE49-F238E27FC236}">
                <a16:creationId xmlns:a16="http://schemas.microsoft.com/office/drawing/2014/main" id="{77FBB0CD-8190-C04A-9A30-3DE9940B1191}"/>
              </a:ext>
            </a:extLst>
          </p:cNvPr>
          <p:cNvSpPr>
            <a:spLocks noGrp="1" noChangeArrowheads="1"/>
          </p:cNvSpPr>
          <p:nvPr>
            <p:ph type="ftr" sz="quarter" idx="11"/>
          </p:nvPr>
        </p:nvSpPr>
        <p:spPr>
          <a:ln/>
        </p:spPr>
        <p:txBody>
          <a:bodyPr/>
          <a:lstStyle>
            <a:lvl1pPr>
              <a:defRPr/>
            </a:lvl1pPr>
          </a:lstStyle>
          <a:p>
            <a:pPr>
              <a:defRPr/>
            </a:pPr>
            <a:endParaRPr lang="en-GB"/>
          </a:p>
        </p:txBody>
      </p:sp>
      <p:sp>
        <p:nvSpPr>
          <p:cNvPr id="7" name="Rectangle 6">
            <a:extLst>
              <a:ext uri="{FF2B5EF4-FFF2-40B4-BE49-F238E27FC236}">
                <a16:creationId xmlns:a16="http://schemas.microsoft.com/office/drawing/2014/main" id="{B2C770C2-EC74-AA41-AB8A-CF02F2F29E0A}"/>
              </a:ext>
            </a:extLst>
          </p:cNvPr>
          <p:cNvSpPr>
            <a:spLocks noGrp="1" noChangeArrowheads="1"/>
          </p:cNvSpPr>
          <p:nvPr>
            <p:ph type="sldNum" sz="quarter" idx="12"/>
          </p:nvPr>
        </p:nvSpPr>
        <p:spPr>
          <a:ln/>
        </p:spPr>
        <p:txBody>
          <a:bodyPr/>
          <a:lstStyle>
            <a:lvl1pPr>
              <a:defRPr/>
            </a:lvl1pPr>
          </a:lstStyle>
          <a:p>
            <a:pPr>
              <a:defRPr/>
            </a:pPr>
            <a:fld id="{AC8F2787-9CDC-A145-867B-CE4C0787994C}" type="slidenum">
              <a:rPr lang="en-GB" altLang="en-US"/>
              <a:pPr>
                <a:defRPr/>
              </a:pPr>
              <a:t>‹#›</a:t>
            </a:fld>
            <a:endParaRPr lang="en-GB" altLang="en-US"/>
          </a:p>
        </p:txBody>
      </p:sp>
    </p:spTree>
    <p:extLst>
      <p:ext uri="{BB962C8B-B14F-4D97-AF65-F5344CB8AC3E}">
        <p14:creationId xmlns:p14="http://schemas.microsoft.com/office/powerpoint/2010/main" val="409372591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87A5E24-1CAD-3A4B-80E8-9E206206592A}"/>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5">
            <a:extLst>
              <a:ext uri="{FF2B5EF4-FFF2-40B4-BE49-F238E27FC236}">
                <a16:creationId xmlns:a16="http://schemas.microsoft.com/office/drawing/2014/main" id="{AB841F55-2350-4F4D-B535-600D51A59DC6}"/>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6">
            <a:extLst>
              <a:ext uri="{FF2B5EF4-FFF2-40B4-BE49-F238E27FC236}">
                <a16:creationId xmlns:a16="http://schemas.microsoft.com/office/drawing/2014/main" id="{E271DE23-4CE0-5A4F-9313-B40F39ABE030}"/>
              </a:ext>
            </a:extLst>
          </p:cNvPr>
          <p:cNvSpPr>
            <a:spLocks noGrp="1" noChangeArrowheads="1"/>
          </p:cNvSpPr>
          <p:nvPr>
            <p:ph type="sldNum" sz="quarter" idx="12"/>
          </p:nvPr>
        </p:nvSpPr>
        <p:spPr>
          <a:ln/>
        </p:spPr>
        <p:txBody>
          <a:bodyPr/>
          <a:lstStyle>
            <a:lvl1pPr>
              <a:defRPr/>
            </a:lvl1pPr>
          </a:lstStyle>
          <a:p>
            <a:pPr>
              <a:defRPr/>
            </a:pPr>
            <a:fld id="{56CA7F43-B145-A745-99A0-9F63A69EC062}" type="slidenum">
              <a:rPr lang="en-GB" altLang="en-US"/>
              <a:pPr>
                <a:defRPr/>
              </a:pPr>
              <a:t>‹#›</a:t>
            </a:fld>
            <a:endParaRPr lang="en-GB" altLang="en-US"/>
          </a:p>
        </p:txBody>
      </p:sp>
    </p:spTree>
    <p:extLst>
      <p:ext uri="{BB962C8B-B14F-4D97-AF65-F5344CB8AC3E}">
        <p14:creationId xmlns:p14="http://schemas.microsoft.com/office/powerpoint/2010/main" val="244208790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34150" y="533400"/>
            <a:ext cx="1924050" cy="5410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62000" y="533400"/>
            <a:ext cx="561975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9D3B6E8-BB56-7543-9A9E-1821E568F83B}"/>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5">
            <a:extLst>
              <a:ext uri="{FF2B5EF4-FFF2-40B4-BE49-F238E27FC236}">
                <a16:creationId xmlns:a16="http://schemas.microsoft.com/office/drawing/2014/main" id="{5721F048-8339-DB4A-83D9-1245A8EAD55C}"/>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6">
            <a:extLst>
              <a:ext uri="{FF2B5EF4-FFF2-40B4-BE49-F238E27FC236}">
                <a16:creationId xmlns:a16="http://schemas.microsoft.com/office/drawing/2014/main" id="{70F8CE51-81F4-554D-B74C-DC8309D32668}"/>
              </a:ext>
            </a:extLst>
          </p:cNvPr>
          <p:cNvSpPr>
            <a:spLocks noGrp="1" noChangeArrowheads="1"/>
          </p:cNvSpPr>
          <p:nvPr>
            <p:ph type="sldNum" sz="quarter" idx="12"/>
          </p:nvPr>
        </p:nvSpPr>
        <p:spPr>
          <a:ln/>
        </p:spPr>
        <p:txBody>
          <a:bodyPr/>
          <a:lstStyle>
            <a:lvl1pPr>
              <a:defRPr/>
            </a:lvl1pPr>
          </a:lstStyle>
          <a:p>
            <a:pPr>
              <a:defRPr/>
            </a:pPr>
            <a:fld id="{E201EC59-D189-134B-84EC-CCFD9C87EF49}" type="slidenum">
              <a:rPr lang="en-GB" altLang="en-US"/>
              <a:pPr>
                <a:defRPr/>
              </a:pPr>
              <a:t>‹#›</a:t>
            </a:fld>
            <a:endParaRPr lang="en-GB" altLang="en-US"/>
          </a:p>
        </p:txBody>
      </p:sp>
    </p:spTree>
    <p:extLst>
      <p:ext uri="{BB962C8B-B14F-4D97-AF65-F5344CB8AC3E}">
        <p14:creationId xmlns:p14="http://schemas.microsoft.com/office/powerpoint/2010/main" val="334473040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59">
            <a:extLst>
              <a:ext uri="{FF2B5EF4-FFF2-40B4-BE49-F238E27FC236}">
                <a16:creationId xmlns:a16="http://schemas.microsoft.com/office/drawing/2014/main" id="{DDC6BA10-4F9D-804E-BCBF-0190C18973B8}"/>
              </a:ext>
            </a:extLst>
          </p:cNvPr>
          <p:cNvSpPr>
            <a:spLocks noGrp="1" noChangeArrowheads="1"/>
          </p:cNvSpPr>
          <p:nvPr>
            <p:ph type="dt" sz="half" idx="10"/>
          </p:nvPr>
        </p:nvSpPr>
        <p:spPr>
          <a:xfrm>
            <a:off x="301625" y="6242050"/>
            <a:ext cx="1782763" cy="474663"/>
          </a:xfrm>
          <a:prstGeom prst="rect">
            <a:avLst/>
          </a:prstGeom>
        </p:spPr>
        <p:txBody>
          <a:bodyPr/>
          <a:lstStyle>
            <a:lvl1pPr eaLnBrk="1" hangingPunct="1">
              <a:defRPr>
                <a:latin typeface="Arial" charset="0"/>
                <a:ea typeface="ＭＳ Ｐゴシック" charset="-128"/>
                <a:cs typeface="ＭＳ Ｐゴシック" charset="-128"/>
              </a:defRPr>
            </a:lvl1pPr>
          </a:lstStyle>
          <a:p>
            <a:pPr>
              <a:defRPr/>
            </a:pPr>
            <a:endParaRPr lang="en-GB"/>
          </a:p>
        </p:txBody>
      </p:sp>
      <p:sp>
        <p:nvSpPr>
          <p:cNvPr id="5" name="Rectangle 60">
            <a:extLst>
              <a:ext uri="{FF2B5EF4-FFF2-40B4-BE49-F238E27FC236}">
                <a16:creationId xmlns:a16="http://schemas.microsoft.com/office/drawing/2014/main" id="{FC0B37AF-039A-0D4A-BE49-A38F99B6AF1C}"/>
              </a:ext>
            </a:extLst>
          </p:cNvPr>
          <p:cNvSpPr>
            <a:spLocks noGrp="1" noChangeArrowheads="1"/>
          </p:cNvSpPr>
          <p:nvPr>
            <p:ph type="ftr" sz="quarter" idx="11"/>
          </p:nvPr>
        </p:nvSpPr>
        <p:spPr>
          <a:xfrm>
            <a:off x="2257425" y="6248400"/>
            <a:ext cx="3455988" cy="474663"/>
          </a:xfrm>
          <a:prstGeom prst="rect">
            <a:avLst/>
          </a:prstGeom>
        </p:spPr>
        <p:txBody>
          <a:bodyPr/>
          <a:lstStyle>
            <a:lvl1pPr eaLnBrk="1" hangingPunct="1">
              <a:defRPr>
                <a:latin typeface="Arial" charset="0"/>
                <a:ea typeface="ＭＳ Ｐゴシック" charset="-128"/>
                <a:cs typeface="ＭＳ Ｐゴシック" charset="-128"/>
              </a:defRPr>
            </a:lvl1pPr>
          </a:lstStyle>
          <a:p>
            <a:pPr>
              <a:defRPr/>
            </a:pPr>
            <a:endParaRPr lang="en-GB"/>
          </a:p>
        </p:txBody>
      </p:sp>
      <p:sp>
        <p:nvSpPr>
          <p:cNvPr id="6" name="Rectangle 61">
            <a:extLst>
              <a:ext uri="{FF2B5EF4-FFF2-40B4-BE49-F238E27FC236}">
                <a16:creationId xmlns:a16="http://schemas.microsoft.com/office/drawing/2014/main" id="{C2535BB5-6A5F-9C46-8948-2B532FBB6503}"/>
              </a:ext>
            </a:extLst>
          </p:cNvPr>
          <p:cNvSpPr>
            <a:spLocks noGrp="1" noChangeArrowheads="1"/>
          </p:cNvSpPr>
          <p:nvPr>
            <p:ph type="sldNum" sz="quarter" idx="12"/>
          </p:nvPr>
        </p:nvSpPr>
        <p:spPr>
          <a:xfrm>
            <a:off x="5867400" y="6248400"/>
            <a:ext cx="1755775" cy="474663"/>
          </a:xfrm>
          <a:prstGeom prst="rect">
            <a:avLst/>
          </a:prstGeom>
        </p:spPr>
        <p:txBody>
          <a:bodyPr vert="horz" wrap="square" lIns="91440" tIns="45720" rIns="91440" bIns="45720" numCol="1" anchor="t" anchorCtr="0" compatLnSpc="1">
            <a:prstTxWarp prst="textNoShape">
              <a:avLst/>
            </a:prstTxWarp>
          </a:bodyPr>
          <a:lstStyle>
            <a:lvl1pPr eaLnBrk="1" hangingPunct="1">
              <a:defRPr smtClean="0"/>
            </a:lvl1pPr>
          </a:lstStyle>
          <a:p>
            <a:pPr>
              <a:defRPr/>
            </a:pPr>
            <a:fld id="{A43803CB-1045-F444-B722-81671D3DE165}" type="slidenum">
              <a:rPr lang="en-GB" altLang="en-US"/>
              <a:pPr>
                <a:defRPr/>
              </a:pPr>
              <a:t>‹#›</a:t>
            </a:fld>
            <a:endParaRPr lang="en-GB" altLang="en-US"/>
          </a:p>
        </p:txBody>
      </p:sp>
    </p:spTree>
    <p:extLst>
      <p:ext uri="{BB962C8B-B14F-4D97-AF65-F5344CB8AC3E}">
        <p14:creationId xmlns:p14="http://schemas.microsoft.com/office/powerpoint/2010/main" val="38044287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9">
            <a:extLst>
              <a:ext uri="{FF2B5EF4-FFF2-40B4-BE49-F238E27FC236}">
                <a16:creationId xmlns:a16="http://schemas.microsoft.com/office/drawing/2014/main" id="{1E9D33F9-B266-1147-B92C-3C95D36BDB26}"/>
              </a:ext>
            </a:extLst>
          </p:cNvPr>
          <p:cNvSpPr>
            <a:spLocks noGrp="1" noChangeArrowheads="1"/>
          </p:cNvSpPr>
          <p:nvPr>
            <p:ph type="dt" sz="half" idx="10"/>
          </p:nvPr>
        </p:nvSpPr>
        <p:spPr>
          <a:xfrm>
            <a:off x="301625" y="6242050"/>
            <a:ext cx="1782763" cy="474663"/>
          </a:xfrm>
          <a:prstGeom prst="rect">
            <a:avLst/>
          </a:prstGeom>
        </p:spPr>
        <p:txBody>
          <a:bodyPr/>
          <a:lstStyle>
            <a:lvl1pPr eaLnBrk="1" hangingPunct="1">
              <a:defRPr>
                <a:latin typeface="Arial" charset="0"/>
                <a:ea typeface="ＭＳ Ｐゴシック" charset="-128"/>
                <a:cs typeface="ＭＳ Ｐゴシック" charset="-128"/>
              </a:defRPr>
            </a:lvl1pPr>
          </a:lstStyle>
          <a:p>
            <a:pPr>
              <a:defRPr/>
            </a:pPr>
            <a:endParaRPr lang="en-GB"/>
          </a:p>
        </p:txBody>
      </p:sp>
      <p:sp>
        <p:nvSpPr>
          <p:cNvPr id="5" name="Rectangle 60">
            <a:extLst>
              <a:ext uri="{FF2B5EF4-FFF2-40B4-BE49-F238E27FC236}">
                <a16:creationId xmlns:a16="http://schemas.microsoft.com/office/drawing/2014/main" id="{285ED7E2-2BC8-1C42-B47E-DA46E118F29E}"/>
              </a:ext>
            </a:extLst>
          </p:cNvPr>
          <p:cNvSpPr>
            <a:spLocks noGrp="1" noChangeArrowheads="1"/>
          </p:cNvSpPr>
          <p:nvPr>
            <p:ph type="ftr" sz="quarter" idx="11"/>
          </p:nvPr>
        </p:nvSpPr>
        <p:spPr>
          <a:xfrm>
            <a:off x="2257425" y="6248400"/>
            <a:ext cx="3455988" cy="474663"/>
          </a:xfrm>
          <a:prstGeom prst="rect">
            <a:avLst/>
          </a:prstGeom>
        </p:spPr>
        <p:txBody>
          <a:bodyPr/>
          <a:lstStyle>
            <a:lvl1pPr eaLnBrk="1" hangingPunct="1">
              <a:defRPr>
                <a:latin typeface="Arial" charset="0"/>
                <a:ea typeface="ＭＳ Ｐゴシック" charset="-128"/>
                <a:cs typeface="ＭＳ Ｐゴシック" charset="-128"/>
              </a:defRPr>
            </a:lvl1pPr>
          </a:lstStyle>
          <a:p>
            <a:pPr>
              <a:defRPr/>
            </a:pPr>
            <a:endParaRPr lang="en-GB"/>
          </a:p>
        </p:txBody>
      </p:sp>
      <p:sp>
        <p:nvSpPr>
          <p:cNvPr id="6" name="Rectangle 61">
            <a:extLst>
              <a:ext uri="{FF2B5EF4-FFF2-40B4-BE49-F238E27FC236}">
                <a16:creationId xmlns:a16="http://schemas.microsoft.com/office/drawing/2014/main" id="{6F777322-3EE8-BC40-8DAD-07EA01848242}"/>
              </a:ext>
            </a:extLst>
          </p:cNvPr>
          <p:cNvSpPr>
            <a:spLocks noGrp="1" noChangeArrowheads="1"/>
          </p:cNvSpPr>
          <p:nvPr>
            <p:ph type="sldNum" sz="quarter" idx="12"/>
          </p:nvPr>
        </p:nvSpPr>
        <p:spPr>
          <a:xfrm>
            <a:off x="5867400" y="6248400"/>
            <a:ext cx="1755775" cy="474663"/>
          </a:xfrm>
          <a:prstGeom prst="rect">
            <a:avLst/>
          </a:prstGeom>
        </p:spPr>
        <p:txBody>
          <a:bodyPr vert="horz" wrap="square" lIns="91440" tIns="45720" rIns="91440" bIns="45720" numCol="1" anchor="t" anchorCtr="0" compatLnSpc="1">
            <a:prstTxWarp prst="textNoShape">
              <a:avLst/>
            </a:prstTxWarp>
          </a:bodyPr>
          <a:lstStyle>
            <a:lvl1pPr eaLnBrk="1" hangingPunct="1">
              <a:defRPr smtClean="0"/>
            </a:lvl1pPr>
          </a:lstStyle>
          <a:p>
            <a:pPr>
              <a:defRPr/>
            </a:pPr>
            <a:fld id="{C293A105-7D18-D447-8E39-20128C8199B7}" type="slidenum">
              <a:rPr lang="en-GB" altLang="en-US"/>
              <a:pPr>
                <a:defRPr/>
              </a:pPr>
              <a:t>‹#›</a:t>
            </a:fld>
            <a:endParaRPr lang="en-GB" altLang="en-US"/>
          </a:p>
        </p:txBody>
      </p:sp>
    </p:spTree>
    <p:extLst>
      <p:ext uri="{BB962C8B-B14F-4D97-AF65-F5344CB8AC3E}">
        <p14:creationId xmlns:p14="http://schemas.microsoft.com/office/powerpoint/2010/main" val="16030394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ACAE8D3F-A7FB-1846-B064-2B0125B1246A}"/>
              </a:ext>
            </a:extLst>
          </p:cNvPr>
          <p:cNvSpPr>
            <a:spLocks noGrp="1" noChangeArrowheads="1"/>
          </p:cNvSpPr>
          <p:nvPr>
            <p:ph type="dt" sz="half" idx="10"/>
          </p:nvPr>
        </p:nvSpPr>
        <p:spPr>
          <a:ln/>
        </p:spPr>
        <p:txBody>
          <a:bodyPr/>
          <a:lstStyle>
            <a:lvl1pPr>
              <a:defRPr/>
            </a:lvl1pPr>
          </a:lstStyle>
          <a:p>
            <a:pPr>
              <a:defRPr/>
            </a:pPr>
            <a:endParaRPr lang="en-GB"/>
          </a:p>
        </p:txBody>
      </p:sp>
      <p:sp>
        <p:nvSpPr>
          <p:cNvPr id="6" name="Rectangle 5">
            <a:extLst>
              <a:ext uri="{FF2B5EF4-FFF2-40B4-BE49-F238E27FC236}">
                <a16:creationId xmlns:a16="http://schemas.microsoft.com/office/drawing/2014/main" id="{86696399-DCD5-6E46-957E-1CB10C40ABE2}"/>
              </a:ext>
            </a:extLst>
          </p:cNvPr>
          <p:cNvSpPr>
            <a:spLocks noGrp="1" noChangeArrowheads="1"/>
          </p:cNvSpPr>
          <p:nvPr>
            <p:ph type="ftr" sz="quarter" idx="11"/>
          </p:nvPr>
        </p:nvSpPr>
        <p:spPr>
          <a:ln/>
        </p:spPr>
        <p:txBody>
          <a:bodyPr/>
          <a:lstStyle>
            <a:lvl1pPr>
              <a:defRPr/>
            </a:lvl1pPr>
          </a:lstStyle>
          <a:p>
            <a:pPr>
              <a:defRPr/>
            </a:pPr>
            <a:endParaRPr lang="en-GB"/>
          </a:p>
        </p:txBody>
      </p:sp>
      <p:sp>
        <p:nvSpPr>
          <p:cNvPr id="7" name="Rectangle 6">
            <a:extLst>
              <a:ext uri="{FF2B5EF4-FFF2-40B4-BE49-F238E27FC236}">
                <a16:creationId xmlns:a16="http://schemas.microsoft.com/office/drawing/2014/main" id="{A752D9E1-CBE1-0C40-AEE6-8EA7668F174E}"/>
              </a:ext>
            </a:extLst>
          </p:cNvPr>
          <p:cNvSpPr>
            <a:spLocks noGrp="1" noChangeArrowheads="1"/>
          </p:cNvSpPr>
          <p:nvPr>
            <p:ph type="sldNum" sz="quarter" idx="12"/>
          </p:nvPr>
        </p:nvSpPr>
        <p:spPr>
          <a:ln/>
        </p:spPr>
        <p:txBody>
          <a:bodyPr/>
          <a:lstStyle>
            <a:lvl1pPr>
              <a:defRPr/>
            </a:lvl1pPr>
          </a:lstStyle>
          <a:p>
            <a:pPr>
              <a:defRPr/>
            </a:pPr>
            <a:fld id="{6EE0C181-C14B-5D46-88A7-CA4A81D7FF21}" type="slidenum">
              <a:rPr lang="en-GB" altLang="en-US"/>
              <a:pPr>
                <a:defRPr/>
              </a:pPr>
              <a:t>‹#›</a:t>
            </a:fld>
            <a:endParaRPr lang="en-GB" altLang="en-US"/>
          </a:p>
        </p:txBody>
      </p:sp>
    </p:spTree>
    <p:extLst>
      <p:ext uri="{BB962C8B-B14F-4D97-AF65-F5344CB8AC3E}">
        <p14:creationId xmlns:p14="http://schemas.microsoft.com/office/powerpoint/2010/main" val="153544641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9">
            <a:extLst>
              <a:ext uri="{FF2B5EF4-FFF2-40B4-BE49-F238E27FC236}">
                <a16:creationId xmlns:a16="http://schemas.microsoft.com/office/drawing/2014/main" id="{7BA35150-9C1D-F549-9A4B-FF3447854368}"/>
              </a:ext>
            </a:extLst>
          </p:cNvPr>
          <p:cNvSpPr>
            <a:spLocks noGrp="1" noChangeArrowheads="1"/>
          </p:cNvSpPr>
          <p:nvPr>
            <p:ph type="dt" sz="half" idx="10"/>
          </p:nvPr>
        </p:nvSpPr>
        <p:spPr>
          <a:xfrm>
            <a:off x="301625" y="6242050"/>
            <a:ext cx="1782763" cy="474663"/>
          </a:xfrm>
          <a:prstGeom prst="rect">
            <a:avLst/>
          </a:prstGeom>
        </p:spPr>
        <p:txBody>
          <a:bodyPr/>
          <a:lstStyle>
            <a:lvl1pPr eaLnBrk="1" hangingPunct="1">
              <a:defRPr>
                <a:latin typeface="Arial" charset="0"/>
                <a:ea typeface="ＭＳ Ｐゴシック" charset="-128"/>
                <a:cs typeface="ＭＳ Ｐゴシック" charset="-128"/>
              </a:defRPr>
            </a:lvl1pPr>
          </a:lstStyle>
          <a:p>
            <a:pPr>
              <a:defRPr/>
            </a:pPr>
            <a:endParaRPr lang="en-GB"/>
          </a:p>
        </p:txBody>
      </p:sp>
      <p:sp>
        <p:nvSpPr>
          <p:cNvPr id="5" name="Rectangle 60">
            <a:extLst>
              <a:ext uri="{FF2B5EF4-FFF2-40B4-BE49-F238E27FC236}">
                <a16:creationId xmlns:a16="http://schemas.microsoft.com/office/drawing/2014/main" id="{88FC10A4-FA3E-2A47-B081-B99C698940B3}"/>
              </a:ext>
            </a:extLst>
          </p:cNvPr>
          <p:cNvSpPr>
            <a:spLocks noGrp="1" noChangeArrowheads="1"/>
          </p:cNvSpPr>
          <p:nvPr>
            <p:ph type="ftr" sz="quarter" idx="11"/>
          </p:nvPr>
        </p:nvSpPr>
        <p:spPr>
          <a:xfrm>
            <a:off x="2257425" y="6248400"/>
            <a:ext cx="3455988" cy="474663"/>
          </a:xfrm>
          <a:prstGeom prst="rect">
            <a:avLst/>
          </a:prstGeom>
        </p:spPr>
        <p:txBody>
          <a:bodyPr/>
          <a:lstStyle>
            <a:lvl1pPr eaLnBrk="1" hangingPunct="1">
              <a:defRPr>
                <a:latin typeface="Arial" charset="0"/>
                <a:ea typeface="ＭＳ Ｐゴシック" charset="-128"/>
                <a:cs typeface="ＭＳ Ｐゴシック" charset="-128"/>
              </a:defRPr>
            </a:lvl1pPr>
          </a:lstStyle>
          <a:p>
            <a:pPr>
              <a:defRPr/>
            </a:pPr>
            <a:endParaRPr lang="en-GB"/>
          </a:p>
        </p:txBody>
      </p:sp>
      <p:sp>
        <p:nvSpPr>
          <p:cNvPr id="6" name="Rectangle 61">
            <a:extLst>
              <a:ext uri="{FF2B5EF4-FFF2-40B4-BE49-F238E27FC236}">
                <a16:creationId xmlns:a16="http://schemas.microsoft.com/office/drawing/2014/main" id="{7610C123-6C49-ED45-9051-92236CD0FDDD}"/>
              </a:ext>
            </a:extLst>
          </p:cNvPr>
          <p:cNvSpPr>
            <a:spLocks noGrp="1" noChangeArrowheads="1"/>
          </p:cNvSpPr>
          <p:nvPr>
            <p:ph type="sldNum" sz="quarter" idx="12"/>
          </p:nvPr>
        </p:nvSpPr>
        <p:spPr>
          <a:xfrm>
            <a:off x="5867400" y="6248400"/>
            <a:ext cx="1755775" cy="474663"/>
          </a:xfrm>
          <a:prstGeom prst="rect">
            <a:avLst/>
          </a:prstGeom>
        </p:spPr>
        <p:txBody>
          <a:bodyPr vert="horz" wrap="square" lIns="91440" tIns="45720" rIns="91440" bIns="45720" numCol="1" anchor="t" anchorCtr="0" compatLnSpc="1">
            <a:prstTxWarp prst="textNoShape">
              <a:avLst/>
            </a:prstTxWarp>
          </a:bodyPr>
          <a:lstStyle>
            <a:lvl1pPr eaLnBrk="1" hangingPunct="1">
              <a:defRPr smtClean="0"/>
            </a:lvl1pPr>
          </a:lstStyle>
          <a:p>
            <a:pPr>
              <a:defRPr/>
            </a:pPr>
            <a:fld id="{635CED82-1780-1C44-819F-0A19FFD4D404}" type="slidenum">
              <a:rPr lang="en-GB" altLang="en-US"/>
              <a:pPr>
                <a:defRPr/>
              </a:pPr>
              <a:t>‹#›</a:t>
            </a:fld>
            <a:endParaRPr lang="en-GB" altLang="en-US"/>
          </a:p>
        </p:txBody>
      </p:sp>
    </p:spTree>
    <p:extLst>
      <p:ext uri="{BB962C8B-B14F-4D97-AF65-F5344CB8AC3E}">
        <p14:creationId xmlns:p14="http://schemas.microsoft.com/office/powerpoint/2010/main" val="242945788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63525" y="1598613"/>
            <a:ext cx="3616325"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032250" y="1598613"/>
            <a:ext cx="3617913"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9">
            <a:extLst>
              <a:ext uri="{FF2B5EF4-FFF2-40B4-BE49-F238E27FC236}">
                <a16:creationId xmlns:a16="http://schemas.microsoft.com/office/drawing/2014/main" id="{03DF3B0B-D713-B248-AEAB-1DDA1D9560BD}"/>
              </a:ext>
            </a:extLst>
          </p:cNvPr>
          <p:cNvSpPr>
            <a:spLocks noGrp="1" noChangeArrowheads="1"/>
          </p:cNvSpPr>
          <p:nvPr>
            <p:ph type="dt" sz="half" idx="10"/>
          </p:nvPr>
        </p:nvSpPr>
        <p:spPr>
          <a:xfrm>
            <a:off x="301625" y="6242050"/>
            <a:ext cx="1782763" cy="474663"/>
          </a:xfrm>
          <a:prstGeom prst="rect">
            <a:avLst/>
          </a:prstGeom>
        </p:spPr>
        <p:txBody>
          <a:bodyPr/>
          <a:lstStyle>
            <a:lvl1pPr eaLnBrk="1" hangingPunct="1">
              <a:defRPr>
                <a:latin typeface="Arial" charset="0"/>
                <a:ea typeface="ＭＳ Ｐゴシック" charset="-128"/>
                <a:cs typeface="ＭＳ Ｐゴシック" charset="-128"/>
              </a:defRPr>
            </a:lvl1pPr>
          </a:lstStyle>
          <a:p>
            <a:pPr>
              <a:defRPr/>
            </a:pPr>
            <a:endParaRPr lang="en-GB"/>
          </a:p>
        </p:txBody>
      </p:sp>
      <p:sp>
        <p:nvSpPr>
          <p:cNvPr id="6" name="Rectangle 60">
            <a:extLst>
              <a:ext uri="{FF2B5EF4-FFF2-40B4-BE49-F238E27FC236}">
                <a16:creationId xmlns:a16="http://schemas.microsoft.com/office/drawing/2014/main" id="{04BEC542-7A5B-E049-8EB2-9AD4DC980B2D}"/>
              </a:ext>
            </a:extLst>
          </p:cNvPr>
          <p:cNvSpPr>
            <a:spLocks noGrp="1" noChangeArrowheads="1"/>
          </p:cNvSpPr>
          <p:nvPr>
            <p:ph type="ftr" sz="quarter" idx="11"/>
          </p:nvPr>
        </p:nvSpPr>
        <p:spPr>
          <a:xfrm>
            <a:off x="2257425" y="6248400"/>
            <a:ext cx="3455988" cy="474663"/>
          </a:xfrm>
          <a:prstGeom prst="rect">
            <a:avLst/>
          </a:prstGeom>
        </p:spPr>
        <p:txBody>
          <a:bodyPr/>
          <a:lstStyle>
            <a:lvl1pPr eaLnBrk="1" hangingPunct="1">
              <a:defRPr>
                <a:latin typeface="Arial" charset="0"/>
                <a:ea typeface="ＭＳ Ｐゴシック" charset="-128"/>
                <a:cs typeface="ＭＳ Ｐゴシック" charset="-128"/>
              </a:defRPr>
            </a:lvl1pPr>
          </a:lstStyle>
          <a:p>
            <a:pPr>
              <a:defRPr/>
            </a:pPr>
            <a:endParaRPr lang="en-GB"/>
          </a:p>
        </p:txBody>
      </p:sp>
      <p:sp>
        <p:nvSpPr>
          <p:cNvPr id="7" name="Rectangle 61">
            <a:extLst>
              <a:ext uri="{FF2B5EF4-FFF2-40B4-BE49-F238E27FC236}">
                <a16:creationId xmlns:a16="http://schemas.microsoft.com/office/drawing/2014/main" id="{0824B3DE-048D-AC4E-8301-5CE67BE7F67F}"/>
              </a:ext>
            </a:extLst>
          </p:cNvPr>
          <p:cNvSpPr>
            <a:spLocks noGrp="1" noChangeArrowheads="1"/>
          </p:cNvSpPr>
          <p:nvPr>
            <p:ph type="sldNum" sz="quarter" idx="12"/>
          </p:nvPr>
        </p:nvSpPr>
        <p:spPr>
          <a:xfrm>
            <a:off x="5867400" y="6248400"/>
            <a:ext cx="1755775" cy="474663"/>
          </a:xfrm>
          <a:prstGeom prst="rect">
            <a:avLst/>
          </a:prstGeom>
        </p:spPr>
        <p:txBody>
          <a:bodyPr vert="horz" wrap="square" lIns="91440" tIns="45720" rIns="91440" bIns="45720" numCol="1" anchor="t" anchorCtr="0" compatLnSpc="1">
            <a:prstTxWarp prst="textNoShape">
              <a:avLst/>
            </a:prstTxWarp>
          </a:bodyPr>
          <a:lstStyle>
            <a:lvl1pPr eaLnBrk="1" hangingPunct="1">
              <a:defRPr smtClean="0"/>
            </a:lvl1pPr>
          </a:lstStyle>
          <a:p>
            <a:pPr>
              <a:defRPr/>
            </a:pPr>
            <a:fld id="{C68C50B4-089D-2247-AADA-D0133B4422B0}" type="slidenum">
              <a:rPr lang="en-GB" altLang="en-US"/>
              <a:pPr>
                <a:defRPr/>
              </a:pPr>
              <a:t>‹#›</a:t>
            </a:fld>
            <a:endParaRPr lang="en-GB" altLang="en-US"/>
          </a:p>
        </p:txBody>
      </p:sp>
    </p:spTree>
    <p:extLst>
      <p:ext uri="{BB962C8B-B14F-4D97-AF65-F5344CB8AC3E}">
        <p14:creationId xmlns:p14="http://schemas.microsoft.com/office/powerpoint/2010/main" val="411850353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9">
            <a:extLst>
              <a:ext uri="{FF2B5EF4-FFF2-40B4-BE49-F238E27FC236}">
                <a16:creationId xmlns:a16="http://schemas.microsoft.com/office/drawing/2014/main" id="{CE08F84D-7641-704F-AE7D-235EDF8341F1}"/>
              </a:ext>
            </a:extLst>
          </p:cNvPr>
          <p:cNvSpPr>
            <a:spLocks noGrp="1" noChangeArrowheads="1"/>
          </p:cNvSpPr>
          <p:nvPr>
            <p:ph type="dt" sz="half" idx="10"/>
          </p:nvPr>
        </p:nvSpPr>
        <p:spPr>
          <a:xfrm>
            <a:off x="301625" y="6242050"/>
            <a:ext cx="1782763" cy="474663"/>
          </a:xfrm>
          <a:prstGeom prst="rect">
            <a:avLst/>
          </a:prstGeom>
        </p:spPr>
        <p:txBody>
          <a:bodyPr/>
          <a:lstStyle>
            <a:lvl1pPr eaLnBrk="1" hangingPunct="1">
              <a:defRPr>
                <a:latin typeface="Arial" charset="0"/>
                <a:ea typeface="ＭＳ Ｐゴシック" charset="-128"/>
                <a:cs typeface="ＭＳ Ｐゴシック" charset="-128"/>
              </a:defRPr>
            </a:lvl1pPr>
          </a:lstStyle>
          <a:p>
            <a:pPr>
              <a:defRPr/>
            </a:pPr>
            <a:endParaRPr lang="en-GB"/>
          </a:p>
        </p:txBody>
      </p:sp>
      <p:sp>
        <p:nvSpPr>
          <p:cNvPr id="8" name="Rectangle 60">
            <a:extLst>
              <a:ext uri="{FF2B5EF4-FFF2-40B4-BE49-F238E27FC236}">
                <a16:creationId xmlns:a16="http://schemas.microsoft.com/office/drawing/2014/main" id="{67D012FB-1845-794C-8802-7072A1F288BC}"/>
              </a:ext>
            </a:extLst>
          </p:cNvPr>
          <p:cNvSpPr>
            <a:spLocks noGrp="1" noChangeArrowheads="1"/>
          </p:cNvSpPr>
          <p:nvPr>
            <p:ph type="ftr" sz="quarter" idx="11"/>
          </p:nvPr>
        </p:nvSpPr>
        <p:spPr>
          <a:xfrm>
            <a:off x="2257425" y="6248400"/>
            <a:ext cx="3455988" cy="474663"/>
          </a:xfrm>
          <a:prstGeom prst="rect">
            <a:avLst/>
          </a:prstGeom>
        </p:spPr>
        <p:txBody>
          <a:bodyPr/>
          <a:lstStyle>
            <a:lvl1pPr eaLnBrk="1" hangingPunct="1">
              <a:defRPr>
                <a:latin typeface="Arial" charset="0"/>
                <a:ea typeface="ＭＳ Ｐゴシック" charset="-128"/>
                <a:cs typeface="ＭＳ Ｐゴシック" charset="-128"/>
              </a:defRPr>
            </a:lvl1pPr>
          </a:lstStyle>
          <a:p>
            <a:pPr>
              <a:defRPr/>
            </a:pPr>
            <a:endParaRPr lang="en-GB"/>
          </a:p>
        </p:txBody>
      </p:sp>
      <p:sp>
        <p:nvSpPr>
          <p:cNvPr id="9" name="Rectangle 61">
            <a:extLst>
              <a:ext uri="{FF2B5EF4-FFF2-40B4-BE49-F238E27FC236}">
                <a16:creationId xmlns:a16="http://schemas.microsoft.com/office/drawing/2014/main" id="{33E9829B-0C7B-9248-B696-63008888CFD5}"/>
              </a:ext>
            </a:extLst>
          </p:cNvPr>
          <p:cNvSpPr>
            <a:spLocks noGrp="1" noChangeArrowheads="1"/>
          </p:cNvSpPr>
          <p:nvPr>
            <p:ph type="sldNum" sz="quarter" idx="12"/>
          </p:nvPr>
        </p:nvSpPr>
        <p:spPr>
          <a:xfrm>
            <a:off x="5867400" y="6248400"/>
            <a:ext cx="1755775" cy="474663"/>
          </a:xfrm>
          <a:prstGeom prst="rect">
            <a:avLst/>
          </a:prstGeom>
        </p:spPr>
        <p:txBody>
          <a:bodyPr vert="horz" wrap="square" lIns="91440" tIns="45720" rIns="91440" bIns="45720" numCol="1" anchor="t" anchorCtr="0" compatLnSpc="1">
            <a:prstTxWarp prst="textNoShape">
              <a:avLst/>
            </a:prstTxWarp>
          </a:bodyPr>
          <a:lstStyle>
            <a:lvl1pPr eaLnBrk="1" hangingPunct="1">
              <a:defRPr smtClean="0"/>
            </a:lvl1pPr>
          </a:lstStyle>
          <a:p>
            <a:pPr>
              <a:defRPr/>
            </a:pPr>
            <a:fld id="{E9D17974-5BA1-C748-9537-C9D97F55427C}" type="slidenum">
              <a:rPr lang="en-GB" altLang="en-US"/>
              <a:pPr>
                <a:defRPr/>
              </a:pPr>
              <a:t>‹#›</a:t>
            </a:fld>
            <a:endParaRPr lang="en-GB" altLang="en-US"/>
          </a:p>
        </p:txBody>
      </p:sp>
    </p:spTree>
    <p:extLst>
      <p:ext uri="{BB962C8B-B14F-4D97-AF65-F5344CB8AC3E}">
        <p14:creationId xmlns:p14="http://schemas.microsoft.com/office/powerpoint/2010/main" val="252945286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9">
            <a:extLst>
              <a:ext uri="{FF2B5EF4-FFF2-40B4-BE49-F238E27FC236}">
                <a16:creationId xmlns:a16="http://schemas.microsoft.com/office/drawing/2014/main" id="{FB4516B5-8922-EC4D-8B42-ADAAF472734F}"/>
              </a:ext>
            </a:extLst>
          </p:cNvPr>
          <p:cNvSpPr>
            <a:spLocks noGrp="1" noChangeArrowheads="1"/>
          </p:cNvSpPr>
          <p:nvPr>
            <p:ph type="dt" sz="half" idx="10"/>
          </p:nvPr>
        </p:nvSpPr>
        <p:spPr>
          <a:xfrm>
            <a:off x="301625" y="6242050"/>
            <a:ext cx="1782763" cy="474663"/>
          </a:xfrm>
          <a:prstGeom prst="rect">
            <a:avLst/>
          </a:prstGeom>
        </p:spPr>
        <p:txBody>
          <a:bodyPr/>
          <a:lstStyle>
            <a:lvl1pPr eaLnBrk="1" hangingPunct="1">
              <a:defRPr>
                <a:latin typeface="Arial" charset="0"/>
                <a:ea typeface="ＭＳ Ｐゴシック" charset="-128"/>
                <a:cs typeface="ＭＳ Ｐゴシック" charset="-128"/>
              </a:defRPr>
            </a:lvl1pPr>
          </a:lstStyle>
          <a:p>
            <a:pPr>
              <a:defRPr/>
            </a:pPr>
            <a:endParaRPr lang="en-GB"/>
          </a:p>
        </p:txBody>
      </p:sp>
      <p:sp>
        <p:nvSpPr>
          <p:cNvPr id="4" name="Rectangle 60">
            <a:extLst>
              <a:ext uri="{FF2B5EF4-FFF2-40B4-BE49-F238E27FC236}">
                <a16:creationId xmlns:a16="http://schemas.microsoft.com/office/drawing/2014/main" id="{3BA576F8-3E76-944F-8F84-727DB13262C3}"/>
              </a:ext>
            </a:extLst>
          </p:cNvPr>
          <p:cNvSpPr>
            <a:spLocks noGrp="1" noChangeArrowheads="1"/>
          </p:cNvSpPr>
          <p:nvPr>
            <p:ph type="ftr" sz="quarter" idx="11"/>
          </p:nvPr>
        </p:nvSpPr>
        <p:spPr>
          <a:xfrm>
            <a:off x="2257425" y="6248400"/>
            <a:ext cx="3455988" cy="474663"/>
          </a:xfrm>
          <a:prstGeom prst="rect">
            <a:avLst/>
          </a:prstGeom>
        </p:spPr>
        <p:txBody>
          <a:bodyPr/>
          <a:lstStyle>
            <a:lvl1pPr eaLnBrk="1" hangingPunct="1">
              <a:defRPr>
                <a:latin typeface="Arial" charset="0"/>
                <a:ea typeface="ＭＳ Ｐゴシック" charset="-128"/>
                <a:cs typeface="ＭＳ Ｐゴシック" charset="-128"/>
              </a:defRPr>
            </a:lvl1pPr>
          </a:lstStyle>
          <a:p>
            <a:pPr>
              <a:defRPr/>
            </a:pPr>
            <a:endParaRPr lang="en-GB"/>
          </a:p>
        </p:txBody>
      </p:sp>
      <p:sp>
        <p:nvSpPr>
          <p:cNvPr id="5" name="Rectangle 61">
            <a:extLst>
              <a:ext uri="{FF2B5EF4-FFF2-40B4-BE49-F238E27FC236}">
                <a16:creationId xmlns:a16="http://schemas.microsoft.com/office/drawing/2014/main" id="{C1B952D3-6116-FC4B-8FA9-CBCC4AF4B722}"/>
              </a:ext>
            </a:extLst>
          </p:cNvPr>
          <p:cNvSpPr>
            <a:spLocks noGrp="1" noChangeArrowheads="1"/>
          </p:cNvSpPr>
          <p:nvPr>
            <p:ph type="sldNum" sz="quarter" idx="12"/>
          </p:nvPr>
        </p:nvSpPr>
        <p:spPr>
          <a:xfrm>
            <a:off x="5867400" y="6248400"/>
            <a:ext cx="1755775" cy="474663"/>
          </a:xfrm>
          <a:prstGeom prst="rect">
            <a:avLst/>
          </a:prstGeom>
        </p:spPr>
        <p:txBody>
          <a:bodyPr vert="horz" wrap="square" lIns="91440" tIns="45720" rIns="91440" bIns="45720" numCol="1" anchor="t" anchorCtr="0" compatLnSpc="1">
            <a:prstTxWarp prst="textNoShape">
              <a:avLst/>
            </a:prstTxWarp>
          </a:bodyPr>
          <a:lstStyle>
            <a:lvl1pPr eaLnBrk="1" hangingPunct="1">
              <a:defRPr smtClean="0"/>
            </a:lvl1pPr>
          </a:lstStyle>
          <a:p>
            <a:pPr>
              <a:defRPr/>
            </a:pPr>
            <a:fld id="{E6E19F71-2BD0-6B4B-A093-1E090F7BE17C}" type="slidenum">
              <a:rPr lang="en-GB" altLang="en-US"/>
              <a:pPr>
                <a:defRPr/>
              </a:pPr>
              <a:t>‹#›</a:t>
            </a:fld>
            <a:endParaRPr lang="en-GB" altLang="en-US"/>
          </a:p>
        </p:txBody>
      </p:sp>
    </p:spTree>
    <p:extLst>
      <p:ext uri="{BB962C8B-B14F-4D97-AF65-F5344CB8AC3E}">
        <p14:creationId xmlns:p14="http://schemas.microsoft.com/office/powerpoint/2010/main" val="261925244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9">
            <a:extLst>
              <a:ext uri="{FF2B5EF4-FFF2-40B4-BE49-F238E27FC236}">
                <a16:creationId xmlns:a16="http://schemas.microsoft.com/office/drawing/2014/main" id="{17ED2D35-B53B-5742-BA10-F9BA0A9C796C}"/>
              </a:ext>
            </a:extLst>
          </p:cNvPr>
          <p:cNvSpPr>
            <a:spLocks noGrp="1" noChangeArrowheads="1"/>
          </p:cNvSpPr>
          <p:nvPr>
            <p:ph type="dt" sz="half" idx="10"/>
          </p:nvPr>
        </p:nvSpPr>
        <p:spPr>
          <a:xfrm>
            <a:off x="301625" y="6242050"/>
            <a:ext cx="1782763" cy="474663"/>
          </a:xfrm>
          <a:prstGeom prst="rect">
            <a:avLst/>
          </a:prstGeom>
        </p:spPr>
        <p:txBody>
          <a:bodyPr/>
          <a:lstStyle>
            <a:lvl1pPr eaLnBrk="1" hangingPunct="1">
              <a:defRPr>
                <a:latin typeface="Arial" charset="0"/>
                <a:ea typeface="ＭＳ Ｐゴシック" charset="-128"/>
                <a:cs typeface="ＭＳ Ｐゴシック" charset="-128"/>
              </a:defRPr>
            </a:lvl1pPr>
          </a:lstStyle>
          <a:p>
            <a:pPr>
              <a:defRPr/>
            </a:pPr>
            <a:endParaRPr lang="en-GB"/>
          </a:p>
        </p:txBody>
      </p:sp>
      <p:sp>
        <p:nvSpPr>
          <p:cNvPr id="3" name="Rectangle 60">
            <a:extLst>
              <a:ext uri="{FF2B5EF4-FFF2-40B4-BE49-F238E27FC236}">
                <a16:creationId xmlns:a16="http://schemas.microsoft.com/office/drawing/2014/main" id="{6D4431CD-190A-D44D-B02C-A7291936F359}"/>
              </a:ext>
            </a:extLst>
          </p:cNvPr>
          <p:cNvSpPr>
            <a:spLocks noGrp="1" noChangeArrowheads="1"/>
          </p:cNvSpPr>
          <p:nvPr>
            <p:ph type="ftr" sz="quarter" idx="11"/>
          </p:nvPr>
        </p:nvSpPr>
        <p:spPr>
          <a:xfrm>
            <a:off x="2257425" y="6248400"/>
            <a:ext cx="3455988" cy="474663"/>
          </a:xfrm>
          <a:prstGeom prst="rect">
            <a:avLst/>
          </a:prstGeom>
        </p:spPr>
        <p:txBody>
          <a:bodyPr/>
          <a:lstStyle>
            <a:lvl1pPr eaLnBrk="1" hangingPunct="1">
              <a:defRPr>
                <a:latin typeface="Arial" charset="0"/>
                <a:ea typeface="ＭＳ Ｐゴシック" charset="-128"/>
                <a:cs typeface="ＭＳ Ｐゴシック" charset="-128"/>
              </a:defRPr>
            </a:lvl1pPr>
          </a:lstStyle>
          <a:p>
            <a:pPr>
              <a:defRPr/>
            </a:pPr>
            <a:endParaRPr lang="en-GB"/>
          </a:p>
        </p:txBody>
      </p:sp>
      <p:sp>
        <p:nvSpPr>
          <p:cNvPr id="4" name="Rectangle 61">
            <a:extLst>
              <a:ext uri="{FF2B5EF4-FFF2-40B4-BE49-F238E27FC236}">
                <a16:creationId xmlns:a16="http://schemas.microsoft.com/office/drawing/2014/main" id="{DA52652E-F6FC-A740-930C-307FA5384015}"/>
              </a:ext>
            </a:extLst>
          </p:cNvPr>
          <p:cNvSpPr>
            <a:spLocks noGrp="1" noChangeArrowheads="1"/>
          </p:cNvSpPr>
          <p:nvPr>
            <p:ph type="sldNum" sz="quarter" idx="12"/>
          </p:nvPr>
        </p:nvSpPr>
        <p:spPr>
          <a:xfrm>
            <a:off x="5867400" y="6248400"/>
            <a:ext cx="1755775" cy="474663"/>
          </a:xfrm>
          <a:prstGeom prst="rect">
            <a:avLst/>
          </a:prstGeom>
        </p:spPr>
        <p:txBody>
          <a:bodyPr vert="horz" wrap="square" lIns="91440" tIns="45720" rIns="91440" bIns="45720" numCol="1" anchor="t" anchorCtr="0" compatLnSpc="1">
            <a:prstTxWarp prst="textNoShape">
              <a:avLst/>
            </a:prstTxWarp>
          </a:bodyPr>
          <a:lstStyle>
            <a:lvl1pPr eaLnBrk="1" hangingPunct="1">
              <a:defRPr smtClean="0"/>
            </a:lvl1pPr>
          </a:lstStyle>
          <a:p>
            <a:pPr>
              <a:defRPr/>
            </a:pPr>
            <a:fld id="{9DE24B00-19C6-7540-9235-9CAAFDFF3475}" type="slidenum">
              <a:rPr lang="en-GB" altLang="en-US"/>
              <a:pPr>
                <a:defRPr/>
              </a:pPr>
              <a:t>‹#›</a:t>
            </a:fld>
            <a:endParaRPr lang="en-GB" altLang="en-US"/>
          </a:p>
        </p:txBody>
      </p:sp>
    </p:spTree>
    <p:extLst>
      <p:ext uri="{BB962C8B-B14F-4D97-AF65-F5344CB8AC3E}">
        <p14:creationId xmlns:p14="http://schemas.microsoft.com/office/powerpoint/2010/main" val="329222898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9">
            <a:extLst>
              <a:ext uri="{FF2B5EF4-FFF2-40B4-BE49-F238E27FC236}">
                <a16:creationId xmlns:a16="http://schemas.microsoft.com/office/drawing/2014/main" id="{829BF75B-87FD-6240-96FA-CB8AAABAC73C}"/>
              </a:ext>
            </a:extLst>
          </p:cNvPr>
          <p:cNvSpPr>
            <a:spLocks noGrp="1" noChangeArrowheads="1"/>
          </p:cNvSpPr>
          <p:nvPr>
            <p:ph type="dt" sz="half" idx="10"/>
          </p:nvPr>
        </p:nvSpPr>
        <p:spPr>
          <a:xfrm>
            <a:off x="301625" y="6242050"/>
            <a:ext cx="1782763" cy="474663"/>
          </a:xfrm>
          <a:prstGeom prst="rect">
            <a:avLst/>
          </a:prstGeom>
        </p:spPr>
        <p:txBody>
          <a:bodyPr/>
          <a:lstStyle>
            <a:lvl1pPr eaLnBrk="1" hangingPunct="1">
              <a:defRPr>
                <a:latin typeface="Arial" charset="0"/>
                <a:ea typeface="ＭＳ Ｐゴシック" charset="-128"/>
                <a:cs typeface="ＭＳ Ｐゴシック" charset="-128"/>
              </a:defRPr>
            </a:lvl1pPr>
          </a:lstStyle>
          <a:p>
            <a:pPr>
              <a:defRPr/>
            </a:pPr>
            <a:endParaRPr lang="en-GB"/>
          </a:p>
        </p:txBody>
      </p:sp>
      <p:sp>
        <p:nvSpPr>
          <p:cNvPr id="6" name="Rectangle 60">
            <a:extLst>
              <a:ext uri="{FF2B5EF4-FFF2-40B4-BE49-F238E27FC236}">
                <a16:creationId xmlns:a16="http://schemas.microsoft.com/office/drawing/2014/main" id="{AB0EED70-1DE0-BE4F-8733-315A6168368F}"/>
              </a:ext>
            </a:extLst>
          </p:cNvPr>
          <p:cNvSpPr>
            <a:spLocks noGrp="1" noChangeArrowheads="1"/>
          </p:cNvSpPr>
          <p:nvPr>
            <p:ph type="ftr" sz="quarter" idx="11"/>
          </p:nvPr>
        </p:nvSpPr>
        <p:spPr>
          <a:xfrm>
            <a:off x="2257425" y="6248400"/>
            <a:ext cx="3455988" cy="474663"/>
          </a:xfrm>
          <a:prstGeom prst="rect">
            <a:avLst/>
          </a:prstGeom>
        </p:spPr>
        <p:txBody>
          <a:bodyPr/>
          <a:lstStyle>
            <a:lvl1pPr eaLnBrk="1" hangingPunct="1">
              <a:defRPr>
                <a:latin typeface="Arial" charset="0"/>
                <a:ea typeface="ＭＳ Ｐゴシック" charset="-128"/>
                <a:cs typeface="ＭＳ Ｐゴシック" charset="-128"/>
              </a:defRPr>
            </a:lvl1pPr>
          </a:lstStyle>
          <a:p>
            <a:pPr>
              <a:defRPr/>
            </a:pPr>
            <a:endParaRPr lang="en-GB"/>
          </a:p>
        </p:txBody>
      </p:sp>
      <p:sp>
        <p:nvSpPr>
          <p:cNvPr id="7" name="Rectangle 61">
            <a:extLst>
              <a:ext uri="{FF2B5EF4-FFF2-40B4-BE49-F238E27FC236}">
                <a16:creationId xmlns:a16="http://schemas.microsoft.com/office/drawing/2014/main" id="{4479B4FC-3AB1-1D45-92CC-F139B58D82B3}"/>
              </a:ext>
            </a:extLst>
          </p:cNvPr>
          <p:cNvSpPr>
            <a:spLocks noGrp="1" noChangeArrowheads="1"/>
          </p:cNvSpPr>
          <p:nvPr>
            <p:ph type="sldNum" sz="quarter" idx="12"/>
          </p:nvPr>
        </p:nvSpPr>
        <p:spPr>
          <a:xfrm>
            <a:off x="5867400" y="6248400"/>
            <a:ext cx="1755775" cy="474663"/>
          </a:xfrm>
          <a:prstGeom prst="rect">
            <a:avLst/>
          </a:prstGeom>
        </p:spPr>
        <p:txBody>
          <a:bodyPr vert="horz" wrap="square" lIns="91440" tIns="45720" rIns="91440" bIns="45720" numCol="1" anchor="t" anchorCtr="0" compatLnSpc="1">
            <a:prstTxWarp prst="textNoShape">
              <a:avLst/>
            </a:prstTxWarp>
          </a:bodyPr>
          <a:lstStyle>
            <a:lvl1pPr eaLnBrk="1" hangingPunct="1">
              <a:defRPr smtClean="0"/>
            </a:lvl1pPr>
          </a:lstStyle>
          <a:p>
            <a:pPr>
              <a:defRPr/>
            </a:pPr>
            <a:fld id="{9047B926-0EA3-7841-9C64-06CAE5A9BF98}" type="slidenum">
              <a:rPr lang="en-GB" altLang="en-US"/>
              <a:pPr>
                <a:defRPr/>
              </a:pPr>
              <a:t>‹#›</a:t>
            </a:fld>
            <a:endParaRPr lang="en-GB" altLang="en-US"/>
          </a:p>
        </p:txBody>
      </p:sp>
    </p:spTree>
    <p:extLst>
      <p:ext uri="{BB962C8B-B14F-4D97-AF65-F5344CB8AC3E}">
        <p14:creationId xmlns:p14="http://schemas.microsoft.com/office/powerpoint/2010/main" val="379037781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9">
            <a:extLst>
              <a:ext uri="{FF2B5EF4-FFF2-40B4-BE49-F238E27FC236}">
                <a16:creationId xmlns:a16="http://schemas.microsoft.com/office/drawing/2014/main" id="{38DB4DA5-0E49-7245-8FBB-0E50BAF4ED87}"/>
              </a:ext>
            </a:extLst>
          </p:cNvPr>
          <p:cNvSpPr>
            <a:spLocks noGrp="1" noChangeArrowheads="1"/>
          </p:cNvSpPr>
          <p:nvPr>
            <p:ph type="dt" sz="half" idx="10"/>
          </p:nvPr>
        </p:nvSpPr>
        <p:spPr>
          <a:xfrm>
            <a:off x="301625" y="6242050"/>
            <a:ext cx="1782763" cy="474663"/>
          </a:xfrm>
          <a:prstGeom prst="rect">
            <a:avLst/>
          </a:prstGeom>
        </p:spPr>
        <p:txBody>
          <a:bodyPr/>
          <a:lstStyle>
            <a:lvl1pPr eaLnBrk="1" hangingPunct="1">
              <a:defRPr>
                <a:latin typeface="Arial" charset="0"/>
                <a:ea typeface="ＭＳ Ｐゴシック" charset="-128"/>
                <a:cs typeface="ＭＳ Ｐゴシック" charset="-128"/>
              </a:defRPr>
            </a:lvl1pPr>
          </a:lstStyle>
          <a:p>
            <a:pPr>
              <a:defRPr/>
            </a:pPr>
            <a:endParaRPr lang="en-GB"/>
          </a:p>
        </p:txBody>
      </p:sp>
      <p:sp>
        <p:nvSpPr>
          <p:cNvPr id="6" name="Rectangle 60">
            <a:extLst>
              <a:ext uri="{FF2B5EF4-FFF2-40B4-BE49-F238E27FC236}">
                <a16:creationId xmlns:a16="http://schemas.microsoft.com/office/drawing/2014/main" id="{F1D25D73-194F-E846-B6BA-12C6A7C8A375}"/>
              </a:ext>
            </a:extLst>
          </p:cNvPr>
          <p:cNvSpPr>
            <a:spLocks noGrp="1" noChangeArrowheads="1"/>
          </p:cNvSpPr>
          <p:nvPr>
            <p:ph type="ftr" sz="quarter" idx="11"/>
          </p:nvPr>
        </p:nvSpPr>
        <p:spPr>
          <a:xfrm>
            <a:off x="2257425" y="6248400"/>
            <a:ext cx="3455988" cy="474663"/>
          </a:xfrm>
          <a:prstGeom prst="rect">
            <a:avLst/>
          </a:prstGeom>
        </p:spPr>
        <p:txBody>
          <a:bodyPr/>
          <a:lstStyle>
            <a:lvl1pPr eaLnBrk="1" hangingPunct="1">
              <a:defRPr>
                <a:latin typeface="Arial" charset="0"/>
                <a:ea typeface="ＭＳ Ｐゴシック" charset="-128"/>
                <a:cs typeface="ＭＳ Ｐゴシック" charset="-128"/>
              </a:defRPr>
            </a:lvl1pPr>
          </a:lstStyle>
          <a:p>
            <a:pPr>
              <a:defRPr/>
            </a:pPr>
            <a:endParaRPr lang="en-GB"/>
          </a:p>
        </p:txBody>
      </p:sp>
      <p:sp>
        <p:nvSpPr>
          <p:cNvPr id="7" name="Rectangle 61">
            <a:extLst>
              <a:ext uri="{FF2B5EF4-FFF2-40B4-BE49-F238E27FC236}">
                <a16:creationId xmlns:a16="http://schemas.microsoft.com/office/drawing/2014/main" id="{4783A044-0D9D-C74F-BBED-ED32A35E0D6D}"/>
              </a:ext>
            </a:extLst>
          </p:cNvPr>
          <p:cNvSpPr>
            <a:spLocks noGrp="1" noChangeArrowheads="1"/>
          </p:cNvSpPr>
          <p:nvPr>
            <p:ph type="sldNum" sz="quarter" idx="12"/>
          </p:nvPr>
        </p:nvSpPr>
        <p:spPr>
          <a:xfrm>
            <a:off x="5867400" y="6248400"/>
            <a:ext cx="1755775" cy="474663"/>
          </a:xfrm>
          <a:prstGeom prst="rect">
            <a:avLst/>
          </a:prstGeom>
        </p:spPr>
        <p:txBody>
          <a:bodyPr vert="horz" wrap="square" lIns="91440" tIns="45720" rIns="91440" bIns="45720" numCol="1" anchor="t" anchorCtr="0" compatLnSpc="1">
            <a:prstTxWarp prst="textNoShape">
              <a:avLst/>
            </a:prstTxWarp>
          </a:bodyPr>
          <a:lstStyle>
            <a:lvl1pPr eaLnBrk="1" hangingPunct="1">
              <a:defRPr smtClean="0"/>
            </a:lvl1pPr>
          </a:lstStyle>
          <a:p>
            <a:pPr>
              <a:defRPr/>
            </a:pPr>
            <a:fld id="{DA972601-ACA4-1746-9C09-3A2EC587CD61}" type="slidenum">
              <a:rPr lang="en-GB" altLang="en-US"/>
              <a:pPr>
                <a:defRPr/>
              </a:pPr>
              <a:t>‹#›</a:t>
            </a:fld>
            <a:endParaRPr lang="en-GB" altLang="en-US"/>
          </a:p>
        </p:txBody>
      </p:sp>
    </p:spTree>
    <p:extLst>
      <p:ext uri="{BB962C8B-B14F-4D97-AF65-F5344CB8AC3E}">
        <p14:creationId xmlns:p14="http://schemas.microsoft.com/office/powerpoint/2010/main" val="409199788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9">
            <a:extLst>
              <a:ext uri="{FF2B5EF4-FFF2-40B4-BE49-F238E27FC236}">
                <a16:creationId xmlns:a16="http://schemas.microsoft.com/office/drawing/2014/main" id="{266DA73B-B6FE-184B-8A8B-4F95EE72590E}"/>
              </a:ext>
            </a:extLst>
          </p:cNvPr>
          <p:cNvSpPr>
            <a:spLocks noGrp="1" noChangeArrowheads="1"/>
          </p:cNvSpPr>
          <p:nvPr>
            <p:ph type="dt" sz="half" idx="10"/>
          </p:nvPr>
        </p:nvSpPr>
        <p:spPr>
          <a:xfrm>
            <a:off x="301625" y="6242050"/>
            <a:ext cx="1782763" cy="474663"/>
          </a:xfrm>
          <a:prstGeom prst="rect">
            <a:avLst/>
          </a:prstGeom>
        </p:spPr>
        <p:txBody>
          <a:bodyPr/>
          <a:lstStyle>
            <a:lvl1pPr eaLnBrk="1" hangingPunct="1">
              <a:defRPr>
                <a:latin typeface="Arial" charset="0"/>
                <a:ea typeface="ＭＳ Ｐゴシック" charset="-128"/>
                <a:cs typeface="ＭＳ Ｐゴシック" charset="-128"/>
              </a:defRPr>
            </a:lvl1pPr>
          </a:lstStyle>
          <a:p>
            <a:pPr>
              <a:defRPr/>
            </a:pPr>
            <a:endParaRPr lang="en-GB"/>
          </a:p>
        </p:txBody>
      </p:sp>
      <p:sp>
        <p:nvSpPr>
          <p:cNvPr id="5" name="Rectangle 60">
            <a:extLst>
              <a:ext uri="{FF2B5EF4-FFF2-40B4-BE49-F238E27FC236}">
                <a16:creationId xmlns:a16="http://schemas.microsoft.com/office/drawing/2014/main" id="{75F7036D-46C4-1B4A-8101-1332F2FF682E}"/>
              </a:ext>
            </a:extLst>
          </p:cNvPr>
          <p:cNvSpPr>
            <a:spLocks noGrp="1" noChangeArrowheads="1"/>
          </p:cNvSpPr>
          <p:nvPr>
            <p:ph type="ftr" sz="quarter" idx="11"/>
          </p:nvPr>
        </p:nvSpPr>
        <p:spPr>
          <a:xfrm>
            <a:off x="2257425" y="6248400"/>
            <a:ext cx="3455988" cy="474663"/>
          </a:xfrm>
          <a:prstGeom prst="rect">
            <a:avLst/>
          </a:prstGeom>
        </p:spPr>
        <p:txBody>
          <a:bodyPr/>
          <a:lstStyle>
            <a:lvl1pPr eaLnBrk="1" hangingPunct="1">
              <a:defRPr>
                <a:latin typeface="Arial" charset="0"/>
                <a:ea typeface="ＭＳ Ｐゴシック" charset="-128"/>
                <a:cs typeface="ＭＳ Ｐゴシック" charset="-128"/>
              </a:defRPr>
            </a:lvl1pPr>
          </a:lstStyle>
          <a:p>
            <a:pPr>
              <a:defRPr/>
            </a:pPr>
            <a:endParaRPr lang="en-GB"/>
          </a:p>
        </p:txBody>
      </p:sp>
      <p:sp>
        <p:nvSpPr>
          <p:cNvPr id="6" name="Rectangle 61">
            <a:extLst>
              <a:ext uri="{FF2B5EF4-FFF2-40B4-BE49-F238E27FC236}">
                <a16:creationId xmlns:a16="http://schemas.microsoft.com/office/drawing/2014/main" id="{D3AC0900-9B5A-4440-9363-C5356C33ABC2}"/>
              </a:ext>
            </a:extLst>
          </p:cNvPr>
          <p:cNvSpPr>
            <a:spLocks noGrp="1" noChangeArrowheads="1"/>
          </p:cNvSpPr>
          <p:nvPr>
            <p:ph type="sldNum" sz="quarter" idx="12"/>
          </p:nvPr>
        </p:nvSpPr>
        <p:spPr>
          <a:xfrm>
            <a:off x="5867400" y="6248400"/>
            <a:ext cx="1755775" cy="474663"/>
          </a:xfrm>
          <a:prstGeom prst="rect">
            <a:avLst/>
          </a:prstGeom>
        </p:spPr>
        <p:txBody>
          <a:bodyPr vert="horz" wrap="square" lIns="91440" tIns="45720" rIns="91440" bIns="45720" numCol="1" anchor="t" anchorCtr="0" compatLnSpc="1">
            <a:prstTxWarp prst="textNoShape">
              <a:avLst/>
            </a:prstTxWarp>
          </a:bodyPr>
          <a:lstStyle>
            <a:lvl1pPr eaLnBrk="1" hangingPunct="1">
              <a:defRPr smtClean="0"/>
            </a:lvl1pPr>
          </a:lstStyle>
          <a:p>
            <a:pPr>
              <a:defRPr/>
            </a:pPr>
            <a:fld id="{1CFC6D05-F604-0642-967D-DD7C0607C934}" type="slidenum">
              <a:rPr lang="en-GB" altLang="en-US"/>
              <a:pPr>
                <a:defRPr/>
              </a:pPr>
              <a:t>‹#›</a:t>
            </a:fld>
            <a:endParaRPr lang="en-GB" altLang="en-US"/>
          </a:p>
        </p:txBody>
      </p:sp>
    </p:spTree>
    <p:extLst>
      <p:ext uri="{BB962C8B-B14F-4D97-AF65-F5344CB8AC3E}">
        <p14:creationId xmlns:p14="http://schemas.microsoft.com/office/powerpoint/2010/main" val="345822587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827713" y="227013"/>
            <a:ext cx="1868487" cy="586898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19075" y="227013"/>
            <a:ext cx="5456238" cy="58689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9">
            <a:extLst>
              <a:ext uri="{FF2B5EF4-FFF2-40B4-BE49-F238E27FC236}">
                <a16:creationId xmlns:a16="http://schemas.microsoft.com/office/drawing/2014/main" id="{5AB46947-60FA-CF46-AF66-AEABD3D6C2B1}"/>
              </a:ext>
            </a:extLst>
          </p:cNvPr>
          <p:cNvSpPr>
            <a:spLocks noGrp="1" noChangeArrowheads="1"/>
          </p:cNvSpPr>
          <p:nvPr>
            <p:ph type="dt" sz="half" idx="10"/>
          </p:nvPr>
        </p:nvSpPr>
        <p:spPr>
          <a:xfrm>
            <a:off x="301625" y="6242050"/>
            <a:ext cx="1782763" cy="474663"/>
          </a:xfrm>
          <a:prstGeom prst="rect">
            <a:avLst/>
          </a:prstGeom>
        </p:spPr>
        <p:txBody>
          <a:bodyPr/>
          <a:lstStyle>
            <a:lvl1pPr eaLnBrk="1" hangingPunct="1">
              <a:defRPr>
                <a:latin typeface="Arial" charset="0"/>
                <a:ea typeface="ＭＳ Ｐゴシック" charset="-128"/>
                <a:cs typeface="ＭＳ Ｐゴシック" charset="-128"/>
              </a:defRPr>
            </a:lvl1pPr>
          </a:lstStyle>
          <a:p>
            <a:pPr>
              <a:defRPr/>
            </a:pPr>
            <a:endParaRPr lang="en-GB"/>
          </a:p>
        </p:txBody>
      </p:sp>
      <p:sp>
        <p:nvSpPr>
          <p:cNvPr id="5" name="Rectangle 60">
            <a:extLst>
              <a:ext uri="{FF2B5EF4-FFF2-40B4-BE49-F238E27FC236}">
                <a16:creationId xmlns:a16="http://schemas.microsoft.com/office/drawing/2014/main" id="{D4348D12-3425-E84B-B9A5-82E4A58135C4}"/>
              </a:ext>
            </a:extLst>
          </p:cNvPr>
          <p:cNvSpPr>
            <a:spLocks noGrp="1" noChangeArrowheads="1"/>
          </p:cNvSpPr>
          <p:nvPr>
            <p:ph type="ftr" sz="quarter" idx="11"/>
          </p:nvPr>
        </p:nvSpPr>
        <p:spPr>
          <a:xfrm>
            <a:off x="2257425" y="6248400"/>
            <a:ext cx="3455988" cy="474663"/>
          </a:xfrm>
          <a:prstGeom prst="rect">
            <a:avLst/>
          </a:prstGeom>
        </p:spPr>
        <p:txBody>
          <a:bodyPr/>
          <a:lstStyle>
            <a:lvl1pPr eaLnBrk="1" hangingPunct="1">
              <a:defRPr>
                <a:latin typeface="Arial" charset="0"/>
                <a:ea typeface="ＭＳ Ｐゴシック" charset="-128"/>
                <a:cs typeface="ＭＳ Ｐゴシック" charset="-128"/>
              </a:defRPr>
            </a:lvl1pPr>
          </a:lstStyle>
          <a:p>
            <a:pPr>
              <a:defRPr/>
            </a:pPr>
            <a:endParaRPr lang="en-GB"/>
          </a:p>
        </p:txBody>
      </p:sp>
      <p:sp>
        <p:nvSpPr>
          <p:cNvPr id="6" name="Rectangle 61">
            <a:extLst>
              <a:ext uri="{FF2B5EF4-FFF2-40B4-BE49-F238E27FC236}">
                <a16:creationId xmlns:a16="http://schemas.microsoft.com/office/drawing/2014/main" id="{3B2839CA-D08D-0142-ADCA-80DD658828A8}"/>
              </a:ext>
            </a:extLst>
          </p:cNvPr>
          <p:cNvSpPr>
            <a:spLocks noGrp="1" noChangeArrowheads="1"/>
          </p:cNvSpPr>
          <p:nvPr>
            <p:ph type="sldNum" sz="quarter" idx="12"/>
          </p:nvPr>
        </p:nvSpPr>
        <p:spPr>
          <a:xfrm>
            <a:off x="5867400" y="6248400"/>
            <a:ext cx="1755775" cy="474663"/>
          </a:xfrm>
          <a:prstGeom prst="rect">
            <a:avLst/>
          </a:prstGeom>
        </p:spPr>
        <p:txBody>
          <a:bodyPr vert="horz" wrap="square" lIns="91440" tIns="45720" rIns="91440" bIns="45720" numCol="1" anchor="t" anchorCtr="0" compatLnSpc="1">
            <a:prstTxWarp prst="textNoShape">
              <a:avLst/>
            </a:prstTxWarp>
          </a:bodyPr>
          <a:lstStyle>
            <a:lvl1pPr eaLnBrk="1" hangingPunct="1">
              <a:defRPr smtClean="0"/>
            </a:lvl1pPr>
          </a:lstStyle>
          <a:p>
            <a:pPr>
              <a:defRPr/>
            </a:pPr>
            <a:fld id="{1CA35737-EDC7-4F43-9238-E20D2F880A10}" type="slidenum">
              <a:rPr lang="en-GB" altLang="en-US"/>
              <a:pPr>
                <a:defRPr/>
              </a:pPr>
              <a:t>‹#›</a:t>
            </a:fld>
            <a:endParaRPr lang="en-GB" altLang="en-US"/>
          </a:p>
        </p:txBody>
      </p:sp>
    </p:spTree>
    <p:extLst>
      <p:ext uri="{BB962C8B-B14F-4D97-AF65-F5344CB8AC3E}">
        <p14:creationId xmlns:p14="http://schemas.microsoft.com/office/powerpoint/2010/main" val="416725596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0B4675DB-67F2-734F-BB7A-B91214BF7CBC}"/>
              </a:ext>
            </a:extLst>
          </p:cNvPr>
          <p:cNvGrpSpPr>
            <a:grpSpLocks/>
          </p:cNvGrpSpPr>
          <p:nvPr/>
        </p:nvGrpSpPr>
        <p:grpSpPr bwMode="auto">
          <a:xfrm>
            <a:off x="3800475" y="1789113"/>
            <a:ext cx="5340350" cy="5056187"/>
            <a:chOff x="2394" y="1127"/>
            <a:chExt cx="3364" cy="3185"/>
          </a:xfrm>
        </p:grpSpPr>
        <p:sp>
          <p:nvSpPr>
            <p:cNvPr id="5" name="Rectangle 3">
              <a:extLst>
                <a:ext uri="{FF2B5EF4-FFF2-40B4-BE49-F238E27FC236}">
                  <a16:creationId xmlns:a16="http://schemas.microsoft.com/office/drawing/2014/main" id="{B769E07E-A8C5-134C-A075-EE1BB580F971}"/>
                </a:ext>
              </a:extLst>
            </p:cNvPr>
            <p:cNvSpPr>
              <a:spLocks noChangeArrowheads="1"/>
            </p:cNvSpPr>
            <p:nvPr/>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a:noFill/>
            </a:ln>
            <a:effectLst/>
          </p:spPr>
          <p:txBody>
            <a:bodyPr/>
            <a:lstStyle/>
            <a:p>
              <a:pPr eaLnBrk="1" hangingPunct="1">
                <a:defRPr/>
              </a:pPr>
              <a:endParaRPr lang="en-US">
                <a:latin typeface="Arial" charset="0"/>
                <a:ea typeface="ＭＳ Ｐゴシック" charset="0"/>
              </a:endParaRPr>
            </a:p>
          </p:txBody>
        </p:sp>
        <p:sp>
          <p:nvSpPr>
            <p:cNvPr id="6" name="Oval 4">
              <a:extLst>
                <a:ext uri="{FF2B5EF4-FFF2-40B4-BE49-F238E27FC236}">
                  <a16:creationId xmlns:a16="http://schemas.microsoft.com/office/drawing/2014/main" id="{052B9C65-4C53-054A-A78C-35343AC95EC0}"/>
                </a:ext>
              </a:extLst>
            </p:cNvPr>
            <p:cNvSpPr>
              <a:spLocks noChangeArrowheads="1"/>
            </p:cNvSpPr>
            <p:nvPr/>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a:noFill/>
            </a:ln>
            <a:effectLst/>
          </p:spPr>
          <p:txBody>
            <a:bodyPr/>
            <a:lstStyle/>
            <a:p>
              <a:pPr eaLnBrk="1" hangingPunct="1">
                <a:defRPr/>
              </a:pPr>
              <a:endParaRPr lang="en-US">
                <a:latin typeface="Arial" charset="0"/>
                <a:ea typeface="ＭＳ Ｐゴシック" charset="0"/>
              </a:endParaRPr>
            </a:p>
          </p:txBody>
        </p:sp>
        <p:sp>
          <p:nvSpPr>
            <p:cNvPr id="7" name="Rectangle 5">
              <a:extLst>
                <a:ext uri="{FF2B5EF4-FFF2-40B4-BE49-F238E27FC236}">
                  <a16:creationId xmlns:a16="http://schemas.microsoft.com/office/drawing/2014/main" id="{3149B8E8-CEAE-A944-8011-195763A09D58}"/>
                </a:ext>
              </a:extLst>
            </p:cNvPr>
            <p:cNvSpPr>
              <a:spLocks noChangeArrowheads="1"/>
            </p:cNvSpPr>
            <p:nvPr/>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a:noFill/>
            </a:ln>
            <a:effectLst/>
          </p:spPr>
          <p:txBody>
            <a:bodyPr/>
            <a:lstStyle/>
            <a:p>
              <a:pPr eaLnBrk="1" hangingPunct="1">
                <a:defRPr/>
              </a:pPr>
              <a:endParaRPr lang="en-US">
                <a:latin typeface="Arial" charset="0"/>
                <a:ea typeface="ＭＳ Ｐゴシック" charset="0"/>
              </a:endParaRPr>
            </a:p>
          </p:txBody>
        </p:sp>
        <p:sp>
          <p:nvSpPr>
            <p:cNvPr id="8" name="Freeform 6">
              <a:extLst>
                <a:ext uri="{FF2B5EF4-FFF2-40B4-BE49-F238E27FC236}">
                  <a16:creationId xmlns:a16="http://schemas.microsoft.com/office/drawing/2014/main" id="{E33AB79B-CD1D-5E41-BE76-0CB472D56B16}"/>
                </a:ext>
              </a:extLst>
            </p:cNvPr>
            <p:cNvSpPr>
              <a:spLocks noEditPoints="1"/>
            </p:cNvSpPr>
            <p:nvPr/>
          </p:nvSpPr>
          <p:spPr bwMode="ltGray">
            <a:xfrm>
              <a:off x="4871" y="3508"/>
              <a:ext cx="66" cy="96"/>
            </a:xfrm>
            <a:custGeom>
              <a:avLst/>
              <a:gdLst>
                <a:gd name="T0" fmla="*/ 18 w 66"/>
                <a:gd name="T1" fmla="*/ 96 h 96"/>
                <a:gd name="T2" fmla="*/ 42 w 66"/>
                <a:gd name="T3" fmla="*/ 78 h 96"/>
                <a:gd name="T4" fmla="*/ 60 w 66"/>
                <a:gd name="T5" fmla="*/ 60 h 96"/>
                <a:gd name="T6" fmla="*/ 66 w 66"/>
                <a:gd name="T7" fmla="*/ 36 h 96"/>
                <a:gd name="T8" fmla="*/ 60 w 66"/>
                <a:gd name="T9" fmla="*/ 12 h 96"/>
                <a:gd name="T10" fmla="*/ 36 w 66"/>
                <a:gd name="T11" fmla="*/ 0 h 96"/>
                <a:gd name="T12" fmla="*/ 24 w 66"/>
                <a:gd name="T13" fmla="*/ 6 h 96"/>
                <a:gd name="T14" fmla="*/ 12 w 66"/>
                <a:gd name="T15" fmla="*/ 12 h 96"/>
                <a:gd name="T16" fmla="*/ 0 w 66"/>
                <a:gd name="T17" fmla="*/ 36 h 96"/>
                <a:gd name="T18" fmla="*/ 0 w 66"/>
                <a:gd name="T19" fmla="*/ 60 h 96"/>
                <a:gd name="T20" fmla="*/ 12 w 66"/>
                <a:gd name="T21" fmla="*/ 84 h 96"/>
                <a:gd name="T22" fmla="*/ 18 w 66"/>
                <a:gd name="T23" fmla="*/ 96 h 96"/>
                <a:gd name="T24" fmla="*/ 18 w 66"/>
                <a:gd name="T25" fmla="*/ 96 h 96"/>
                <a:gd name="T26" fmla="*/ 42 w 66"/>
                <a:gd name="T27" fmla="*/ 18 h 96"/>
                <a:gd name="T28" fmla="*/ 54 w 66"/>
                <a:gd name="T29" fmla="*/ 24 h 96"/>
                <a:gd name="T30" fmla="*/ 60 w 66"/>
                <a:gd name="T31" fmla="*/ 36 h 96"/>
                <a:gd name="T32" fmla="*/ 60 w 66"/>
                <a:gd name="T33" fmla="*/ 48 h 96"/>
                <a:gd name="T34" fmla="*/ 54 w 66"/>
                <a:gd name="T35" fmla="*/ 54 h 96"/>
                <a:gd name="T36" fmla="*/ 36 w 66"/>
                <a:gd name="T37" fmla="*/ 72 h 96"/>
                <a:gd name="T38" fmla="*/ 24 w 66"/>
                <a:gd name="T39" fmla="*/ 78 h 96"/>
                <a:gd name="T40" fmla="*/ 24 w 66"/>
                <a:gd name="T41" fmla="*/ 78 h 96"/>
                <a:gd name="T42" fmla="*/ 12 w 66"/>
                <a:gd name="T43" fmla="*/ 48 h 96"/>
                <a:gd name="T44" fmla="*/ 18 w 66"/>
                <a:gd name="T45" fmla="*/ 24 h 96"/>
                <a:gd name="T46" fmla="*/ 30 w 66"/>
                <a:gd name="T47" fmla="*/ 18 h 96"/>
                <a:gd name="T48" fmla="*/ 42 w 66"/>
                <a:gd name="T49" fmla="*/ 18 h 96"/>
                <a:gd name="T50" fmla="*/ 42 w 66"/>
                <a:gd name="T51"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a:noFill/>
            </a:ln>
          </p:spPr>
          <p:txBody>
            <a:bodyPr/>
            <a:lstStyle/>
            <a:p>
              <a:pPr eaLnBrk="1" hangingPunct="1">
                <a:defRPr/>
              </a:pPr>
              <a:endParaRPr lang="en-US">
                <a:latin typeface="Arial" charset="0"/>
                <a:ea typeface="ＭＳ Ｐゴシック" charset="0"/>
              </a:endParaRPr>
            </a:p>
          </p:txBody>
        </p:sp>
        <p:sp>
          <p:nvSpPr>
            <p:cNvPr id="9" name="Rectangle 7">
              <a:extLst>
                <a:ext uri="{FF2B5EF4-FFF2-40B4-BE49-F238E27FC236}">
                  <a16:creationId xmlns:a16="http://schemas.microsoft.com/office/drawing/2014/main" id="{E4C28D51-40DC-9743-AA6E-6F449374D9CE}"/>
                </a:ext>
              </a:extLst>
            </p:cNvPr>
            <p:cNvSpPr>
              <a:spLocks noChangeArrowheads="1"/>
            </p:cNvSpPr>
            <p:nvPr/>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a:noFill/>
            </a:ln>
            <a:effectLst/>
          </p:spPr>
          <p:txBody>
            <a:bodyPr/>
            <a:lstStyle/>
            <a:p>
              <a:pPr eaLnBrk="1" hangingPunct="1">
                <a:defRPr/>
              </a:pPr>
              <a:endParaRPr lang="en-US">
                <a:latin typeface="Arial" charset="0"/>
                <a:ea typeface="ＭＳ Ｐゴシック" charset="0"/>
              </a:endParaRPr>
            </a:p>
          </p:txBody>
        </p:sp>
        <p:sp>
          <p:nvSpPr>
            <p:cNvPr id="10" name="Rectangle 8">
              <a:extLst>
                <a:ext uri="{FF2B5EF4-FFF2-40B4-BE49-F238E27FC236}">
                  <a16:creationId xmlns:a16="http://schemas.microsoft.com/office/drawing/2014/main" id="{1DC8B5BC-886B-2C48-B6AB-CE482E9294E4}"/>
                </a:ext>
              </a:extLst>
            </p:cNvPr>
            <p:cNvSpPr>
              <a:spLocks noChangeArrowheads="1"/>
            </p:cNvSpPr>
            <p:nvPr/>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a:noFill/>
            </a:ln>
            <a:effectLst/>
          </p:spPr>
          <p:txBody>
            <a:bodyPr/>
            <a:lstStyle/>
            <a:p>
              <a:pPr eaLnBrk="1" hangingPunct="1">
                <a:defRPr/>
              </a:pPr>
              <a:endParaRPr lang="en-US">
                <a:latin typeface="Arial" charset="0"/>
                <a:ea typeface="ＭＳ Ｐゴシック" charset="0"/>
              </a:endParaRPr>
            </a:p>
          </p:txBody>
        </p:sp>
        <p:sp>
          <p:nvSpPr>
            <p:cNvPr id="11" name="Rectangle 9">
              <a:extLst>
                <a:ext uri="{FF2B5EF4-FFF2-40B4-BE49-F238E27FC236}">
                  <a16:creationId xmlns:a16="http://schemas.microsoft.com/office/drawing/2014/main" id="{2018796B-9E20-9C4D-9D75-695EEE148E1F}"/>
                </a:ext>
              </a:extLst>
            </p:cNvPr>
            <p:cNvSpPr>
              <a:spLocks noChangeArrowheads="1"/>
            </p:cNvSpPr>
            <p:nvPr/>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a:noFill/>
            </a:ln>
            <a:effectLst/>
          </p:spPr>
          <p:txBody>
            <a:bodyPr/>
            <a:lstStyle/>
            <a:p>
              <a:pPr eaLnBrk="1" hangingPunct="1">
                <a:defRPr/>
              </a:pPr>
              <a:endParaRPr lang="en-US">
                <a:latin typeface="Arial" charset="0"/>
                <a:ea typeface="ＭＳ Ｐゴシック" charset="0"/>
              </a:endParaRPr>
            </a:p>
          </p:txBody>
        </p:sp>
        <p:sp>
          <p:nvSpPr>
            <p:cNvPr id="12" name="Rectangle 10">
              <a:extLst>
                <a:ext uri="{FF2B5EF4-FFF2-40B4-BE49-F238E27FC236}">
                  <a16:creationId xmlns:a16="http://schemas.microsoft.com/office/drawing/2014/main" id="{4B55281D-8840-A74D-B6ED-42B89A1249C9}"/>
                </a:ext>
              </a:extLst>
            </p:cNvPr>
            <p:cNvSpPr>
              <a:spLocks noChangeArrowheads="1"/>
            </p:cNvSpPr>
            <p:nvPr/>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a:noFill/>
            </a:ln>
            <a:effectLst/>
          </p:spPr>
          <p:txBody>
            <a:bodyPr/>
            <a:lstStyle/>
            <a:p>
              <a:pPr eaLnBrk="1" hangingPunct="1">
                <a:defRPr/>
              </a:pPr>
              <a:endParaRPr lang="en-US">
                <a:latin typeface="Arial" charset="0"/>
                <a:ea typeface="ＭＳ Ｐゴシック" charset="0"/>
              </a:endParaRPr>
            </a:p>
          </p:txBody>
        </p:sp>
        <p:sp>
          <p:nvSpPr>
            <p:cNvPr id="13" name="Rectangle 11">
              <a:extLst>
                <a:ext uri="{FF2B5EF4-FFF2-40B4-BE49-F238E27FC236}">
                  <a16:creationId xmlns:a16="http://schemas.microsoft.com/office/drawing/2014/main" id="{9332D4E9-D1A2-344E-B286-3C49B1FD5CAD}"/>
                </a:ext>
              </a:extLst>
            </p:cNvPr>
            <p:cNvSpPr>
              <a:spLocks noChangeArrowheads="1"/>
            </p:cNvSpPr>
            <p:nvPr/>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a:noFill/>
            </a:ln>
            <a:effectLst/>
          </p:spPr>
          <p:txBody>
            <a:bodyPr/>
            <a:lstStyle/>
            <a:p>
              <a:pPr eaLnBrk="1" hangingPunct="1">
                <a:defRPr/>
              </a:pPr>
              <a:endParaRPr lang="en-US">
                <a:latin typeface="Arial" charset="0"/>
                <a:ea typeface="ＭＳ Ｐゴシック" charset="0"/>
              </a:endParaRPr>
            </a:p>
          </p:txBody>
        </p:sp>
        <p:sp>
          <p:nvSpPr>
            <p:cNvPr id="14" name="Freeform 12">
              <a:extLst>
                <a:ext uri="{FF2B5EF4-FFF2-40B4-BE49-F238E27FC236}">
                  <a16:creationId xmlns:a16="http://schemas.microsoft.com/office/drawing/2014/main" id="{ADCA8331-2E9F-124C-A5BE-27259DCD1B5D}"/>
                </a:ext>
              </a:extLst>
            </p:cNvPr>
            <p:cNvSpPr>
              <a:spLocks/>
            </p:cNvSpPr>
            <p:nvPr/>
          </p:nvSpPr>
          <p:spPr bwMode="ltGray">
            <a:xfrm>
              <a:off x="4007" y="3021"/>
              <a:ext cx="623" cy="156"/>
            </a:xfrm>
            <a:custGeom>
              <a:avLst/>
              <a:gdLst>
                <a:gd name="T0" fmla="*/ 6 w 623"/>
                <a:gd name="T1" fmla="*/ 18 h 156"/>
                <a:gd name="T2" fmla="*/ 162 w 623"/>
                <a:gd name="T3" fmla="*/ 36 h 156"/>
                <a:gd name="T4" fmla="*/ 251 w 623"/>
                <a:gd name="T5" fmla="*/ 36 h 156"/>
                <a:gd name="T6" fmla="*/ 354 w 623"/>
                <a:gd name="T7" fmla="*/ 30 h 156"/>
                <a:gd name="T8" fmla="*/ 473 w 623"/>
                <a:gd name="T9" fmla="*/ 18 h 156"/>
                <a:gd name="T10" fmla="*/ 611 w 623"/>
                <a:gd name="T11" fmla="*/ 0 h 156"/>
                <a:gd name="T12" fmla="*/ 623 w 623"/>
                <a:gd name="T13" fmla="*/ 114 h 156"/>
                <a:gd name="T14" fmla="*/ 497 w 623"/>
                <a:gd name="T15" fmla="*/ 138 h 156"/>
                <a:gd name="T16" fmla="*/ 414 w 623"/>
                <a:gd name="T17" fmla="*/ 150 h 156"/>
                <a:gd name="T18" fmla="*/ 318 w 623"/>
                <a:gd name="T19" fmla="*/ 156 h 156"/>
                <a:gd name="T20" fmla="*/ 215 w 623"/>
                <a:gd name="T21" fmla="*/ 156 h 156"/>
                <a:gd name="T22" fmla="*/ 108 w 623"/>
                <a:gd name="T23" fmla="*/ 150 h 156"/>
                <a:gd name="T24" fmla="*/ 0 w 623"/>
                <a:gd name="T25" fmla="*/ 132 h 156"/>
                <a:gd name="T26" fmla="*/ 6 w 623"/>
                <a:gd name="T27" fmla="*/ 18 h 156"/>
                <a:gd name="T28" fmla="*/ 6 w 623"/>
                <a:gd name="T29" fmla="*/ 18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a:noFill/>
            </a:ln>
          </p:spPr>
          <p:txBody>
            <a:bodyPr/>
            <a:lstStyle/>
            <a:p>
              <a:pPr eaLnBrk="1" hangingPunct="1">
                <a:defRPr/>
              </a:pPr>
              <a:endParaRPr lang="en-US">
                <a:latin typeface="Arial" charset="0"/>
                <a:ea typeface="ＭＳ Ｐゴシック" charset="0"/>
              </a:endParaRPr>
            </a:p>
          </p:txBody>
        </p:sp>
        <p:sp>
          <p:nvSpPr>
            <p:cNvPr id="15" name="Freeform 13">
              <a:extLst>
                <a:ext uri="{FF2B5EF4-FFF2-40B4-BE49-F238E27FC236}">
                  <a16:creationId xmlns:a16="http://schemas.microsoft.com/office/drawing/2014/main" id="{1EFCBAFA-9BD4-3E4C-96D2-5E086464FAFE}"/>
                </a:ext>
              </a:extLst>
            </p:cNvPr>
            <p:cNvSpPr>
              <a:spLocks/>
            </p:cNvSpPr>
            <p:nvPr/>
          </p:nvSpPr>
          <p:spPr bwMode="ltGray">
            <a:xfrm>
              <a:off x="4762" y="3591"/>
              <a:ext cx="996" cy="126"/>
            </a:xfrm>
            <a:custGeom>
              <a:avLst/>
              <a:gdLst>
                <a:gd name="T0" fmla="*/ 754 w 993"/>
                <a:gd name="T1" fmla="*/ 6 h 126"/>
                <a:gd name="T2" fmla="*/ 652 w 993"/>
                <a:gd name="T3" fmla="*/ 6 h 126"/>
                <a:gd name="T4" fmla="*/ 563 w 993"/>
                <a:gd name="T5" fmla="*/ 6 h 126"/>
                <a:gd name="T6" fmla="*/ 479 w 993"/>
                <a:gd name="T7" fmla="*/ 6 h 126"/>
                <a:gd name="T8" fmla="*/ 401 w 993"/>
                <a:gd name="T9" fmla="*/ 6 h 126"/>
                <a:gd name="T10" fmla="*/ 335 w 993"/>
                <a:gd name="T11" fmla="*/ 0 h 126"/>
                <a:gd name="T12" fmla="*/ 276 w 993"/>
                <a:gd name="T13" fmla="*/ 0 h 126"/>
                <a:gd name="T14" fmla="*/ 222 w 993"/>
                <a:gd name="T15" fmla="*/ 0 h 126"/>
                <a:gd name="T16" fmla="*/ 180 w 993"/>
                <a:gd name="T17" fmla="*/ 6 h 126"/>
                <a:gd name="T18" fmla="*/ 138 w 993"/>
                <a:gd name="T19" fmla="*/ 6 h 126"/>
                <a:gd name="T20" fmla="*/ 108 w 993"/>
                <a:gd name="T21" fmla="*/ 6 h 126"/>
                <a:gd name="T22" fmla="*/ 54 w 993"/>
                <a:gd name="T23" fmla="*/ 6 h 126"/>
                <a:gd name="T24" fmla="*/ 24 w 993"/>
                <a:gd name="T25" fmla="*/ 12 h 126"/>
                <a:gd name="T26" fmla="*/ 6 w 993"/>
                <a:gd name="T27" fmla="*/ 18 h 126"/>
                <a:gd name="T28" fmla="*/ 0 w 993"/>
                <a:gd name="T29" fmla="*/ 24 h 126"/>
                <a:gd name="T30" fmla="*/ 12 w 993"/>
                <a:gd name="T31" fmla="*/ 42 h 126"/>
                <a:gd name="T32" fmla="*/ 18 w 993"/>
                <a:gd name="T33" fmla="*/ 48 h 126"/>
                <a:gd name="T34" fmla="*/ 30 w 993"/>
                <a:gd name="T35" fmla="*/ 54 h 126"/>
                <a:gd name="T36" fmla="*/ 60 w 993"/>
                <a:gd name="T37" fmla="*/ 60 h 126"/>
                <a:gd name="T38" fmla="*/ 90 w 993"/>
                <a:gd name="T39" fmla="*/ 72 h 126"/>
                <a:gd name="T40" fmla="*/ 144 w 993"/>
                <a:gd name="T41" fmla="*/ 84 h 126"/>
                <a:gd name="T42" fmla="*/ 210 w 993"/>
                <a:gd name="T43" fmla="*/ 90 h 126"/>
                <a:gd name="T44" fmla="*/ 293 w 993"/>
                <a:gd name="T45" fmla="*/ 102 h 126"/>
                <a:gd name="T46" fmla="*/ 389 w 993"/>
                <a:gd name="T47" fmla="*/ 108 h 126"/>
                <a:gd name="T48" fmla="*/ 503 w 993"/>
                <a:gd name="T49" fmla="*/ 120 h 126"/>
                <a:gd name="T50" fmla="*/ 622 w 993"/>
                <a:gd name="T51" fmla="*/ 120 h 126"/>
                <a:gd name="T52" fmla="*/ 754 w 993"/>
                <a:gd name="T53" fmla="*/ 126 h 126"/>
                <a:gd name="T54" fmla="*/ 873 w 993"/>
                <a:gd name="T55" fmla="*/ 126 h 126"/>
                <a:gd name="T56" fmla="*/ 993 w 993"/>
                <a:gd name="T57" fmla="*/ 126 h 126"/>
                <a:gd name="T58" fmla="*/ 993 w 993"/>
                <a:gd name="T59" fmla="*/ 12 h 126"/>
                <a:gd name="T60" fmla="*/ 879 w 993"/>
                <a:gd name="T61" fmla="*/ 12 h 126"/>
                <a:gd name="T62" fmla="*/ 754 w 993"/>
                <a:gd name="T63" fmla="*/ 6 h 126"/>
                <a:gd name="T64" fmla="*/ 754 w 993"/>
                <a:gd name="T65" fmla="*/ 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a:noFill/>
            </a:ln>
          </p:spPr>
          <p:txBody>
            <a:bodyPr/>
            <a:lstStyle/>
            <a:p>
              <a:pPr eaLnBrk="1" hangingPunct="1">
                <a:defRPr/>
              </a:pPr>
              <a:endParaRPr lang="en-US">
                <a:latin typeface="Arial" charset="0"/>
                <a:ea typeface="ＭＳ Ｐゴシック" charset="0"/>
              </a:endParaRPr>
            </a:p>
          </p:txBody>
        </p:sp>
        <p:sp>
          <p:nvSpPr>
            <p:cNvPr id="16" name="Freeform 14">
              <a:extLst>
                <a:ext uri="{FF2B5EF4-FFF2-40B4-BE49-F238E27FC236}">
                  <a16:creationId xmlns:a16="http://schemas.microsoft.com/office/drawing/2014/main" id="{F780CB66-D35D-A244-AD16-08DDFD66075A}"/>
                </a:ext>
              </a:extLst>
            </p:cNvPr>
            <p:cNvSpPr>
              <a:spLocks/>
            </p:cNvSpPr>
            <p:nvPr/>
          </p:nvSpPr>
          <p:spPr bwMode="ltGray">
            <a:xfrm>
              <a:off x="4786" y="3645"/>
              <a:ext cx="972" cy="245"/>
            </a:xfrm>
            <a:custGeom>
              <a:avLst/>
              <a:gdLst>
                <a:gd name="T0" fmla="*/ 0 w 969"/>
                <a:gd name="T1" fmla="*/ 0 h 245"/>
                <a:gd name="T2" fmla="*/ 24 w 969"/>
                <a:gd name="T3" fmla="*/ 54 h 245"/>
                <a:gd name="T4" fmla="*/ 66 w 969"/>
                <a:gd name="T5" fmla="*/ 96 h 245"/>
                <a:gd name="T6" fmla="*/ 120 w 969"/>
                <a:gd name="T7" fmla="*/ 137 h 245"/>
                <a:gd name="T8" fmla="*/ 198 w 969"/>
                <a:gd name="T9" fmla="*/ 173 h 245"/>
                <a:gd name="T10" fmla="*/ 293 w 969"/>
                <a:gd name="T11" fmla="*/ 203 h 245"/>
                <a:gd name="T12" fmla="*/ 353 w 969"/>
                <a:gd name="T13" fmla="*/ 215 h 245"/>
                <a:gd name="T14" fmla="*/ 413 w 969"/>
                <a:gd name="T15" fmla="*/ 227 h 245"/>
                <a:gd name="T16" fmla="*/ 479 w 969"/>
                <a:gd name="T17" fmla="*/ 233 h 245"/>
                <a:gd name="T18" fmla="*/ 556 w 969"/>
                <a:gd name="T19" fmla="*/ 239 h 245"/>
                <a:gd name="T20" fmla="*/ 634 w 969"/>
                <a:gd name="T21" fmla="*/ 245 h 245"/>
                <a:gd name="T22" fmla="*/ 724 w 969"/>
                <a:gd name="T23" fmla="*/ 245 h 245"/>
                <a:gd name="T24" fmla="*/ 855 w 969"/>
                <a:gd name="T25" fmla="*/ 245 h 245"/>
                <a:gd name="T26" fmla="*/ 969 w 969"/>
                <a:gd name="T27" fmla="*/ 239 h 245"/>
                <a:gd name="T28" fmla="*/ 969 w 969"/>
                <a:gd name="T29" fmla="*/ 60 h 245"/>
                <a:gd name="T30" fmla="*/ 700 w 969"/>
                <a:gd name="T31" fmla="*/ 60 h 245"/>
                <a:gd name="T32" fmla="*/ 503 w 969"/>
                <a:gd name="T33" fmla="*/ 54 h 245"/>
                <a:gd name="T34" fmla="*/ 317 w 969"/>
                <a:gd name="T35" fmla="*/ 42 h 245"/>
                <a:gd name="T36" fmla="*/ 150 w 969"/>
                <a:gd name="T37" fmla="*/ 24 h 245"/>
                <a:gd name="T38" fmla="*/ 72 w 969"/>
                <a:gd name="T39" fmla="*/ 12 h 245"/>
                <a:gd name="T40" fmla="*/ 0 w 969"/>
                <a:gd name="T41" fmla="*/ 0 h 245"/>
                <a:gd name="T42" fmla="*/ 0 w 969"/>
                <a:gd name="T43" fmla="*/ 0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a:noFill/>
            </a:ln>
          </p:spPr>
          <p:txBody>
            <a:bodyPr/>
            <a:lstStyle/>
            <a:p>
              <a:pPr eaLnBrk="1" hangingPunct="1">
                <a:defRPr/>
              </a:pPr>
              <a:endParaRPr lang="en-US">
                <a:latin typeface="Arial" charset="0"/>
                <a:ea typeface="ＭＳ Ｐゴシック" charset="0"/>
              </a:endParaRPr>
            </a:p>
          </p:txBody>
        </p:sp>
        <p:sp>
          <p:nvSpPr>
            <p:cNvPr id="17" name="Freeform 15">
              <a:extLst>
                <a:ext uri="{FF2B5EF4-FFF2-40B4-BE49-F238E27FC236}">
                  <a16:creationId xmlns:a16="http://schemas.microsoft.com/office/drawing/2014/main" id="{509D78CF-1485-4245-9194-8468CE9B0FEE}"/>
                </a:ext>
              </a:extLst>
            </p:cNvPr>
            <p:cNvSpPr>
              <a:spLocks/>
            </p:cNvSpPr>
            <p:nvPr/>
          </p:nvSpPr>
          <p:spPr bwMode="ltGray">
            <a:xfrm>
              <a:off x="4804" y="3591"/>
              <a:ext cx="954" cy="90"/>
            </a:xfrm>
            <a:custGeom>
              <a:avLst/>
              <a:gdLst>
                <a:gd name="T0" fmla="*/ 700 w 951"/>
                <a:gd name="T1" fmla="*/ 0 h 90"/>
                <a:gd name="T2" fmla="*/ 598 w 951"/>
                <a:gd name="T3" fmla="*/ 0 h 90"/>
                <a:gd name="T4" fmla="*/ 515 w 951"/>
                <a:gd name="T5" fmla="*/ 0 h 90"/>
                <a:gd name="T6" fmla="*/ 431 w 951"/>
                <a:gd name="T7" fmla="*/ 0 h 90"/>
                <a:gd name="T8" fmla="*/ 365 w 951"/>
                <a:gd name="T9" fmla="*/ 0 h 90"/>
                <a:gd name="T10" fmla="*/ 299 w 951"/>
                <a:gd name="T11" fmla="*/ 0 h 90"/>
                <a:gd name="T12" fmla="*/ 245 w 951"/>
                <a:gd name="T13" fmla="*/ 0 h 90"/>
                <a:gd name="T14" fmla="*/ 198 w 951"/>
                <a:gd name="T15" fmla="*/ 0 h 90"/>
                <a:gd name="T16" fmla="*/ 162 w 951"/>
                <a:gd name="T17" fmla="*/ 0 h 90"/>
                <a:gd name="T18" fmla="*/ 126 w 951"/>
                <a:gd name="T19" fmla="*/ 6 h 90"/>
                <a:gd name="T20" fmla="*/ 96 w 951"/>
                <a:gd name="T21" fmla="*/ 6 h 90"/>
                <a:gd name="T22" fmla="*/ 54 w 951"/>
                <a:gd name="T23" fmla="*/ 12 h 90"/>
                <a:gd name="T24" fmla="*/ 30 w 951"/>
                <a:gd name="T25" fmla="*/ 12 h 90"/>
                <a:gd name="T26" fmla="*/ 12 w 951"/>
                <a:gd name="T27" fmla="*/ 18 h 90"/>
                <a:gd name="T28" fmla="*/ 6 w 951"/>
                <a:gd name="T29" fmla="*/ 18 h 90"/>
                <a:gd name="T30" fmla="*/ 0 w 951"/>
                <a:gd name="T31" fmla="*/ 24 h 90"/>
                <a:gd name="T32" fmla="*/ 6 w 951"/>
                <a:gd name="T33" fmla="*/ 30 h 90"/>
                <a:gd name="T34" fmla="*/ 24 w 951"/>
                <a:gd name="T35" fmla="*/ 36 h 90"/>
                <a:gd name="T36" fmla="*/ 54 w 951"/>
                <a:gd name="T37" fmla="*/ 42 h 90"/>
                <a:gd name="T38" fmla="*/ 102 w 951"/>
                <a:gd name="T39" fmla="*/ 54 h 90"/>
                <a:gd name="T40" fmla="*/ 168 w 951"/>
                <a:gd name="T41" fmla="*/ 60 h 90"/>
                <a:gd name="T42" fmla="*/ 251 w 951"/>
                <a:gd name="T43" fmla="*/ 66 h 90"/>
                <a:gd name="T44" fmla="*/ 341 w 951"/>
                <a:gd name="T45" fmla="*/ 78 h 90"/>
                <a:gd name="T46" fmla="*/ 449 w 951"/>
                <a:gd name="T47" fmla="*/ 84 h 90"/>
                <a:gd name="T48" fmla="*/ 568 w 951"/>
                <a:gd name="T49" fmla="*/ 84 h 90"/>
                <a:gd name="T50" fmla="*/ 694 w 951"/>
                <a:gd name="T51" fmla="*/ 90 h 90"/>
                <a:gd name="T52" fmla="*/ 825 w 951"/>
                <a:gd name="T53" fmla="*/ 90 h 90"/>
                <a:gd name="T54" fmla="*/ 951 w 951"/>
                <a:gd name="T55" fmla="*/ 90 h 90"/>
                <a:gd name="T56" fmla="*/ 951 w 951"/>
                <a:gd name="T57" fmla="*/ 6 h 90"/>
                <a:gd name="T58" fmla="*/ 831 w 951"/>
                <a:gd name="T59" fmla="*/ 6 h 90"/>
                <a:gd name="T60" fmla="*/ 772 w 951"/>
                <a:gd name="T61" fmla="*/ 6 h 90"/>
                <a:gd name="T62" fmla="*/ 700 w 951"/>
                <a:gd name="T63" fmla="*/ 0 h 90"/>
                <a:gd name="T64" fmla="*/ 700 w 951"/>
                <a:gd name="T65"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a:noFill/>
            </a:ln>
          </p:spPr>
          <p:txBody>
            <a:bodyPr/>
            <a:lstStyle/>
            <a:p>
              <a:pPr eaLnBrk="1" hangingPunct="1">
                <a:defRPr/>
              </a:pPr>
              <a:endParaRPr lang="en-US">
                <a:latin typeface="Arial" charset="0"/>
                <a:ea typeface="ＭＳ Ｐゴシック" charset="0"/>
              </a:endParaRPr>
            </a:p>
          </p:txBody>
        </p:sp>
        <p:sp>
          <p:nvSpPr>
            <p:cNvPr id="18" name="Freeform 16">
              <a:extLst>
                <a:ext uri="{FF2B5EF4-FFF2-40B4-BE49-F238E27FC236}">
                  <a16:creationId xmlns:a16="http://schemas.microsoft.com/office/drawing/2014/main" id="{E6B70EEC-8D1A-D547-9C4C-05FB1935C131}"/>
                </a:ext>
              </a:extLst>
            </p:cNvPr>
            <p:cNvSpPr>
              <a:spLocks/>
            </p:cNvSpPr>
            <p:nvPr/>
          </p:nvSpPr>
          <p:spPr bwMode="ltGray">
            <a:xfrm>
              <a:off x="3059" y="1541"/>
              <a:ext cx="102" cy="155"/>
            </a:xfrm>
            <a:custGeom>
              <a:avLst/>
              <a:gdLst>
                <a:gd name="T0" fmla="*/ 102 w 102"/>
                <a:gd name="T1" fmla="*/ 0 h 155"/>
                <a:gd name="T2" fmla="*/ 0 w 102"/>
                <a:gd name="T3" fmla="*/ 12 h 155"/>
                <a:gd name="T4" fmla="*/ 30 w 102"/>
                <a:gd name="T5" fmla="*/ 72 h 155"/>
                <a:gd name="T6" fmla="*/ 30 w 102"/>
                <a:gd name="T7" fmla="*/ 155 h 155"/>
                <a:gd name="T8" fmla="*/ 72 w 102"/>
                <a:gd name="T9" fmla="*/ 155 h 155"/>
                <a:gd name="T10" fmla="*/ 72 w 102"/>
                <a:gd name="T11" fmla="*/ 66 h 155"/>
                <a:gd name="T12" fmla="*/ 102 w 102"/>
                <a:gd name="T13" fmla="*/ 0 h 155"/>
                <a:gd name="T14" fmla="*/ 102 w 102"/>
                <a:gd name="T15" fmla="*/ 0 h 1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a:noFill/>
            </a:ln>
          </p:spPr>
          <p:txBody>
            <a:bodyPr/>
            <a:lstStyle/>
            <a:p>
              <a:pPr eaLnBrk="1" hangingPunct="1">
                <a:defRPr/>
              </a:pPr>
              <a:endParaRPr lang="en-US">
                <a:latin typeface="Arial" charset="0"/>
                <a:ea typeface="ＭＳ Ｐゴシック" charset="0"/>
              </a:endParaRPr>
            </a:p>
          </p:txBody>
        </p:sp>
        <p:sp>
          <p:nvSpPr>
            <p:cNvPr id="19" name="Freeform 17">
              <a:extLst>
                <a:ext uri="{FF2B5EF4-FFF2-40B4-BE49-F238E27FC236}">
                  <a16:creationId xmlns:a16="http://schemas.microsoft.com/office/drawing/2014/main" id="{4F66910C-E3C3-8942-8096-2C0C251DDC04}"/>
                </a:ext>
              </a:extLst>
            </p:cNvPr>
            <p:cNvSpPr>
              <a:spLocks noEditPoints="1"/>
            </p:cNvSpPr>
            <p:nvPr/>
          </p:nvSpPr>
          <p:spPr bwMode="ltGray">
            <a:xfrm>
              <a:off x="3059" y="1690"/>
              <a:ext cx="90" cy="96"/>
            </a:xfrm>
            <a:custGeom>
              <a:avLst/>
              <a:gdLst>
                <a:gd name="T0" fmla="*/ 48 w 90"/>
                <a:gd name="T1" fmla="*/ 96 h 96"/>
                <a:gd name="T2" fmla="*/ 72 w 90"/>
                <a:gd name="T3" fmla="*/ 72 h 96"/>
                <a:gd name="T4" fmla="*/ 84 w 90"/>
                <a:gd name="T5" fmla="*/ 48 h 96"/>
                <a:gd name="T6" fmla="*/ 90 w 90"/>
                <a:gd name="T7" fmla="*/ 36 h 96"/>
                <a:gd name="T8" fmla="*/ 84 w 90"/>
                <a:gd name="T9" fmla="*/ 24 h 96"/>
                <a:gd name="T10" fmla="*/ 66 w 90"/>
                <a:gd name="T11" fmla="*/ 6 h 96"/>
                <a:gd name="T12" fmla="*/ 42 w 90"/>
                <a:gd name="T13" fmla="*/ 0 h 96"/>
                <a:gd name="T14" fmla="*/ 24 w 90"/>
                <a:gd name="T15" fmla="*/ 0 h 96"/>
                <a:gd name="T16" fmla="*/ 12 w 90"/>
                <a:gd name="T17" fmla="*/ 12 h 96"/>
                <a:gd name="T18" fmla="*/ 6 w 90"/>
                <a:gd name="T19" fmla="*/ 24 h 96"/>
                <a:gd name="T20" fmla="*/ 0 w 90"/>
                <a:gd name="T21" fmla="*/ 36 h 96"/>
                <a:gd name="T22" fmla="*/ 12 w 90"/>
                <a:gd name="T23" fmla="*/ 66 h 96"/>
                <a:gd name="T24" fmla="*/ 30 w 90"/>
                <a:gd name="T25" fmla="*/ 84 h 96"/>
                <a:gd name="T26" fmla="*/ 48 w 90"/>
                <a:gd name="T27" fmla="*/ 96 h 96"/>
                <a:gd name="T28" fmla="*/ 48 w 90"/>
                <a:gd name="T29" fmla="*/ 96 h 96"/>
                <a:gd name="T30" fmla="*/ 48 w 90"/>
                <a:gd name="T31" fmla="*/ 12 h 96"/>
                <a:gd name="T32" fmla="*/ 66 w 90"/>
                <a:gd name="T33" fmla="*/ 18 h 96"/>
                <a:gd name="T34" fmla="*/ 72 w 90"/>
                <a:gd name="T35" fmla="*/ 24 h 96"/>
                <a:gd name="T36" fmla="*/ 72 w 90"/>
                <a:gd name="T37" fmla="*/ 36 h 96"/>
                <a:gd name="T38" fmla="*/ 72 w 90"/>
                <a:gd name="T39" fmla="*/ 48 h 96"/>
                <a:gd name="T40" fmla="*/ 54 w 90"/>
                <a:gd name="T41" fmla="*/ 66 h 96"/>
                <a:gd name="T42" fmla="*/ 48 w 90"/>
                <a:gd name="T43" fmla="*/ 78 h 96"/>
                <a:gd name="T44" fmla="*/ 30 w 90"/>
                <a:gd name="T45" fmla="*/ 66 h 96"/>
                <a:gd name="T46" fmla="*/ 24 w 90"/>
                <a:gd name="T47" fmla="*/ 48 h 96"/>
                <a:gd name="T48" fmla="*/ 18 w 90"/>
                <a:gd name="T49" fmla="*/ 30 h 96"/>
                <a:gd name="T50" fmla="*/ 30 w 90"/>
                <a:gd name="T51" fmla="*/ 12 h 96"/>
                <a:gd name="T52" fmla="*/ 48 w 90"/>
                <a:gd name="T53" fmla="*/ 12 h 96"/>
                <a:gd name="T54" fmla="*/ 48 w 90"/>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p:spPr>
          <p:txBody>
            <a:bodyPr/>
            <a:lstStyle/>
            <a:p>
              <a:pPr eaLnBrk="1" hangingPunct="1">
                <a:defRPr/>
              </a:pPr>
              <a:endParaRPr lang="en-US">
                <a:latin typeface="Arial" charset="0"/>
                <a:ea typeface="ＭＳ Ｐゴシック" charset="0"/>
              </a:endParaRPr>
            </a:p>
          </p:txBody>
        </p:sp>
        <p:sp>
          <p:nvSpPr>
            <p:cNvPr id="20" name="Freeform 18">
              <a:extLst>
                <a:ext uri="{FF2B5EF4-FFF2-40B4-BE49-F238E27FC236}">
                  <a16:creationId xmlns:a16="http://schemas.microsoft.com/office/drawing/2014/main" id="{C56EADF1-8605-B042-9353-5F6C7E9823AF}"/>
                </a:ext>
              </a:extLst>
            </p:cNvPr>
            <p:cNvSpPr>
              <a:spLocks noEditPoints="1"/>
            </p:cNvSpPr>
            <p:nvPr/>
          </p:nvSpPr>
          <p:spPr bwMode="ltGray">
            <a:xfrm>
              <a:off x="3059" y="1768"/>
              <a:ext cx="90" cy="108"/>
            </a:xfrm>
            <a:custGeom>
              <a:avLst/>
              <a:gdLst>
                <a:gd name="T0" fmla="*/ 0 w 90"/>
                <a:gd name="T1" fmla="*/ 90 h 108"/>
                <a:gd name="T2" fmla="*/ 12 w 90"/>
                <a:gd name="T3" fmla="*/ 102 h 108"/>
                <a:gd name="T4" fmla="*/ 24 w 90"/>
                <a:gd name="T5" fmla="*/ 108 h 108"/>
                <a:gd name="T6" fmla="*/ 54 w 90"/>
                <a:gd name="T7" fmla="*/ 108 h 108"/>
                <a:gd name="T8" fmla="*/ 78 w 90"/>
                <a:gd name="T9" fmla="*/ 96 h 108"/>
                <a:gd name="T10" fmla="*/ 90 w 90"/>
                <a:gd name="T11" fmla="*/ 72 h 108"/>
                <a:gd name="T12" fmla="*/ 84 w 90"/>
                <a:gd name="T13" fmla="*/ 42 h 108"/>
                <a:gd name="T14" fmla="*/ 66 w 90"/>
                <a:gd name="T15" fmla="*/ 24 h 108"/>
                <a:gd name="T16" fmla="*/ 54 w 90"/>
                <a:gd name="T17" fmla="*/ 12 h 108"/>
                <a:gd name="T18" fmla="*/ 48 w 90"/>
                <a:gd name="T19" fmla="*/ 6 h 108"/>
                <a:gd name="T20" fmla="*/ 48 w 90"/>
                <a:gd name="T21" fmla="*/ 6 h 108"/>
                <a:gd name="T22" fmla="*/ 48 w 90"/>
                <a:gd name="T23" fmla="*/ 0 h 108"/>
                <a:gd name="T24" fmla="*/ 24 w 90"/>
                <a:gd name="T25" fmla="*/ 24 h 108"/>
                <a:gd name="T26" fmla="*/ 6 w 90"/>
                <a:gd name="T27" fmla="*/ 48 h 108"/>
                <a:gd name="T28" fmla="*/ 0 w 90"/>
                <a:gd name="T29" fmla="*/ 66 h 108"/>
                <a:gd name="T30" fmla="*/ 0 w 90"/>
                <a:gd name="T31" fmla="*/ 90 h 108"/>
                <a:gd name="T32" fmla="*/ 0 w 90"/>
                <a:gd name="T33" fmla="*/ 90 h 108"/>
                <a:gd name="T34" fmla="*/ 12 w 90"/>
                <a:gd name="T35" fmla="*/ 66 h 108"/>
                <a:gd name="T36" fmla="*/ 18 w 90"/>
                <a:gd name="T37" fmla="*/ 48 h 108"/>
                <a:gd name="T38" fmla="*/ 30 w 90"/>
                <a:gd name="T39" fmla="*/ 36 h 108"/>
                <a:gd name="T40" fmla="*/ 42 w 90"/>
                <a:gd name="T41" fmla="*/ 24 h 108"/>
                <a:gd name="T42" fmla="*/ 48 w 90"/>
                <a:gd name="T43" fmla="*/ 18 h 108"/>
                <a:gd name="T44" fmla="*/ 66 w 90"/>
                <a:gd name="T45" fmla="*/ 30 h 108"/>
                <a:gd name="T46" fmla="*/ 72 w 90"/>
                <a:gd name="T47" fmla="*/ 48 h 108"/>
                <a:gd name="T48" fmla="*/ 78 w 90"/>
                <a:gd name="T49" fmla="*/ 72 h 108"/>
                <a:gd name="T50" fmla="*/ 78 w 90"/>
                <a:gd name="T51" fmla="*/ 84 h 108"/>
                <a:gd name="T52" fmla="*/ 66 w 90"/>
                <a:gd name="T53" fmla="*/ 96 h 108"/>
                <a:gd name="T54" fmla="*/ 42 w 90"/>
                <a:gd name="T55" fmla="*/ 102 h 108"/>
                <a:gd name="T56" fmla="*/ 30 w 90"/>
                <a:gd name="T57" fmla="*/ 96 h 108"/>
                <a:gd name="T58" fmla="*/ 18 w 90"/>
                <a:gd name="T59" fmla="*/ 90 h 108"/>
                <a:gd name="T60" fmla="*/ 12 w 90"/>
                <a:gd name="T61" fmla="*/ 78 h 108"/>
                <a:gd name="T62" fmla="*/ 12 w 90"/>
                <a:gd name="T63" fmla="*/ 66 h 108"/>
                <a:gd name="T64" fmla="*/ 12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a:noFill/>
            </a:ln>
          </p:spPr>
          <p:txBody>
            <a:bodyPr/>
            <a:lstStyle/>
            <a:p>
              <a:pPr eaLnBrk="1" hangingPunct="1">
                <a:defRPr/>
              </a:pPr>
              <a:endParaRPr lang="en-US">
                <a:latin typeface="Arial" charset="0"/>
                <a:ea typeface="ＭＳ Ｐゴシック" charset="0"/>
              </a:endParaRPr>
            </a:p>
          </p:txBody>
        </p:sp>
        <p:sp>
          <p:nvSpPr>
            <p:cNvPr id="21" name="Freeform 19">
              <a:extLst>
                <a:ext uri="{FF2B5EF4-FFF2-40B4-BE49-F238E27FC236}">
                  <a16:creationId xmlns:a16="http://schemas.microsoft.com/office/drawing/2014/main" id="{945FD14C-E1DA-CC40-8A3F-5E3E97799A53}"/>
                </a:ext>
              </a:extLst>
            </p:cNvPr>
            <p:cNvSpPr>
              <a:spLocks/>
            </p:cNvSpPr>
            <p:nvPr/>
          </p:nvSpPr>
          <p:spPr bwMode="ltGray">
            <a:xfrm>
              <a:off x="5470" y="1205"/>
              <a:ext cx="102" cy="156"/>
            </a:xfrm>
            <a:custGeom>
              <a:avLst/>
              <a:gdLst>
                <a:gd name="T0" fmla="*/ 102 w 102"/>
                <a:gd name="T1" fmla="*/ 0 h 156"/>
                <a:gd name="T2" fmla="*/ 0 w 102"/>
                <a:gd name="T3" fmla="*/ 6 h 156"/>
                <a:gd name="T4" fmla="*/ 30 w 102"/>
                <a:gd name="T5" fmla="*/ 72 h 156"/>
                <a:gd name="T6" fmla="*/ 30 w 102"/>
                <a:gd name="T7" fmla="*/ 156 h 156"/>
                <a:gd name="T8" fmla="*/ 72 w 102"/>
                <a:gd name="T9" fmla="*/ 156 h 156"/>
                <a:gd name="T10" fmla="*/ 72 w 102"/>
                <a:gd name="T11" fmla="*/ 66 h 156"/>
                <a:gd name="T12" fmla="*/ 102 w 102"/>
                <a:gd name="T13" fmla="*/ 0 h 156"/>
                <a:gd name="T14" fmla="*/ 102 w 102"/>
                <a:gd name="T15" fmla="*/ 0 h 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a:noFill/>
            </a:ln>
          </p:spPr>
          <p:txBody>
            <a:bodyPr/>
            <a:lstStyle/>
            <a:p>
              <a:pPr eaLnBrk="1" hangingPunct="1">
                <a:defRPr/>
              </a:pPr>
              <a:endParaRPr lang="en-US">
                <a:latin typeface="Arial" charset="0"/>
                <a:ea typeface="ＭＳ Ｐゴシック" charset="0"/>
              </a:endParaRPr>
            </a:p>
          </p:txBody>
        </p:sp>
        <p:sp>
          <p:nvSpPr>
            <p:cNvPr id="22" name="Freeform 20">
              <a:extLst>
                <a:ext uri="{FF2B5EF4-FFF2-40B4-BE49-F238E27FC236}">
                  <a16:creationId xmlns:a16="http://schemas.microsoft.com/office/drawing/2014/main" id="{F5E6CEE3-37B8-0445-A789-076A3853C5E7}"/>
                </a:ext>
              </a:extLst>
            </p:cNvPr>
            <p:cNvSpPr>
              <a:spLocks noEditPoints="1"/>
            </p:cNvSpPr>
            <p:nvPr/>
          </p:nvSpPr>
          <p:spPr bwMode="ltGray">
            <a:xfrm>
              <a:off x="5476" y="1349"/>
              <a:ext cx="84" cy="96"/>
            </a:xfrm>
            <a:custGeom>
              <a:avLst/>
              <a:gdLst>
                <a:gd name="T0" fmla="*/ 42 w 84"/>
                <a:gd name="T1" fmla="*/ 96 h 96"/>
                <a:gd name="T2" fmla="*/ 66 w 84"/>
                <a:gd name="T3" fmla="*/ 78 h 96"/>
                <a:gd name="T4" fmla="*/ 84 w 84"/>
                <a:gd name="T5" fmla="*/ 54 h 96"/>
                <a:gd name="T6" fmla="*/ 84 w 84"/>
                <a:gd name="T7" fmla="*/ 30 h 96"/>
                <a:gd name="T8" fmla="*/ 66 w 84"/>
                <a:gd name="T9" fmla="*/ 6 h 96"/>
                <a:gd name="T10" fmla="*/ 42 w 84"/>
                <a:gd name="T11" fmla="*/ 0 h 96"/>
                <a:gd name="T12" fmla="*/ 24 w 84"/>
                <a:gd name="T13" fmla="*/ 6 h 96"/>
                <a:gd name="T14" fmla="*/ 12 w 84"/>
                <a:gd name="T15" fmla="*/ 18 h 96"/>
                <a:gd name="T16" fmla="*/ 6 w 84"/>
                <a:gd name="T17" fmla="*/ 30 h 96"/>
                <a:gd name="T18" fmla="*/ 0 w 84"/>
                <a:gd name="T19" fmla="*/ 42 h 96"/>
                <a:gd name="T20" fmla="*/ 12 w 84"/>
                <a:gd name="T21" fmla="*/ 66 h 96"/>
                <a:gd name="T22" fmla="*/ 30 w 84"/>
                <a:gd name="T23" fmla="*/ 84 h 96"/>
                <a:gd name="T24" fmla="*/ 42 w 84"/>
                <a:gd name="T25" fmla="*/ 96 h 96"/>
                <a:gd name="T26" fmla="*/ 42 w 84"/>
                <a:gd name="T27" fmla="*/ 96 h 96"/>
                <a:gd name="T28" fmla="*/ 48 w 84"/>
                <a:gd name="T29" fmla="*/ 12 h 96"/>
                <a:gd name="T30" fmla="*/ 66 w 84"/>
                <a:gd name="T31" fmla="*/ 18 h 96"/>
                <a:gd name="T32" fmla="*/ 72 w 84"/>
                <a:gd name="T33" fmla="*/ 30 h 96"/>
                <a:gd name="T34" fmla="*/ 72 w 84"/>
                <a:gd name="T35" fmla="*/ 42 h 96"/>
                <a:gd name="T36" fmla="*/ 66 w 84"/>
                <a:gd name="T37" fmla="*/ 54 h 96"/>
                <a:gd name="T38" fmla="*/ 54 w 84"/>
                <a:gd name="T39" fmla="*/ 72 h 96"/>
                <a:gd name="T40" fmla="*/ 42 w 84"/>
                <a:gd name="T41" fmla="*/ 84 h 96"/>
                <a:gd name="T42" fmla="*/ 42 w 84"/>
                <a:gd name="T43" fmla="*/ 84 h 96"/>
                <a:gd name="T44" fmla="*/ 30 w 84"/>
                <a:gd name="T45" fmla="*/ 72 h 96"/>
                <a:gd name="T46" fmla="*/ 18 w 84"/>
                <a:gd name="T47" fmla="*/ 54 h 96"/>
                <a:gd name="T48" fmla="*/ 18 w 84"/>
                <a:gd name="T49" fmla="*/ 30 h 96"/>
                <a:gd name="T50" fmla="*/ 30 w 84"/>
                <a:gd name="T51" fmla="*/ 18 h 96"/>
                <a:gd name="T52" fmla="*/ 48 w 84"/>
                <a:gd name="T53" fmla="*/ 12 h 96"/>
                <a:gd name="T54" fmla="*/ 48 w 84"/>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p:spPr>
          <p:txBody>
            <a:bodyPr/>
            <a:lstStyle/>
            <a:p>
              <a:pPr eaLnBrk="1" hangingPunct="1">
                <a:defRPr/>
              </a:pPr>
              <a:endParaRPr lang="en-US">
                <a:latin typeface="Arial" charset="0"/>
                <a:ea typeface="ＭＳ Ｐゴシック" charset="0"/>
              </a:endParaRPr>
            </a:p>
          </p:txBody>
        </p:sp>
        <p:sp>
          <p:nvSpPr>
            <p:cNvPr id="23" name="Freeform 21">
              <a:extLst>
                <a:ext uri="{FF2B5EF4-FFF2-40B4-BE49-F238E27FC236}">
                  <a16:creationId xmlns:a16="http://schemas.microsoft.com/office/drawing/2014/main" id="{2FFFEB16-ABA9-3A46-A8BC-7028B0CB9381}"/>
                </a:ext>
              </a:extLst>
            </p:cNvPr>
            <p:cNvSpPr>
              <a:spLocks noEditPoints="1"/>
            </p:cNvSpPr>
            <p:nvPr/>
          </p:nvSpPr>
          <p:spPr bwMode="ltGray">
            <a:xfrm>
              <a:off x="5470" y="1433"/>
              <a:ext cx="90" cy="108"/>
            </a:xfrm>
            <a:custGeom>
              <a:avLst/>
              <a:gdLst>
                <a:gd name="T0" fmla="*/ 6 w 90"/>
                <a:gd name="T1" fmla="*/ 90 h 108"/>
                <a:gd name="T2" fmla="*/ 18 w 90"/>
                <a:gd name="T3" fmla="*/ 102 h 108"/>
                <a:gd name="T4" fmla="*/ 30 w 90"/>
                <a:gd name="T5" fmla="*/ 108 h 108"/>
                <a:gd name="T6" fmla="*/ 60 w 90"/>
                <a:gd name="T7" fmla="*/ 108 h 108"/>
                <a:gd name="T8" fmla="*/ 84 w 90"/>
                <a:gd name="T9" fmla="*/ 96 h 108"/>
                <a:gd name="T10" fmla="*/ 90 w 90"/>
                <a:gd name="T11" fmla="*/ 84 h 108"/>
                <a:gd name="T12" fmla="*/ 90 w 90"/>
                <a:gd name="T13" fmla="*/ 66 h 108"/>
                <a:gd name="T14" fmla="*/ 84 w 90"/>
                <a:gd name="T15" fmla="*/ 36 h 108"/>
                <a:gd name="T16" fmla="*/ 72 w 90"/>
                <a:gd name="T17" fmla="*/ 18 h 108"/>
                <a:gd name="T18" fmla="*/ 60 w 90"/>
                <a:gd name="T19" fmla="*/ 6 h 108"/>
                <a:gd name="T20" fmla="*/ 54 w 90"/>
                <a:gd name="T21" fmla="*/ 0 h 108"/>
                <a:gd name="T22" fmla="*/ 54 w 90"/>
                <a:gd name="T23" fmla="*/ 0 h 108"/>
                <a:gd name="T24" fmla="*/ 48 w 90"/>
                <a:gd name="T25" fmla="*/ 0 h 108"/>
                <a:gd name="T26" fmla="*/ 24 w 90"/>
                <a:gd name="T27" fmla="*/ 24 h 108"/>
                <a:gd name="T28" fmla="*/ 12 w 90"/>
                <a:gd name="T29" fmla="*/ 48 h 108"/>
                <a:gd name="T30" fmla="*/ 0 w 90"/>
                <a:gd name="T31" fmla="*/ 66 h 108"/>
                <a:gd name="T32" fmla="*/ 6 w 90"/>
                <a:gd name="T33" fmla="*/ 90 h 108"/>
                <a:gd name="T34" fmla="*/ 6 w 90"/>
                <a:gd name="T35" fmla="*/ 90 h 108"/>
                <a:gd name="T36" fmla="*/ 18 w 90"/>
                <a:gd name="T37" fmla="*/ 66 h 108"/>
                <a:gd name="T38" fmla="*/ 24 w 90"/>
                <a:gd name="T39" fmla="*/ 48 h 108"/>
                <a:gd name="T40" fmla="*/ 36 w 90"/>
                <a:gd name="T41" fmla="*/ 30 h 108"/>
                <a:gd name="T42" fmla="*/ 42 w 90"/>
                <a:gd name="T43" fmla="*/ 18 h 108"/>
                <a:gd name="T44" fmla="*/ 48 w 90"/>
                <a:gd name="T45" fmla="*/ 12 h 108"/>
                <a:gd name="T46" fmla="*/ 78 w 90"/>
                <a:gd name="T47" fmla="*/ 42 h 108"/>
                <a:gd name="T48" fmla="*/ 84 w 90"/>
                <a:gd name="T49" fmla="*/ 66 h 108"/>
                <a:gd name="T50" fmla="*/ 66 w 90"/>
                <a:gd name="T51" fmla="*/ 90 h 108"/>
                <a:gd name="T52" fmla="*/ 54 w 90"/>
                <a:gd name="T53" fmla="*/ 96 h 108"/>
                <a:gd name="T54" fmla="*/ 42 w 90"/>
                <a:gd name="T55" fmla="*/ 96 h 108"/>
                <a:gd name="T56" fmla="*/ 30 w 90"/>
                <a:gd name="T57" fmla="*/ 96 h 108"/>
                <a:gd name="T58" fmla="*/ 24 w 90"/>
                <a:gd name="T59" fmla="*/ 84 h 108"/>
                <a:gd name="T60" fmla="*/ 18 w 90"/>
                <a:gd name="T61" fmla="*/ 78 h 108"/>
                <a:gd name="T62" fmla="*/ 18 w 90"/>
                <a:gd name="T63" fmla="*/ 66 h 108"/>
                <a:gd name="T64" fmla="*/ 18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a:noFill/>
            </a:ln>
          </p:spPr>
          <p:txBody>
            <a:bodyPr/>
            <a:lstStyle/>
            <a:p>
              <a:pPr eaLnBrk="1" hangingPunct="1">
                <a:defRPr/>
              </a:pPr>
              <a:endParaRPr lang="en-US">
                <a:latin typeface="Arial" charset="0"/>
                <a:ea typeface="ＭＳ Ｐゴシック" charset="0"/>
              </a:endParaRPr>
            </a:p>
          </p:txBody>
        </p:sp>
        <p:sp>
          <p:nvSpPr>
            <p:cNvPr id="24" name="Freeform 22">
              <a:extLst>
                <a:ext uri="{FF2B5EF4-FFF2-40B4-BE49-F238E27FC236}">
                  <a16:creationId xmlns:a16="http://schemas.microsoft.com/office/drawing/2014/main" id="{D9B44C18-5A76-3141-823F-E447166FA2A9}"/>
                </a:ext>
              </a:extLst>
            </p:cNvPr>
            <p:cNvSpPr>
              <a:spLocks noEditPoints="1"/>
            </p:cNvSpPr>
            <p:nvPr/>
          </p:nvSpPr>
          <p:spPr bwMode="ltGray">
            <a:xfrm>
              <a:off x="5428" y="3525"/>
              <a:ext cx="66" cy="96"/>
            </a:xfrm>
            <a:custGeom>
              <a:avLst/>
              <a:gdLst>
                <a:gd name="T0" fmla="*/ 30 w 66"/>
                <a:gd name="T1" fmla="*/ 96 h 96"/>
                <a:gd name="T2" fmla="*/ 54 w 66"/>
                <a:gd name="T3" fmla="*/ 72 h 96"/>
                <a:gd name="T4" fmla="*/ 66 w 66"/>
                <a:gd name="T5" fmla="*/ 48 h 96"/>
                <a:gd name="T6" fmla="*/ 66 w 66"/>
                <a:gd name="T7" fmla="*/ 24 h 96"/>
                <a:gd name="T8" fmla="*/ 54 w 66"/>
                <a:gd name="T9" fmla="*/ 6 h 96"/>
                <a:gd name="T10" fmla="*/ 30 w 66"/>
                <a:gd name="T11" fmla="*/ 0 h 96"/>
                <a:gd name="T12" fmla="*/ 18 w 66"/>
                <a:gd name="T13" fmla="*/ 0 h 96"/>
                <a:gd name="T14" fmla="*/ 6 w 66"/>
                <a:gd name="T15" fmla="*/ 12 h 96"/>
                <a:gd name="T16" fmla="*/ 0 w 66"/>
                <a:gd name="T17" fmla="*/ 36 h 96"/>
                <a:gd name="T18" fmla="*/ 6 w 66"/>
                <a:gd name="T19" fmla="*/ 60 h 96"/>
                <a:gd name="T20" fmla="*/ 18 w 66"/>
                <a:gd name="T21" fmla="*/ 84 h 96"/>
                <a:gd name="T22" fmla="*/ 30 w 66"/>
                <a:gd name="T23" fmla="*/ 96 h 96"/>
                <a:gd name="T24" fmla="*/ 30 w 66"/>
                <a:gd name="T25" fmla="*/ 96 h 96"/>
                <a:gd name="T26" fmla="*/ 30 w 66"/>
                <a:gd name="T27" fmla="*/ 12 h 96"/>
                <a:gd name="T28" fmla="*/ 48 w 66"/>
                <a:gd name="T29" fmla="*/ 18 h 96"/>
                <a:gd name="T30" fmla="*/ 54 w 66"/>
                <a:gd name="T31" fmla="*/ 24 h 96"/>
                <a:gd name="T32" fmla="*/ 54 w 66"/>
                <a:gd name="T33" fmla="*/ 36 h 96"/>
                <a:gd name="T34" fmla="*/ 48 w 66"/>
                <a:gd name="T35" fmla="*/ 48 h 96"/>
                <a:gd name="T36" fmla="*/ 36 w 66"/>
                <a:gd name="T37" fmla="*/ 66 h 96"/>
                <a:gd name="T38" fmla="*/ 30 w 66"/>
                <a:gd name="T39" fmla="*/ 78 h 96"/>
                <a:gd name="T40" fmla="*/ 18 w 66"/>
                <a:gd name="T41" fmla="*/ 66 h 96"/>
                <a:gd name="T42" fmla="*/ 12 w 66"/>
                <a:gd name="T43" fmla="*/ 48 h 96"/>
                <a:gd name="T44" fmla="*/ 6 w 66"/>
                <a:gd name="T45" fmla="*/ 30 h 96"/>
                <a:gd name="T46" fmla="*/ 18 w 66"/>
                <a:gd name="T47" fmla="*/ 12 h 96"/>
                <a:gd name="T48" fmla="*/ 30 w 66"/>
                <a:gd name="T49" fmla="*/ 12 h 96"/>
                <a:gd name="T50" fmla="*/ 30 w 66"/>
                <a:gd name="T51"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a:noFill/>
            </a:ln>
          </p:spPr>
          <p:txBody>
            <a:bodyPr/>
            <a:lstStyle/>
            <a:p>
              <a:pPr eaLnBrk="1" hangingPunct="1">
                <a:defRPr/>
              </a:pPr>
              <a:endParaRPr lang="en-US">
                <a:latin typeface="Arial" charset="0"/>
                <a:ea typeface="ＭＳ Ｐゴシック" charset="0"/>
              </a:endParaRPr>
            </a:p>
          </p:txBody>
        </p:sp>
        <p:sp>
          <p:nvSpPr>
            <p:cNvPr id="25" name="Freeform 23">
              <a:extLst>
                <a:ext uri="{FF2B5EF4-FFF2-40B4-BE49-F238E27FC236}">
                  <a16:creationId xmlns:a16="http://schemas.microsoft.com/office/drawing/2014/main" id="{FAB9A96E-4A1A-0849-AB61-04C31BDA5F8D}"/>
                </a:ext>
              </a:extLst>
            </p:cNvPr>
            <p:cNvSpPr>
              <a:spLocks/>
            </p:cNvSpPr>
            <p:nvPr/>
          </p:nvSpPr>
          <p:spPr bwMode="ltGray">
            <a:xfrm>
              <a:off x="3017" y="1127"/>
              <a:ext cx="2603" cy="444"/>
            </a:xfrm>
            <a:custGeom>
              <a:avLst/>
              <a:gdLst>
                <a:gd name="T0" fmla="*/ 2577 w 2594"/>
                <a:gd name="T1" fmla="*/ 0 h 444"/>
                <a:gd name="T2" fmla="*/ 2594 w 2594"/>
                <a:gd name="T3" fmla="*/ 72 h 444"/>
                <a:gd name="T4" fmla="*/ 6 w 2594"/>
                <a:gd name="T5" fmla="*/ 444 h 444"/>
                <a:gd name="T6" fmla="*/ 0 w 2594"/>
                <a:gd name="T7" fmla="*/ 396 h 444"/>
                <a:gd name="T8" fmla="*/ 1225 w 2594"/>
                <a:gd name="T9" fmla="*/ 96 h 444"/>
                <a:gd name="T10" fmla="*/ 1351 w 2594"/>
                <a:gd name="T11" fmla="*/ 78 h 444"/>
                <a:gd name="T12" fmla="*/ 2577 w 2594"/>
                <a:gd name="T13" fmla="*/ 0 h 444"/>
                <a:gd name="T14" fmla="*/ 2577 w 2594"/>
                <a:gd name="T15" fmla="*/ 0 h 4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a:noFill/>
            </a:ln>
          </p:spPr>
          <p:txBody>
            <a:bodyPr/>
            <a:lstStyle/>
            <a:p>
              <a:pPr eaLnBrk="1" hangingPunct="1">
                <a:defRPr/>
              </a:pPr>
              <a:endParaRPr lang="en-US">
                <a:latin typeface="Arial" charset="0"/>
                <a:ea typeface="ＭＳ Ｐゴシック" charset="0"/>
              </a:endParaRPr>
            </a:p>
          </p:txBody>
        </p:sp>
        <p:sp>
          <p:nvSpPr>
            <p:cNvPr id="26" name="Freeform 24">
              <a:extLst>
                <a:ext uri="{FF2B5EF4-FFF2-40B4-BE49-F238E27FC236}">
                  <a16:creationId xmlns:a16="http://schemas.microsoft.com/office/drawing/2014/main" id="{6AA0A00F-AE6A-334B-95E0-825C3E91524C}"/>
                </a:ext>
              </a:extLst>
            </p:cNvPr>
            <p:cNvSpPr>
              <a:spLocks noEditPoints="1"/>
            </p:cNvSpPr>
            <p:nvPr/>
          </p:nvSpPr>
          <p:spPr bwMode="ltGray">
            <a:xfrm>
              <a:off x="2934" y="3773"/>
              <a:ext cx="84" cy="95"/>
            </a:xfrm>
            <a:custGeom>
              <a:avLst/>
              <a:gdLst>
                <a:gd name="T0" fmla="*/ 36 w 84"/>
                <a:gd name="T1" fmla="*/ 95 h 95"/>
                <a:gd name="T2" fmla="*/ 60 w 84"/>
                <a:gd name="T3" fmla="*/ 77 h 95"/>
                <a:gd name="T4" fmla="*/ 78 w 84"/>
                <a:gd name="T5" fmla="*/ 53 h 95"/>
                <a:gd name="T6" fmla="*/ 84 w 84"/>
                <a:gd name="T7" fmla="*/ 42 h 95"/>
                <a:gd name="T8" fmla="*/ 84 w 84"/>
                <a:gd name="T9" fmla="*/ 30 h 95"/>
                <a:gd name="T10" fmla="*/ 72 w 84"/>
                <a:gd name="T11" fmla="*/ 6 h 95"/>
                <a:gd name="T12" fmla="*/ 42 w 84"/>
                <a:gd name="T13" fmla="*/ 0 h 95"/>
                <a:gd name="T14" fmla="*/ 30 w 84"/>
                <a:gd name="T15" fmla="*/ 0 h 95"/>
                <a:gd name="T16" fmla="*/ 12 w 84"/>
                <a:gd name="T17" fmla="*/ 12 h 95"/>
                <a:gd name="T18" fmla="*/ 0 w 84"/>
                <a:gd name="T19" fmla="*/ 24 h 95"/>
                <a:gd name="T20" fmla="*/ 0 w 84"/>
                <a:gd name="T21" fmla="*/ 36 h 95"/>
                <a:gd name="T22" fmla="*/ 6 w 84"/>
                <a:gd name="T23" fmla="*/ 59 h 95"/>
                <a:gd name="T24" fmla="*/ 24 w 84"/>
                <a:gd name="T25" fmla="*/ 83 h 95"/>
                <a:gd name="T26" fmla="*/ 36 w 84"/>
                <a:gd name="T27" fmla="*/ 95 h 95"/>
                <a:gd name="T28" fmla="*/ 36 w 84"/>
                <a:gd name="T29" fmla="*/ 95 h 95"/>
                <a:gd name="T30" fmla="*/ 48 w 84"/>
                <a:gd name="T31" fmla="*/ 12 h 95"/>
                <a:gd name="T32" fmla="*/ 66 w 84"/>
                <a:gd name="T33" fmla="*/ 18 h 95"/>
                <a:gd name="T34" fmla="*/ 72 w 84"/>
                <a:gd name="T35" fmla="*/ 30 h 95"/>
                <a:gd name="T36" fmla="*/ 72 w 84"/>
                <a:gd name="T37" fmla="*/ 42 h 95"/>
                <a:gd name="T38" fmla="*/ 66 w 84"/>
                <a:gd name="T39" fmla="*/ 53 h 95"/>
                <a:gd name="T40" fmla="*/ 48 w 84"/>
                <a:gd name="T41" fmla="*/ 71 h 95"/>
                <a:gd name="T42" fmla="*/ 42 w 84"/>
                <a:gd name="T43" fmla="*/ 77 h 95"/>
                <a:gd name="T44" fmla="*/ 36 w 84"/>
                <a:gd name="T45" fmla="*/ 77 h 95"/>
                <a:gd name="T46" fmla="*/ 24 w 84"/>
                <a:gd name="T47" fmla="*/ 65 h 95"/>
                <a:gd name="T48" fmla="*/ 18 w 84"/>
                <a:gd name="T49" fmla="*/ 48 h 95"/>
                <a:gd name="T50" fmla="*/ 18 w 84"/>
                <a:gd name="T51" fmla="*/ 30 h 95"/>
                <a:gd name="T52" fmla="*/ 30 w 84"/>
                <a:gd name="T53" fmla="*/ 12 h 95"/>
                <a:gd name="T54" fmla="*/ 48 w 84"/>
                <a:gd name="T55" fmla="*/ 12 h 95"/>
                <a:gd name="T56" fmla="*/ 48 w 84"/>
                <a:gd name="T57" fmla="*/ 12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p:spPr>
          <p:txBody>
            <a:bodyPr/>
            <a:lstStyle/>
            <a:p>
              <a:pPr eaLnBrk="1" hangingPunct="1">
                <a:defRPr/>
              </a:pPr>
              <a:endParaRPr lang="en-US">
                <a:latin typeface="Arial" charset="0"/>
                <a:ea typeface="ＭＳ Ｐゴシック" charset="0"/>
              </a:endParaRPr>
            </a:p>
          </p:txBody>
        </p:sp>
        <p:sp>
          <p:nvSpPr>
            <p:cNvPr id="27" name="Freeform 25">
              <a:extLst>
                <a:ext uri="{FF2B5EF4-FFF2-40B4-BE49-F238E27FC236}">
                  <a16:creationId xmlns:a16="http://schemas.microsoft.com/office/drawing/2014/main" id="{A6FFBDA4-CE87-FD47-A007-B0E98B59B742}"/>
                </a:ext>
              </a:extLst>
            </p:cNvPr>
            <p:cNvSpPr>
              <a:spLocks noEditPoints="1"/>
            </p:cNvSpPr>
            <p:nvPr/>
          </p:nvSpPr>
          <p:spPr bwMode="ltGray">
            <a:xfrm>
              <a:off x="3779" y="3872"/>
              <a:ext cx="90" cy="108"/>
            </a:xfrm>
            <a:custGeom>
              <a:avLst/>
              <a:gdLst>
                <a:gd name="T0" fmla="*/ 12 w 90"/>
                <a:gd name="T1" fmla="*/ 96 h 108"/>
                <a:gd name="T2" fmla="*/ 24 w 90"/>
                <a:gd name="T3" fmla="*/ 108 h 108"/>
                <a:gd name="T4" fmla="*/ 42 w 90"/>
                <a:gd name="T5" fmla="*/ 108 h 108"/>
                <a:gd name="T6" fmla="*/ 66 w 90"/>
                <a:gd name="T7" fmla="*/ 102 h 108"/>
                <a:gd name="T8" fmla="*/ 84 w 90"/>
                <a:gd name="T9" fmla="*/ 78 h 108"/>
                <a:gd name="T10" fmla="*/ 90 w 90"/>
                <a:gd name="T11" fmla="*/ 66 h 108"/>
                <a:gd name="T12" fmla="*/ 84 w 90"/>
                <a:gd name="T13" fmla="*/ 48 h 108"/>
                <a:gd name="T14" fmla="*/ 66 w 90"/>
                <a:gd name="T15" fmla="*/ 24 h 108"/>
                <a:gd name="T16" fmla="*/ 48 w 90"/>
                <a:gd name="T17" fmla="*/ 12 h 108"/>
                <a:gd name="T18" fmla="*/ 36 w 90"/>
                <a:gd name="T19" fmla="*/ 0 h 108"/>
                <a:gd name="T20" fmla="*/ 30 w 90"/>
                <a:gd name="T21" fmla="*/ 0 h 108"/>
                <a:gd name="T22" fmla="*/ 30 w 90"/>
                <a:gd name="T23" fmla="*/ 0 h 108"/>
                <a:gd name="T24" fmla="*/ 24 w 90"/>
                <a:gd name="T25" fmla="*/ 0 h 108"/>
                <a:gd name="T26" fmla="*/ 12 w 90"/>
                <a:gd name="T27" fmla="*/ 30 h 108"/>
                <a:gd name="T28" fmla="*/ 0 w 90"/>
                <a:gd name="T29" fmla="*/ 54 h 108"/>
                <a:gd name="T30" fmla="*/ 0 w 90"/>
                <a:gd name="T31" fmla="*/ 78 h 108"/>
                <a:gd name="T32" fmla="*/ 12 w 90"/>
                <a:gd name="T33" fmla="*/ 96 h 108"/>
                <a:gd name="T34" fmla="*/ 12 w 90"/>
                <a:gd name="T35" fmla="*/ 96 h 108"/>
                <a:gd name="T36" fmla="*/ 12 w 90"/>
                <a:gd name="T37" fmla="*/ 72 h 108"/>
                <a:gd name="T38" fmla="*/ 18 w 90"/>
                <a:gd name="T39" fmla="*/ 54 h 108"/>
                <a:gd name="T40" fmla="*/ 24 w 90"/>
                <a:gd name="T41" fmla="*/ 36 h 108"/>
                <a:gd name="T42" fmla="*/ 30 w 90"/>
                <a:gd name="T43" fmla="*/ 18 h 108"/>
                <a:gd name="T44" fmla="*/ 30 w 90"/>
                <a:gd name="T45" fmla="*/ 12 h 108"/>
                <a:gd name="T46" fmla="*/ 48 w 90"/>
                <a:gd name="T47" fmla="*/ 24 h 108"/>
                <a:gd name="T48" fmla="*/ 66 w 90"/>
                <a:gd name="T49" fmla="*/ 36 h 108"/>
                <a:gd name="T50" fmla="*/ 78 w 90"/>
                <a:gd name="T51" fmla="*/ 54 h 108"/>
                <a:gd name="T52" fmla="*/ 78 w 90"/>
                <a:gd name="T53" fmla="*/ 72 h 108"/>
                <a:gd name="T54" fmla="*/ 72 w 90"/>
                <a:gd name="T55" fmla="*/ 84 h 108"/>
                <a:gd name="T56" fmla="*/ 48 w 90"/>
                <a:gd name="T57" fmla="*/ 96 h 108"/>
                <a:gd name="T58" fmla="*/ 36 w 90"/>
                <a:gd name="T59" fmla="*/ 96 h 108"/>
                <a:gd name="T60" fmla="*/ 24 w 90"/>
                <a:gd name="T61" fmla="*/ 90 h 108"/>
                <a:gd name="T62" fmla="*/ 18 w 90"/>
                <a:gd name="T63" fmla="*/ 84 h 108"/>
                <a:gd name="T64" fmla="*/ 12 w 90"/>
                <a:gd name="T65" fmla="*/ 72 h 108"/>
                <a:gd name="T66" fmla="*/ 12 w 90"/>
                <a:gd name="T67" fmla="*/ 72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a:noFill/>
            </a:ln>
          </p:spPr>
          <p:txBody>
            <a:bodyPr/>
            <a:lstStyle/>
            <a:p>
              <a:pPr eaLnBrk="1" hangingPunct="1">
                <a:defRPr/>
              </a:pPr>
              <a:endParaRPr lang="en-US">
                <a:latin typeface="Arial" charset="0"/>
                <a:ea typeface="ＭＳ Ｐゴシック" charset="0"/>
              </a:endParaRPr>
            </a:p>
          </p:txBody>
        </p:sp>
        <p:sp>
          <p:nvSpPr>
            <p:cNvPr id="28" name="Freeform 26">
              <a:extLst>
                <a:ext uri="{FF2B5EF4-FFF2-40B4-BE49-F238E27FC236}">
                  <a16:creationId xmlns:a16="http://schemas.microsoft.com/office/drawing/2014/main" id="{F717F963-AFF8-0744-BF5F-A26C1CDE82CE}"/>
                </a:ext>
              </a:extLst>
            </p:cNvPr>
            <p:cNvSpPr>
              <a:spLocks noEditPoints="1"/>
            </p:cNvSpPr>
            <p:nvPr/>
          </p:nvSpPr>
          <p:spPr bwMode="ltGray">
            <a:xfrm>
              <a:off x="2400" y="3872"/>
              <a:ext cx="72" cy="90"/>
            </a:xfrm>
            <a:custGeom>
              <a:avLst/>
              <a:gdLst>
                <a:gd name="T0" fmla="*/ 71 w 71"/>
                <a:gd name="T1" fmla="*/ 90 h 90"/>
                <a:gd name="T2" fmla="*/ 71 w 71"/>
                <a:gd name="T3" fmla="*/ 60 h 90"/>
                <a:gd name="T4" fmla="*/ 71 w 71"/>
                <a:gd name="T5" fmla="*/ 36 h 90"/>
                <a:gd name="T6" fmla="*/ 60 w 71"/>
                <a:gd name="T7" fmla="*/ 12 h 90"/>
                <a:gd name="T8" fmla="*/ 36 w 71"/>
                <a:gd name="T9" fmla="*/ 0 h 90"/>
                <a:gd name="T10" fmla="*/ 12 w 71"/>
                <a:gd name="T11" fmla="*/ 12 h 90"/>
                <a:gd name="T12" fmla="*/ 0 w 71"/>
                <a:gd name="T13" fmla="*/ 36 h 90"/>
                <a:gd name="T14" fmla="*/ 6 w 71"/>
                <a:gd name="T15" fmla="*/ 60 h 90"/>
                <a:gd name="T16" fmla="*/ 30 w 71"/>
                <a:gd name="T17" fmla="*/ 78 h 90"/>
                <a:gd name="T18" fmla="*/ 54 w 71"/>
                <a:gd name="T19" fmla="*/ 90 h 90"/>
                <a:gd name="T20" fmla="*/ 71 w 71"/>
                <a:gd name="T21" fmla="*/ 90 h 90"/>
                <a:gd name="T22" fmla="*/ 71 w 71"/>
                <a:gd name="T23" fmla="*/ 90 h 90"/>
                <a:gd name="T24" fmla="*/ 24 w 71"/>
                <a:gd name="T25" fmla="*/ 18 h 90"/>
                <a:gd name="T26" fmla="*/ 42 w 71"/>
                <a:gd name="T27" fmla="*/ 18 h 90"/>
                <a:gd name="T28" fmla="*/ 54 w 71"/>
                <a:gd name="T29" fmla="*/ 18 h 90"/>
                <a:gd name="T30" fmla="*/ 60 w 71"/>
                <a:gd name="T31" fmla="*/ 42 h 90"/>
                <a:gd name="T32" fmla="*/ 60 w 71"/>
                <a:gd name="T33" fmla="*/ 66 h 90"/>
                <a:gd name="T34" fmla="*/ 60 w 71"/>
                <a:gd name="T35" fmla="*/ 72 h 90"/>
                <a:gd name="T36" fmla="*/ 60 w 71"/>
                <a:gd name="T37" fmla="*/ 78 h 90"/>
                <a:gd name="T38" fmla="*/ 42 w 71"/>
                <a:gd name="T39" fmla="*/ 72 h 90"/>
                <a:gd name="T40" fmla="*/ 24 w 71"/>
                <a:gd name="T41" fmla="*/ 66 h 90"/>
                <a:gd name="T42" fmla="*/ 12 w 71"/>
                <a:gd name="T43" fmla="*/ 48 h 90"/>
                <a:gd name="T44" fmla="*/ 12 w 71"/>
                <a:gd name="T45" fmla="*/ 30 h 90"/>
                <a:gd name="T46" fmla="*/ 24 w 71"/>
                <a:gd name="T47" fmla="*/ 18 h 90"/>
                <a:gd name="T48" fmla="*/ 24 w 71"/>
                <a:gd name="T49" fmla="*/ 18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a:noFill/>
            </a:ln>
          </p:spPr>
          <p:txBody>
            <a:bodyPr/>
            <a:lstStyle/>
            <a:p>
              <a:pPr eaLnBrk="1" hangingPunct="1">
                <a:defRPr/>
              </a:pPr>
              <a:endParaRPr lang="en-US">
                <a:latin typeface="Arial" charset="0"/>
                <a:ea typeface="ＭＳ Ｐゴシック" charset="0"/>
              </a:endParaRPr>
            </a:p>
          </p:txBody>
        </p:sp>
        <p:sp>
          <p:nvSpPr>
            <p:cNvPr id="29" name="Oval 27">
              <a:extLst>
                <a:ext uri="{FF2B5EF4-FFF2-40B4-BE49-F238E27FC236}">
                  <a16:creationId xmlns:a16="http://schemas.microsoft.com/office/drawing/2014/main" id="{EEF43FCA-FC85-BC46-8D56-DD946E21E90B}"/>
                </a:ext>
              </a:extLst>
            </p:cNvPr>
            <p:cNvSpPr>
              <a:spLocks noChangeArrowheads="1"/>
            </p:cNvSpPr>
            <p:nvPr/>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a:noFill/>
            </a:ln>
            <a:effectLst/>
          </p:spPr>
          <p:txBody>
            <a:bodyPr/>
            <a:lstStyle/>
            <a:p>
              <a:pPr eaLnBrk="1" hangingPunct="1">
                <a:defRPr/>
              </a:pPr>
              <a:endParaRPr lang="en-US">
                <a:latin typeface="Arial" charset="0"/>
                <a:ea typeface="ＭＳ Ｐゴシック" charset="0"/>
              </a:endParaRPr>
            </a:p>
          </p:txBody>
        </p:sp>
        <p:sp>
          <p:nvSpPr>
            <p:cNvPr id="30" name="Oval 28">
              <a:extLst>
                <a:ext uri="{FF2B5EF4-FFF2-40B4-BE49-F238E27FC236}">
                  <a16:creationId xmlns:a16="http://schemas.microsoft.com/office/drawing/2014/main" id="{36C37C8D-ADFA-2749-AAE2-BDFE5AAFE1C7}"/>
                </a:ext>
              </a:extLst>
            </p:cNvPr>
            <p:cNvSpPr>
              <a:spLocks noChangeArrowheads="1"/>
            </p:cNvSpPr>
            <p:nvPr/>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a:noFill/>
            </a:ln>
            <a:effectLst/>
          </p:spPr>
          <p:txBody>
            <a:bodyPr/>
            <a:lstStyle/>
            <a:p>
              <a:pPr eaLnBrk="1" hangingPunct="1">
                <a:defRPr/>
              </a:pPr>
              <a:endParaRPr lang="en-US">
                <a:latin typeface="Arial" charset="0"/>
                <a:ea typeface="ＭＳ Ｐゴシック" charset="0"/>
              </a:endParaRPr>
            </a:p>
          </p:txBody>
        </p:sp>
        <p:sp>
          <p:nvSpPr>
            <p:cNvPr id="31" name="Oval 29">
              <a:extLst>
                <a:ext uri="{FF2B5EF4-FFF2-40B4-BE49-F238E27FC236}">
                  <a16:creationId xmlns:a16="http://schemas.microsoft.com/office/drawing/2014/main" id="{A6E3893E-D54D-2943-8952-CD46C595EBDF}"/>
                </a:ext>
              </a:extLst>
            </p:cNvPr>
            <p:cNvSpPr>
              <a:spLocks noChangeArrowheads="1"/>
            </p:cNvSpPr>
            <p:nvPr/>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a:noFill/>
            </a:ln>
            <a:effectLst/>
          </p:spPr>
          <p:txBody>
            <a:bodyPr/>
            <a:lstStyle/>
            <a:p>
              <a:pPr eaLnBrk="1" hangingPunct="1">
                <a:defRPr/>
              </a:pPr>
              <a:endParaRPr lang="en-US">
                <a:latin typeface="Arial" charset="0"/>
                <a:ea typeface="ＭＳ Ｐゴシック" charset="0"/>
              </a:endParaRPr>
            </a:p>
          </p:txBody>
        </p:sp>
        <p:sp>
          <p:nvSpPr>
            <p:cNvPr id="32" name="Freeform 30">
              <a:extLst>
                <a:ext uri="{FF2B5EF4-FFF2-40B4-BE49-F238E27FC236}">
                  <a16:creationId xmlns:a16="http://schemas.microsoft.com/office/drawing/2014/main" id="{B39FA070-BF92-AE46-8D13-F39E90319B3B}"/>
                </a:ext>
              </a:extLst>
            </p:cNvPr>
            <p:cNvSpPr>
              <a:spLocks noEditPoints="1"/>
            </p:cNvSpPr>
            <p:nvPr/>
          </p:nvSpPr>
          <p:spPr bwMode="ltGray">
            <a:xfrm>
              <a:off x="3743" y="3788"/>
              <a:ext cx="90" cy="96"/>
            </a:xfrm>
            <a:custGeom>
              <a:avLst/>
              <a:gdLst>
                <a:gd name="T0" fmla="*/ 66 w 90"/>
                <a:gd name="T1" fmla="*/ 96 h 96"/>
                <a:gd name="T2" fmla="*/ 78 w 90"/>
                <a:gd name="T3" fmla="*/ 66 h 96"/>
                <a:gd name="T4" fmla="*/ 90 w 90"/>
                <a:gd name="T5" fmla="*/ 42 h 96"/>
                <a:gd name="T6" fmla="*/ 78 w 90"/>
                <a:gd name="T7" fmla="*/ 18 h 96"/>
                <a:gd name="T8" fmla="*/ 60 w 90"/>
                <a:gd name="T9" fmla="*/ 0 h 96"/>
                <a:gd name="T10" fmla="*/ 30 w 90"/>
                <a:gd name="T11" fmla="*/ 6 h 96"/>
                <a:gd name="T12" fmla="*/ 18 w 90"/>
                <a:gd name="T13" fmla="*/ 18 h 96"/>
                <a:gd name="T14" fmla="*/ 6 w 90"/>
                <a:gd name="T15" fmla="*/ 30 h 96"/>
                <a:gd name="T16" fmla="*/ 0 w 90"/>
                <a:gd name="T17" fmla="*/ 42 h 96"/>
                <a:gd name="T18" fmla="*/ 6 w 90"/>
                <a:gd name="T19" fmla="*/ 60 h 96"/>
                <a:gd name="T20" fmla="*/ 24 w 90"/>
                <a:gd name="T21" fmla="*/ 78 h 96"/>
                <a:gd name="T22" fmla="*/ 48 w 90"/>
                <a:gd name="T23" fmla="*/ 90 h 96"/>
                <a:gd name="T24" fmla="*/ 66 w 90"/>
                <a:gd name="T25" fmla="*/ 96 h 96"/>
                <a:gd name="T26" fmla="*/ 66 w 90"/>
                <a:gd name="T27" fmla="*/ 96 h 96"/>
                <a:gd name="T28" fmla="*/ 42 w 90"/>
                <a:gd name="T29" fmla="*/ 18 h 96"/>
                <a:gd name="T30" fmla="*/ 60 w 90"/>
                <a:gd name="T31" fmla="*/ 18 h 96"/>
                <a:gd name="T32" fmla="*/ 72 w 90"/>
                <a:gd name="T33" fmla="*/ 24 h 96"/>
                <a:gd name="T34" fmla="*/ 72 w 90"/>
                <a:gd name="T35" fmla="*/ 36 h 96"/>
                <a:gd name="T36" fmla="*/ 72 w 90"/>
                <a:gd name="T37" fmla="*/ 48 h 96"/>
                <a:gd name="T38" fmla="*/ 66 w 90"/>
                <a:gd name="T39" fmla="*/ 72 h 96"/>
                <a:gd name="T40" fmla="*/ 60 w 90"/>
                <a:gd name="T41" fmla="*/ 78 h 96"/>
                <a:gd name="T42" fmla="*/ 60 w 90"/>
                <a:gd name="T43" fmla="*/ 84 h 96"/>
                <a:gd name="T44" fmla="*/ 42 w 90"/>
                <a:gd name="T45" fmla="*/ 72 h 96"/>
                <a:gd name="T46" fmla="*/ 30 w 90"/>
                <a:gd name="T47" fmla="*/ 66 h 96"/>
                <a:gd name="T48" fmla="*/ 18 w 90"/>
                <a:gd name="T49" fmla="*/ 42 h 96"/>
                <a:gd name="T50" fmla="*/ 24 w 90"/>
                <a:gd name="T51" fmla="*/ 30 h 96"/>
                <a:gd name="T52" fmla="*/ 42 w 90"/>
                <a:gd name="T53" fmla="*/ 18 h 96"/>
                <a:gd name="T54" fmla="*/ 42 w 90"/>
                <a:gd name="T55"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a:noFill/>
            </a:ln>
          </p:spPr>
          <p:txBody>
            <a:bodyPr/>
            <a:lstStyle/>
            <a:p>
              <a:pPr eaLnBrk="1" hangingPunct="1">
                <a:defRPr/>
              </a:pPr>
              <a:endParaRPr lang="en-US">
                <a:latin typeface="Arial" charset="0"/>
                <a:ea typeface="ＭＳ Ｐゴシック" charset="0"/>
              </a:endParaRPr>
            </a:p>
          </p:txBody>
        </p:sp>
        <p:sp>
          <p:nvSpPr>
            <p:cNvPr id="33" name="Freeform 31">
              <a:extLst>
                <a:ext uri="{FF2B5EF4-FFF2-40B4-BE49-F238E27FC236}">
                  <a16:creationId xmlns:a16="http://schemas.microsoft.com/office/drawing/2014/main" id="{98AD7C68-667F-3B49-9784-2B9AF4AFCBA5}"/>
                </a:ext>
              </a:extLst>
            </p:cNvPr>
            <p:cNvSpPr>
              <a:spLocks noEditPoints="1"/>
            </p:cNvSpPr>
            <p:nvPr/>
          </p:nvSpPr>
          <p:spPr bwMode="ltGray">
            <a:xfrm>
              <a:off x="5422" y="3603"/>
              <a:ext cx="72" cy="108"/>
            </a:xfrm>
            <a:custGeom>
              <a:avLst/>
              <a:gdLst>
                <a:gd name="T0" fmla="*/ 0 w 72"/>
                <a:gd name="T1" fmla="*/ 90 h 108"/>
                <a:gd name="T2" fmla="*/ 12 w 72"/>
                <a:gd name="T3" fmla="*/ 102 h 108"/>
                <a:gd name="T4" fmla="*/ 24 w 72"/>
                <a:gd name="T5" fmla="*/ 108 h 108"/>
                <a:gd name="T6" fmla="*/ 48 w 72"/>
                <a:gd name="T7" fmla="*/ 108 h 108"/>
                <a:gd name="T8" fmla="*/ 66 w 72"/>
                <a:gd name="T9" fmla="*/ 96 h 108"/>
                <a:gd name="T10" fmla="*/ 72 w 72"/>
                <a:gd name="T11" fmla="*/ 66 h 108"/>
                <a:gd name="T12" fmla="*/ 66 w 72"/>
                <a:gd name="T13" fmla="*/ 42 h 108"/>
                <a:gd name="T14" fmla="*/ 60 w 72"/>
                <a:gd name="T15" fmla="*/ 18 h 108"/>
                <a:gd name="T16" fmla="*/ 48 w 72"/>
                <a:gd name="T17" fmla="*/ 6 h 108"/>
                <a:gd name="T18" fmla="*/ 42 w 72"/>
                <a:gd name="T19" fmla="*/ 0 h 108"/>
                <a:gd name="T20" fmla="*/ 42 w 72"/>
                <a:gd name="T21" fmla="*/ 0 h 108"/>
                <a:gd name="T22" fmla="*/ 36 w 72"/>
                <a:gd name="T23" fmla="*/ 0 h 108"/>
                <a:gd name="T24" fmla="*/ 18 w 72"/>
                <a:gd name="T25" fmla="*/ 24 h 108"/>
                <a:gd name="T26" fmla="*/ 6 w 72"/>
                <a:gd name="T27" fmla="*/ 48 h 108"/>
                <a:gd name="T28" fmla="*/ 0 w 72"/>
                <a:gd name="T29" fmla="*/ 66 h 108"/>
                <a:gd name="T30" fmla="*/ 0 w 72"/>
                <a:gd name="T31" fmla="*/ 90 h 108"/>
                <a:gd name="T32" fmla="*/ 0 w 72"/>
                <a:gd name="T33" fmla="*/ 90 h 108"/>
                <a:gd name="T34" fmla="*/ 12 w 72"/>
                <a:gd name="T35" fmla="*/ 66 h 108"/>
                <a:gd name="T36" fmla="*/ 18 w 72"/>
                <a:gd name="T37" fmla="*/ 48 h 108"/>
                <a:gd name="T38" fmla="*/ 24 w 72"/>
                <a:gd name="T39" fmla="*/ 36 h 108"/>
                <a:gd name="T40" fmla="*/ 30 w 72"/>
                <a:gd name="T41" fmla="*/ 24 h 108"/>
                <a:gd name="T42" fmla="*/ 36 w 72"/>
                <a:gd name="T43" fmla="*/ 18 h 108"/>
                <a:gd name="T44" fmla="*/ 54 w 72"/>
                <a:gd name="T45" fmla="*/ 30 h 108"/>
                <a:gd name="T46" fmla="*/ 60 w 72"/>
                <a:gd name="T47" fmla="*/ 48 h 108"/>
                <a:gd name="T48" fmla="*/ 66 w 72"/>
                <a:gd name="T49" fmla="*/ 72 h 108"/>
                <a:gd name="T50" fmla="*/ 66 w 72"/>
                <a:gd name="T51" fmla="*/ 84 h 108"/>
                <a:gd name="T52" fmla="*/ 54 w 72"/>
                <a:gd name="T53" fmla="*/ 96 h 108"/>
                <a:gd name="T54" fmla="*/ 30 w 72"/>
                <a:gd name="T55" fmla="*/ 102 h 108"/>
                <a:gd name="T56" fmla="*/ 24 w 72"/>
                <a:gd name="T57" fmla="*/ 96 h 108"/>
                <a:gd name="T58" fmla="*/ 12 w 72"/>
                <a:gd name="T59" fmla="*/ 90 h 108"/>
                <a:gd name="T60" fmla="*/ 12 w 72"/>
                <a:gd name="T61" fmla="*/ 78 h 108"/>
                <a:gd name="T62" fmla="*/ 12 w 72"/>
                <a:gd name="T63" fmla="*/ 66 h 108"/>
                <a:gd name="T64" fmla="*/ 12 w 72"/>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a:noFill/>
            </a:ln>
          </p:spPr>
          <p:txBody>
            <a:bodyPr/>
            <a:lstStyle/>
            <a:p>
              <a:pPr eaLnBrk="1" hangingPunct="1">
                <a:defRPr/>
              </a:pPr>
              <a:endParaRPr lang="en-US">
                <a:latin typeface="Arial" charset="0"/>
                <a:ea typeface="ＭＳ Ｐゴシック" charset="0"/>
              </a:endParaRPr>
            </a:p>
          </p:txBody>
        </p:sp>
        <p:sp>
          <p:nvSpPr>
            <p:cNvPr id="34" name="Rectangle 32">
              <a:extLst>
                <a:ext uri="{FF2B5EF4-FFF2-40B4-BE49-F238E27FC236}">
                  <a16:creationId xmlns:a16="http://schemas.microsoft.com/office/drawing/2014/main" id="{52ADEE3F-81EA-8242-970A-36EED1253C0A}"/>
                </a:ext>
              </a:extLst>
            </p:cNvPr>
            <p:cNvSpPr>
              <a:spLocks noChangeArrowheads="1"/>
            </p:cNvSpPr>
            <p:nvPr/>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a:noFill/>
            </a:ln>
            <a:effectLst/>
          </p:spPr>
          <p:txBody>
            <a:bodyPr/>
            <a:lstStyle/>
            <a:p>
              <a:pPr eaLnBrk="1" hangingPunct="1">
                <a:defRPr/>
              </a:pPr>
              <a:endParaRPr lang="en-US">
                <a:latin typeface="Arial" charset="0"/>
                <a:ea typeface="ＭＳ Ｐゴシック" charset="0"/>
              </a:endParaRPr>
            </a:p>
          </p:txBody>
        </p:sp>
        <p:sp>
          <p:nvSpPr>
            <p:cNvPr id="35" name="Rectangle 33">
              <a:extLst>
                <a:ext uri="{FF2B5EF4-FFF2-40B4-BE49-F238E27FC236}">
                  <a16:creationId xmlns:a16="http://schemas.microsoft.com/office/drawing/2014/main" id="{CABE1141-9630-0546-AFE6-5728BCC8ADBF}"/>
                </a:ext>
              </a:extLst>
            </p:cNvPr>
            <p:cNvSpPr>
              <a:spLocks noChangeArrowheads="1"/>
            </p:cNvSpPr>
            <p:nvPr/>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a:noFill/>
            </a:ln>
            <a:effectLst/>
          </p:spPr>
          <p:txBody>
            <a:bodyPr/>
            <a:lstStyle/>
            <a:p>
              <a:pPr eaLnBrk="1" hangingPunct="1">
                <a:defRPr/>
              </a:pPr>
              <a:endParaRPr lang="en-US">
                <a:latin typeface="Arial" charset="0"/>
                <a:ea typeface="ＭＳ Ｐゴシック" charset="0"/>
              </a:endParaRPr>
            </a:p>
          </p:txBody>
        </p:sp>
        <p:sp>
          <p:nvSpPr>
            <p:cNvPr id="36" name="AutoShape 34">
              <a:extLst>
                <a:ext uri="{FF2B5EF4-FFF2-40B4-BE49-F238E27FC236}">
                  <a16:creationId xmlns:a16="http://schemas.microsoft.com/office/drawing/2014/main" id="{495EA83F-F096-214E-A590-D44267E029DC}"/>
                </a:ext>
              </a:extLst>
            </p:cNvPr>
            <p:cNvSpPr>
              <a:spLocks noChangeArrowheads="1"/>
            </p:cNvSpPr>
            <p:nvPr/>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a:noFill/>
            </a:ln>
            <a:effectLst/>
          </p:spPr>
          <p:txBody>
            <a:bodyPr/>
            <a:lstStyle/>
            <a:p>
              <a:pPr eaLnBrk="1" hangingPunct="1">
                <a:defRPr/>
              </a:pPr>
              <a:endParaRPr lang="en-US">
                <a:latin typeface="Arial" charset="0"/>
                <a:ea typeface="ＭＳ Ｐゴシック" charset="0"/>
              </a:endParaRPr>
            </a:p>
          </p:txBody>
        </p:sp>
        <p:sp>
          <p:nvSpPr>
            <p:cNvPr id="37" name="Freeform 35">
              <a:extLst>
                <a:ext uri="{FF2B5EF4-FFF2-40B4-BE49-F238E27FC236}">
                  <a16:creationId xmlns:a16="http://schemas.microsoft.com/office/drawing/2014/main" id="{34C3629B-F8AC-8A40-9376-C71BDAF07FC0}"/>
                </a:ext>
              </a:extLst>
            </p:cNvPr>
            <p:cNvSpPr>
              <a:spLocks/>
            </p:cNvSpPr>
            <p:nvPr/>
          </p:nvSpPr>
          <p:spPr bwMode="ltGray">
            <a:xfrm>
              <a:off x="4306" y="1529"/>
              <a:ext cx="252" cy="1576"/>
            </a:xfrm>
            <a:custGeom>
              <a:avLst/>
              <a:gdLst>
                <a:gd name="T0" fmla="*/ 252 w 252"/>
                <a:gd name="T1" fmla="*/ 1576 h 1576"/>
                <a:gd name="T2" fmla="*/ 12 w 252"/>
                <a:gd name="T3" fmla="*/ 84 h 1576"/>
                <a:gd name="T4" fmla="*/ 12 w 252"/>
                <a:gd name="T5" fmla="*/ 60 h 1576"/>
                <a:gd name="T6" fmla="*/ 0 w 252"/>
                <a:gd name="T7" fmla="*/ 12 h 1576"/>
                <a:gd name="T8" fmla="*/ 72 w 252"/>
                <a:gd name="T9" fmla="*/ 0 h 1576"/>
                <a:gd name="T10" fmla="*/ 72 w 252"/>
                <a:gd name="T11" fmla="*/ 0 h 1576"/>
                <a:gd name="T12" fmla="*/ 78 w 252"/>
                <a:gd name="T13" fmla="*/ 48 h 1576"/>
                <a:gd name="T14" fmla="*/ 88 w 252"/>
                <a:gd name="T15" fmla="*/ 66 h 15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a:noFill/>
            </a:ln>
          </p:spPr>
          <p:txBody>
            <a:bodyPr/>
            <a:lstStyle/>
            <a:p>
              <a:pPr eaLnBrk="1" hangingPunct="1">
                <a:defRPr/>
              </a:pPr>
              <a:endParaRPr lang="en-US">
                <a:latin typeface="Arial" charset="0"/>
                <a:ea typeface="ＭＳ Ｐゴシック" charset="0"/>
              </a:endParaRPr>
            </a:p>
          </p:txBody>
        </p:sp>
        <p:sp>
          <p:nvSpPr>
            <p:cNvPr id="38" name="Freeform 36">
              <a:extLst>
                <a:ext uri="{FF2B5EF4-FFF2-40B4-BE49-F238E27FC236}">
                  <a16:creationId xmlns:a16="http://schemas.microsoft.com/office/drawing/2014/main" id="{BA95555D-0CEF-EB45-8C88-80FCE57AD120}"/>
                </a:ext>
              </a:extLst>
            </p:cNvPr>
            <p:cNvSpPr>
              <a:spLocks/>
            </p:cNvSpPr>
            <p:nvPr/>
          </p:nvSpPr>
          <p:spPr bwMode="ltGray">
            <a:xfrm>
              <a:off x="4169" y="1421"/>
              <a:ext cx="317" cy="138"/>
            </a:xfrm>
            <a:custGeom>
              <a:avLst/>
              <a:gdLst>
                <a:gd name="T0" fmla="*/ 161 w 316"/>
                <a:gd name="T1" fmla="*/ 0 h 138"/>
                <a:gd name="T2" fmla="*/ 227 w 316"/>
                <a:gd name="T3" fmla="*/ 6 h 138"/>
                <a:gd name="T4" fmla="*/ 275 w 316"/>
                <a:gd name="T5" fmla="*/ 36 h 138"/>
                <a:gd name="T6" fmla="*/ 304 w 316"/>
                <a:gd name="T7" fmla="*/ 78 h 138"/>
                <a:gd name="T8" fmla="*/ 316 w 316"/>
                <a:gd name="T9" fmla="*/ 138 h 138"/>
                <a:gd name="T10" fmla="*/ 0 w 316"/>
                <a:gd name="T11" fmla="*/ 138 h 138"/>
                <a:gd name="T12" fmla="*/ 11 w 316"/>
                <a:gd name="T13" fmla="*/ 78 h 138"/>
                <a:gd name="T14" fmla="*/ 47 w 316"/>
                <a:gd name="T15" fmla="*/ 36 h 138"/>
                <a:gd name="T16" fmla="*/ 95 w 316"/>
                <a:gd name="T17" fmla="*/ 6 h 138"/>
                <a:gd name="T18" fmla="*/ 161 w 316"/>
                <a:gd name="T19" fmla="*/ 0 h 138"/>
                <a:gd name="T20" fmla="*/ 161 w 316"/>
                <a:gd name="T21"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a:noFill/>
            </a:ln>
          </p:spPr>
          <p:txBody>
            <a:bodyPr/>
            <a:lstStyle/>
            <a:p>
              <a:pPr eaLnBrk="1" hangingPunct="1">
                <a:defRPr/>
              </a:pPr>
              <a:endParaRPr lang="en-US">
                <a:latin typeface="Arial" charset="0"/>
                <a:ea typeface="ＭＳ Ｐゴシック" charset="0"/>
              </a:endParaRPr>
            </a:p>
          </p:txBody>
        </p:sp>
      </p:grpSp>
      <p:sp>
        <p:nvSpPr>
          <p:cNvPr id="152615" name="Rectangle 39"/>
          <p:cNvSpPr>
            <a:spLocks noGrp="1" noChangeArrowheads="1"/>
          </p:cNvSpPr>
          <p:nvPr>
            <p:ph type="subTitle" idx="1"/>
          </p:nvPr>
        </p:nvSpPr>
        <p:spPr>
          <a:xfrm>
            <a:off x="1371600" y="3886200"/>
            <a:ext cx="6400800" cy="1752600"/>
          </a:xfrm>
        </p:spPr>
        <p:txBody>
          <a:bodyPr/>
          <a:lstStyle>
            <a:lvl1pPr marL="0" indent="0" algn="ctr">
              <a:buFont typeface="Wingdings" charset="0"/>
              <a:buNone/>
              <a:defRPr/>
            </a:lvl1pPr>
          </a:lstStyle>
          <a:p>
            <a:pPr lvl="0"/>
            <a:r>
              <a:rPr lang="en-GB" noProof="0"/>
              <a:t>Click to edit Master subtitle style</a:t>
            </a:r>
          </a:p>
        </p:txBody>
      </p:sp>
      <p:sp>
        <p:nvSpPr>
          <p:cNvPr id="152616" name="Rectangle 40"/>
          <p:cNvSpPr>
            <a:spLocks noGrp="1" noChangeArrowheads="1"/>
          </p:cNvSpPr>
          <p:nvPr>
            <p:ph type="ctrTitle"/>
          </p:nvPr>
        </p:nvSpPr>
        <p:spPr>
          <a:xfrm>
            <a:off x="685800" y="1768475"/>
            <a:ext cx="7772400" cy="1736725"/>
          </a:xfrm>
        </p:spPr>
        <p:txBody>
          <a:bodyPr anchor="b" anchorCtr="1"/>
          <a:lstStyle>
            <a:lvl1pPr>
              <a:defRPr sz="5400"/>
            </a:lvl1pPr>
          </a:lstStyle>
          <a:p>
            <a:pPr lvl="0"/>
            <a:r>
              <a:rPr lang="en-GB" noProof="0"/>
              <a:t>Click to edit Master title style</a:t>
            </a:r>
          </a:p>
        </p:txBody>
      </p:sp>
      <p:sp>
        <p:nvSpPr>
          <p:cNvPr id="39" name="Rectangle 37">
            <a:extLst>
              <a:ext uri="{FF2B5EF4-FFF2-40B4-BE49-F238E27FC236}">
                <a16:creationId xmlns:a16="http://schemas.microsoft.com/office/drawing/2014/main" id="{FF659847-18B4-B742-9E79-C0BE553E33FE}"/>
              </a:ext>
            </a:extLst>
          </p:cNvPr>
          <p:cNvSpPr>
            <a:spLocks noGrp="1" noChangeArrowheads="1"/>
          </p:cNvSpPr>
          <p:nvPr>
            <p:ph type="dt" sz="half" idx="10"/>
          </p:nvPr>
        </p:nvSpPr>
        <p:spPr/>
        <p:txBody>
          <a:bodyPr/>
          <a:lstStyle>
            <a:lvl1pPr>
              <a:defRPr/>
            </a:lvl1pPr>
          </a:lstStyle>
          <a:p>
            <a:pPr>
              <a:defRPr/>
            </a:pPr>
            <a:endParaRPr lang="en-GB"/>
          </a:p>
        </p:txBody>
      </p:sp>
      <p:sp>
        <p:nvSpPr>
          <p:cNvPr id="40" name="Rectangle 38">
            <a:extLst>
              <a:ext uri="{FF2B5EF4-FFF2-40B4-BE49-F238E27FC236}">
                <a16:creationId xmlns:a16="http://schemas.microsoft.com/office/drawing/2014/main" id="{D8314B3A-647F-CC4E-9FB8-3E1B957D21A6}"/>
              </a:ext>
            </a:extLst>
          </p:cNvPr>
          <p:cNvSpPr>
            <a:spLocks noGrp="1" noChangeArrowheads="1"/>
          </p:cNvSpPr>
          <p:nvPr>
            <p:ph type="ftr" sz="quarter" idx="11"/>
          </p:nvPr>
        </p:nvSpPr>
        <p:spPr/>
        <p:txBody>
          <a:bodyPr/>
          <a:lstStyle>
            <a:lvl1pPr>
              <a:defRPr/>
            </a:lvl1pPr>
          </a:lstStyle>
          <a:p>
            <a:pPr>
              <a:defRPr/>
            </a:pPr>
            <a:endParaRPr lang="en-GB"/>
          </a:p>
        </p:txBody>
      </p:sp>
      <p:sp>
        <p:nvSpPr>
          <p:cNvPr id="41" name="Rectangle 41">
            <a:extLst>
              <a:ext uri="{FF2B5EF4-FFF2-40B4-BE49-F238E27FC236}">
                <a16:creationId xmlns:a16="http://schemas.microsoft.com/office/drawing/2014/main" id="{BC28B461-BBAB-2940-AEEC-93C25EFE6665}"/>
              </a:ext>
            </a:extLst>
          </p:cNvPr>
          <p:cNvSpPr>
            <a:spLocks noGrp="1" noChangeArrowheads="1"/>
          </p:cNvSpPr>
          <p:nvPr>
            <p:ph type="sldNum" sz="quarter" idx="12"/>
          </p:nvPr>
        </p:nvSpPr>
        <p:spPr/>
        <p:txBody>
          <a:bodyPr/>
          <a:lstStyle>
            <a:lvl1pPr>
              <a:defRPr smtClean="0"/>
            </a:lvl1pPr>
          </a:lstStyle>
          <a:p>
            <a:pPr>
              <a:defRPr/>
            </a:pPr>
            <a:fld id="{9666D2C1-796F-BE45-9655-9E166DD2E688}" type="slidenum">
              <a:rPr lang="en-GB" altLang="en-US"/>
              <a:pPr>
                <a:defRPr/>
              </a:pPr>
              <a:t>‹#›</a:t>
            </a:fld>
            <a:endParaRPr lang="en-GB" altLang="en-US"/>
          </a:p>
        </p:txBody>
      </p:sp>
    </p:spTree>
    <p:extLst>
      <p:ext uri="{BB962C8B-B14F-4D97-AF65-F5344CB8AC3E}">
        <p14:creationId xmlns:p14="http://schemas.microsoft.com/office/powerpoint/2010/main" val="35350304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1830EF21-1FF0-9C4E-9057-6962E2BD37FD}"/>
              </a:ext>
            </a:extLst>
          </p:cNvPr>
          <p:cNvSpPr>
            <a:spLocks noGrp="1" noChangeArrowheads="1"/>
          </p:cNvSpPr>
          <p:nvPr>
            <p:ph type="dt" sz="half" idx="10"/>
          </p:nvPr>
        </p:nvSpPr>
        <p:spPr>
          <a:ln/>
        </p:spPr>
        <p:txBody>
          <a:bodyPr/>
          <a:lstStyle>
            <a:lvl1pPr>
              <a:defRPr/>
            </a:lvl1pPr>
          </a:lstStyle>
          <a:p>
            <a:pPr>
              <a:defRPr/>
            </a:pPr>
            <a:endParaRPr lang="en-GB"/>
          </a:p>
        </p:txBody>
      </p:sp>
      <p:sp>
        <p:nvSpPr>
          <p:cNvPr id="6" name="Rectangle 5">
            <a:extLst>
              <a:ext uri="{FF2B5EF4-FFF2-40B4-BE49-F238E27FC236}">
                <a16:creationId xmlns:a16="http://schemas.microsoft.com/office/drawing/2014/main" id="{7E237796-E13F-5742-BE71-C102F033524F}"/>
              </a:ext>
            </a:extLst>
          </p:cNvPr>
          <p:cNvSpPr>
            <a:spLocks noGrp="1" noChangeArrowheads="1"/>
          </p:cNvSpPr>
          <p:nvPr>
            <p:ph type="ftr" sz="quarter" idx="11"/>
          </p:nvPr>
        </p:nvSpPr>
        <p:spPr>
          <a:ln/>
        </p:spPr>
        <p:txBody>
          <a:bodyPr/>
          <a:lstStyle>
            <a:lvl1pPr>
              <a:defRPr/>
            </a:lvl1pPr>
          </a:lstStyle>
          <a:p>
            <a:pPr>
              <a:defRPr/>
            </a:pPr>
            <a:endParaRPr lang="en-GB"/>
          </a:p>
        </p:txBody>
      </p:sp>
      <p:sp>
        <p:nvSpPr>
          <p:cNvPr id="7" name="Rectangle 6">
            <a:extLst>
              <a:ext uri="{FF2B5EF4-FFF2-40B4-BE49-F238E27FC236}">
                <a16:creationId xmlns:a16="http://schemas.microsoft.com/office/drawing/2014/main" id="{53B26945-2738-F548-B78B-4468E4E35E28}"/>
              </a:ext>
            </a:extLst>
          </p:cNvPr>
          <p:cNvSpPr>
            <a:spLocks noGrp="1" noChangeArrowheads="1"/>
          </p:cNvSpPr>
          <p:nvPr>
            <p:ph type="sldNum" sz="quarter" idx="12"/>
          </p:nvPr>
        </p:nvSpPr>
        <p:spPr>
          <a:ln/>
        </p:spPr>
        <p:txBody>
          <a:bodyPr/>
          <a:lstStyle>
            <a:lvl1pPr>
              <a:defRPr/>
            </a:lvl1pPr>
          </a:lstStyle>
          <a:p>
            <a:pPr>
              <a:defRPr/>
            </a:pPr>
            <a:fld id="{191FAB04-8D48-374A-BAF5-4E59D39635CA}" type="slidenum">
              <a:rPr lang="en-GB" altLang="en-US"/>
              <a:pPr>
                <a:defRPr/>
              </a:pPr>
              <a:t>‹#›</a:t>
            </a:fld>
            <a:endParaRPr lang="en-GB" altLang="en-US"/>
          </a:p>
        </p:txBody>
      </p:sp>
    </p:spTree>
    <p:extLst>
      <p:ext uri="{BB962C8B-B14F-4D97-AF65-F5344CB8AC3E}">
        <p14:creationId xmlns:p14="http://schemas.microsoft.com/office/powerpoint/2010/main" val="421619763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a:extLst>
              <a:ext uri="{FF2B5EF4-FFF2-40B4-BE49-F238E27FC236}">
                <a16:creationId xmlns:a16="http://schemas.microsoft.com/office/drawing/2014/main" id="{2852ADAB-E4F9-1D4E-8247-44030D438D32}"/>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40">
            <a:extLst>
              <a:ext uri="{FF2B5EF4-FFF2-40B4-BE49-F238E27FC236}">
                <a16:creationId xmlns:a16="http://schemas.microsoft.com/office/drawing/2014/main" id="{DF3574DB-5DFA-0D47-B87A-854DEC818579}"/>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41">
            <a:extLst>
              <a:ext uri="{FF2B5EF4-FFF2-40B4-BE49-F238E27FC236}">
                <a16:creationId xmlns:a16="http://schemas.microsoft.com/office/drawing/2014/main" id="{3BC68BD5-02E2-8745-93A2-6B73379E0FB4}"/>
              </a:ext>
            </a:extLst>
          </p:cNvPr>
          <p:cNvSpPr>
            <a:spLocks noGrp="1" noChangeArrowheads="1"/>
          </p:cNvSpPr>
          <p:nvPr>
            <p:ph type="sldNum" sz="quarter" idx="12"/>
          </p:nvPr>
        </p:nvSpPr>
        <p:spPr>
          <a:ln/>
        </p:spPr>
        <p:txBody>
          <a:bodyPr/>
          <a:lstStyle>
            <a:lvl1pPr>
              <a:defRPr/>
            </a:lvl1pPr>
          </a:lstStyle>
          <a:p>
            <a:pPr>
              <a:defRPr/>
            </a:pPr>
            <a:fld id="{A1C305BE-8A07-A940-AA5F-005EC9467806}" type="slidenum">
              <a:rPr lang="en-GB" altLang="en-US"/>
              <a:pPr>
                <a:defRPr/>
              </a:pPr>
              <a:t>‹#›</a:t>
            </a:fld>
            <a:endParaRPr lang="en-GB" altLang="en-US"/>
          </a:p>
        </p:txBody>
      </p:sp>
    </p:spTree>
    <p:extLst>
      <p:ext uri="{BB962C8B-B14F-4D97-AF65-F5344CB8AC3E}">
        <p14:creationId xmlns:p14="http://schemas.microsoft.com/office/powerpoint/2010/main" val="218794825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9">
            <a:extLst>
              <a:ext uri="{FF2B5EF4-FFF2-40B4-BE49-F238E27FC236}">
                <a16:creationId xmlns:a16="http://schemas.microsoft.com/office/drawing/2014/main" id="{3ACCB8B5-40EE-EA45-B32B-94F892A5CA06}"/>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40">
            <a:extLst>
              <a:ext uri="{FF2B5EF4-FFF2-40B4-BE49-F238E27FC236}">
                <a16:creationId xmlns:a16="http://schemas.microsoft.com/office/drawing/2014/main" id="{CE20BAB5-7D2E-8E40-82AC-8F7A2A603F83}"/>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41">
            <a:extLst>
              <a:ext uri="{FF2B5EF4-FFF2-40B4-BE49-F238E27FC236}">
                <a16:creationId xmlns:a16="http://schemas.microsoft.com/office/drawing/2014/main" id="{9B4AF28A-37C4-204E-B026-9E3FF91CC534}"/>
              </a:ext>
            </a:extLst>
          </p:cNvPr>
          <p:cNvSpPr>
            <a:spLocks noGrp="1" noChangeArrowheads="1"/>
          </p:cNvSpPr>
          <p:nvPr>
            <p:ph type="sldNum" sz="quarter" idx="12"/>
          </p:nvPr>
        </p:nvSpPr>
        <p:spPr>
          <a:ln/>
        </p:spPr>
        <p:txBody>
          <a:bodyPr/>
          <a:lstStyle>
            <a:lvl1pPr>
              <a:defRPr/>
            </a:lvl1pPr>
          </a:lstStyle>
          <a:p>
            <a:pPr>
              <a:defRPr/>
            </a:pPr>
            <a:fld id="{BB4FB3A5-ECC1-4043-8726-430551CB4173}" type="slidenum">
              <a:rPr lang="en-GB" altLang="en-US"/>
              <a:pPr>
                <a:defRPr/>
              </a:pPr>
              <a:t>‹#›</a:t>
            </a:fld>
            <a:endParaRPr lang="en-GB" altLang="en-US"/>
          </a:p>
        </p:txBody>
      </p:sp>
    </p:spTree>
    <p:extLst>
      <p:ext uri="{BB962C8B-B14F-4D97-AF65-F5344CB8AC3E}">
        <p14:creationId xmlns:p14="http://schemas.microsoft.com/office/powerpoint/2010/main" val="200609340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a:extLst>
              <a:ext uri="{FF2B5EF4-FFF2-40B4-BE49-F238E27FC236}">
                <a16:creationId xmlns:a16="http://schemas.microsoft.com/office/drawing/2014/main" id="{24783543-A9F6-DC46-BB4C-2B32BB0E0503}"/>
              </a:ext>
            </a:extLst>
          </p:cNvPr>
          <p:cNvSpPr>
            <a:spLocks noGrp="1" noChangeArrowheads="1"/>
          </p:cNvSpPr>
          <p:nvPr>
            <p:ph type="dt" sz="half" idx="10"/>
          </p:nvPr>
        </p:nvSpPr>
        <p:spPr>
          <a:ln/>
        </p:spPr>
        <p:txBody>
          <a:bodyPr/>
          <a:lstStyle>
            <a:lvl1pPr>
              <a:defRPr/>
            </a:lvl1pPr>
          </a:lstStyle>
          <a:p>
            <a:pPr>
              <a:defRPr/>
            </a:pPr>
            <a:endParaRPr lang="en-GB"/>
          </a:p>
        </p:txBody>
      </p:sp>
      <p:sp>
        <p:nvSpPr>
          <p:cNvPr id="6" name="Rectangle 40">
            <a:extLst>
              <a:ext uri="{FF2B5EF4-FFF2-40B4-BE49-F238E27FC236}">
                <a16:creationId xmlns:a16="http://schemas.microsoft.com/office/drawing/2014/main" id="{35BF4C45-BBFD-5D48-8F4A-BA84F1FBA84B}"/>
              </a:ext>
            </a:extLst>
          </p:cNvPr>
          <p:cNvSpPr>
            <a:spLocks noGrp="1" noChangeArrowheads="1"/>
          </p:cNvSpPr>
          <p:nvPr>
            <p:ph type="ftr" sz="quarter" idx="11"/>
          </p:nvPr>
        </p:nvSpPr>
        <p:spPr>
          <a:ln/>
        </p:spPr>
        <p:txBody>
          <a:bodyPr/>
          <a:lstStyle>
            <a:lvl1pPr>
              <a:defRPr/>
            </a:lvl1pPr>
          </a:lstStyle>
          <a:p>
            <a:pPr>
              <a:defRPr/>
            </a:pPr>
            <a:endParaRPr lang="en-GB"/>
          </a:p>
        </p:txBody>
      </p:sp>
      <p:sp>
        <p:nvSpPr>
          <p:cNvPr id="7" name="Rectangle 41">
            <a:extLst>
              <a:ext uri="{FF2B5EF4-FFF2-40B4-BE49-F238E27FC236}">
                <a16:creationId xmlns:a16="http://schemas.microsoft.com/office/drawing/2014/main" id="{1FB41B4C-0B51-4C41-B8F1-88E55418AD51}"/>
              </a:ext>
            </a:extLst>
          </p:cNvPr>
          <p:cNvSpPr>
            <a:spLocks noGrp="1" noChangeArrowheads="1"/>
          </p:cNvSpPr>
          <p:nvPr>
            <p:ph type="sldNum" sz="quarter" idx="12"/>
          </p:nvPr>
        </p:nvSpPr>
        <p:spPr>
          <a:ln/>
        </p:spPr>
        <p:txBody>
          <a:bodyPr/>
          <a:lstStyle>
            <a:lvl1pPr>
              <a:defRPr/>
            </a:lvl1pPr>
          </a:lstStyle>
          <a:p>
            <a:pPr>
              <a:defRPr/>
            </a:pPr>
            <a:fld id="{8F1FA3E3-615E-044E-A818-F704BFECBDDC}" type="slidenum">
              <a:rPr lang="en-GB" altLang="en-US"/>
              <a:pPr>
                <a:defRPr/>
              </a:pPr>
              <a:t>‹#›</a:t>
            </a:fld>
            <a:endParaRPr lang="en-GB" altLang="en-US"/>
          </a:p>
        </p:txBody>
      </p:sp>
    </p:spTree>
    <p:extLst>
      <p:ext uri="{BB962C8B-B14F-4D97-AF65-F5344CB8AC3E}">
        <p14:creationId xmlns:p14="http://schemas.microsoft.com/office/powerpoint/2010/main" val="147625168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9">
            <a:extLst>
              <a:ext uri="{FF2B5EF4-FFF2-40B4-BE49-F238E27FC236}">
                <a16:creationId xmlns:a16="http://schemas.microsoft.com/office/drawing/2014/main" id="{31FDDF2E-0487-9D44-9BD3-7129800B49B1}"/>
              </a:ext>
            </a:extLst>
          </p:cNvPr>
          <p:cNvSpPr>
            <a:spLocks noGrp="1" noChangeArrowheads="1"/>
          </p:cNvSpPr>
          <p:nvPr>
            <p:ph type="dt" sz="half" idx="10"/>
          </p:nvPr>
        </p:nvSpPr>
        <p:spPr>
          <a:ln/>
        </p:spPr>
        <p:txBody>
          <a:bodyPr/>
          <a:lstStyle>
            <a:lvl1pPr>
              <a:defRPr/>
            </a:lvl1pPr>
          </a:lstStyle>
          <a:p>
            <a:pPr>
              <a:defRPr/>
            </a:pPr>
            <a:endParaRPr lang="en-GB"/>
          </a:p>
        </p:txBody>
      </p:sp>
      <p:sp>
        <p:nvSpPr>
          <p:cNvPr id="8" name="Rectangle 40">
            <a:extLst>
              <a:ext uri="{FF2B5EF4-FFF2-40B4-BE49-F238E27FC236}">
                <a16:creationId xmlns:a16="http://schemas.microsoft.com/office/drawing/2014/main" id="{5DC754EE-DAAE-E84C-A6D4-9EB9F374DF2D}"/>
              </a:ext>
            </a:extLst>
          </p:cNvPr>
          <p:cNvSpPr>
            <a:spLocks noGrp="1" noChangeArrowheads="1"/>
          </p:cNvSpPr>
          <p:nvPr>
            <p:ph type="ftr" sz="quarter" idx="11"/>
          </p:nvPr>
        </p:nvSpPr>
        <p:spPr>
          <a:ln/>
        </p:spPr>
        <p:txBody>
          <a:bodyPr/>
          <a:lstStyle>
            <a:lvl1pPr>
              <a:defRPr/>
            </a:lvl1pPr>
          </a:lstStyle>
          <a:p>
            <a:pPr>
              <a:defRPr/>
            </a:pPr>
            <a:endParaRPr lang="en-GB"/>
          </a:p>
        </p:txBody>
      </p:sp>
      <p:sp>
        <p:nvSpPr>
          <p:cNvPr id="9" name="Rectangle 41">
            <a:extLst>
              <a:ext uri="{FF2B5EF4-FFF2-40B4-BE49-F238E27FC236}">
                <a16:creationId xmlns:a16="http://schemas.microsoft.com/office/drawing/2014/main" id="{AA1E78AD-B47A-F445-AB6A-BC6A829344DB}"/>
              </a:ext>
            </a:extLst>
          </p:cNvPr>
          <p:cNvSpPr>
            <a:spLocks noGrp="1" noChangeArrowheads="1"/>
          </p:cNvSpPr>
          <p:nvPr>
            <p:ph type="sldNum" sz="quarter" idx="12"/>
          </p:nvPr>
        </p:nvSpPr>
        <p:spPr>
          <a:ln/>
        </p:spPr>
        <p:txBody>
          <a:bodyPr/>
          <a:lstStyle>
            <a:lvl1pPr>
              <a:defRPr/>
            </a:lvl1pPr>
          </a:lstStyle>
          <a:p>
            <a:pPr>
              <a:defRPr/>
            </a:pPr>
            <a:fld id="{6B6A362F-93C9-BA48-B4B6-3FE336AC9C08}" type="slidenum">
              <a:rPr lang="en-GB" altLang="en-US"/>
              <a:pPr>
                <a:defRPr/>
              </a:pPr>
              <a:t>‹#›</a:t>
            </a:fld>
            <a:endParaRPr lang="en-GB" altLang="en-US"/>
          </a:p>
        </p:txBody>
      </p:sp>
    </p:spTree>
    <p:extLst>
      <p:ext uri="{BB962C8B-B14F-4D97-AF65-F5344CB8AC3E}">
        <p14:creationId xmlns:p14="http://schemas.microsoft.com/office/powerpoint/2010/main" val="225269330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9">
            <a:extLst>
              <a:ext uri="{FF2B5EF4-FFF2-40B4-BE49-F238E27FC236}">
                <a16:creationId xmlns:a16="http://schemas.microsoft.com/office/drawing/2014/main" id="{7E2231C7-A4CD-2446-9DC8-10E516A937E3}"/>
              </a:ext>
            </a:extLst>
          </p:cNvPr>
          <p:cNvSpPr>
            <a:spLocks noGrp="1" noChangeArrowheads="1"/>
          </p:cNvSpPr>
          <p:nvPr>
            <p:ph type="dt" sz="half" idx="10"/>
          </p:nvPr>
        </p:nvSpPr>
        <p:spPr>
          <a:ln/>
        </p:spPr>
        <p:txBody>
          <a:bodyPr/>
          <a:lstStyle>
            <a:lvl1pPr>
              <a:defRPr/>
            </a:lvl1pPr>
          </a:lstStyle>
          <a:p>
            <a:pPr>
              <a:defRPr/>
            </a:pPr>
            <a:endParaRPr lang="en-GB"/>
          </a:p>
        </p:txBody>
      </p:sp>
      <p:sp>
        <p:nvSpPr>
          <p:cNvPr id="4" name="Rectangle 40">
            <a:extLst>
              <a:ext uri="{FF2B5EF4-FFF2-40B4-BE49-F238E27FC236}">
                <a16:creationId xmlns:a16="http://schemas.microsoft.com/office/drawing/2014/main" id="{493A9B89-B603-F947-850A-E64C07DCD7FC}"/>
              </a:ext>
            </a:extLst>
          </p:cNvPr>
          <p:cNvSpPr>
            <a:spLocks noGrp="1" noChangeArrowheads="1"/>
          </p:cNvSpPr>
          <p:nvPr>
            <p:ph type="ftr" sz="quarter" idx="11"/>
          </p:nvPr>
        </p:nvSpPr>
        <p:spPr>
          <a:ln/>
        </p:spPr>
        <p:txBody>
          <a:bodyPr/>
          <a:lstStyle>
            <a:lvl1pPr>
              <a:defRPr/>
            </a:lvl1pPr>
          </a:lstStyle>
          <a:p>
            <a:pPr>
              <a:defRPr/>
            </a:pPr>
            <a:endParaRPr lang="en-GB"/>
          </a:p>
        </p:txBody>
      </p:sp>
      <p:sp>
        <p:nvSpPr>
          <p:cNvPr id="5" name="Rectangle 41">
            <a:extLst>
              <a:ext uri="{FF2B5EF4-FFF2-40B4-BE49-F238E27FC236}">
                <a16:creationId xmlns:a16="http://schemas.microsoft.com/office/drawing/2014/main" id="{9A043D86-FB30-D14E-9EA9-B5ACABBBCE8D}"/>
              </a:ext>
            </a:extLst>
          </p:cNvPr>
          <p:cNvSpPr>
            <a:spLocks noGrp="1" noChangeArrowheads="1"/>
          </p:cNvSpPr>
          <p:nvPr>
            <p:ph type="sldNum" sz="quarter" idx="12"/>
          </p:nvPr>
        </p:nvSpPr>
        <p:spPr>
          <a:ln/>
        </p:spPr>
        <p:txBody>
          <a:bodyPr/>
          <a:lstStyle>
            <a:lvl1pPr>
              <a:defRPr/>
            </a:lvl1pPr>
          </a:lstStyle>
          <a:p>
            <a:pPr>
              <a:defRPr/>
            </a:pPr>
            <a:fld id="{4BDFB715-87FB-9D48-9085-62D18816034D}" type="slidenum">
              <a:rPr lang="en-GB" altLang="en-US"/>
              <a:pPr>
                <a:defRPr/>
              </a:pPr>
              <a:t>‹#›</a:t>
            </a:fld>
            <a:endParaRPr lang="en-GB" altLang="en-US"/>
          </a:p>
        </p:txBody>
      </p:sp>
    </p:spTree>
    <p:extLst>
      <p:ext uri="{BB962C8B-B14F-4D97-AF65-F5344CB8AC3E}">
        <p14:creationId xmlns:p14="http://schemas.microsoft.com/office/powerpoint/2010/main" val="147735568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9">
            <a:extLst>
              <a:ext uri="{FF2B5EF4-FFF2-40B4-BE49-F238E27FC236}">
                <a16:creationId xmlns:a16="http://schemas.microsoft.com/office/drawing/2014/main" id="{25A83CC6-2A75-734C-8702-EC0FBE8E9D77}"/>
              </a:ext>
            </a:extLst>
          </p:cNvPr>
          <p:cNvSpPr>
            <a:spLocks noGrp="1" noChangeArrowheads="1"/>
          </p:cNvSpPr>
          <p:nvPr>
            <p:ph type="dt" sz="half" idx="10"/>
          </p:nvPr>
        </p:nvSpPr>
        <p:spPr>
          <a:ln/>
        </p:spPr>
        <p:txBody>
          <a:bodyPr/>
          <a:lstStyle>
            <a:lvl1pPr>
              <a:defRPr/>
            </a:lvl1pPr>
          </a:lstStyle>
          <a:p>
            <a:pPr>
              <a:defRPr/>
            </a:pPr>
            <a:endParaRPr lang="en-GB"/>
          </a:p>
        </p:txBody>
      </p:sp>
      <p:sp>
        <p:nvSpPr>
          <p:cNvPr id="3" name="Rectangle 40">
            <a:extLst>
              <a:ext uri="{FF2B5EF4-FFF2-40B4-BE49-F238E27FC236}">
                <a16:creationId xmlns:a16="http://schemas.microsoft.com/office/drawing/2014/main" id="{4120BDE1-43F1-5A48-BFBC-CD8BDFE49B5F}"/>
              </a:ext>
            </a:extLst>
          </p:cNvPr>
          <p:cNvSpPr>
            <a:spLocks noGrp="1" noChangeArrowheads="1"/>
          </p:cNvSpPr>
          <p:nvPr>
            <p:ph type="ftr" sz="quarter" idx="11"/>
          </p:nvPr>
        </p:nvSpPr>
        <p:spPr>
          <a:ln/>
        </p:spPr>
        <p:txBody>
          <a:bodyPr/>
          <a:lstStyle>
            <a:lvl1pPr>
              <a:defRPr/>
            </a:lvl1pPr>
          </a:lstStyle>
          <a:p>
            <a:pPr>
              <a:defRPr/>
            </a:pPr>
            <a:endParaRPr lang="en-GB"/>
          </a:p>
        </p:txBody>
      </p:sp>
      <p:sp>
        <p:nvSpPr>
          <p:cNvPr id="4" name="Rectangle 41">
            <a:extLst>
              <a:ext uri="{FF2B5EF4-FFF2-40B4-BE49-F238E27FC236}">
                <a16:creationId xmlns:a16="http://schemas.microsoft.com/office/drawing/2014/main" id="{B3680FD4-36CA-3341-BF66-155EA827F031}"/>
              </a:ext>
            </a:extLst>
          </p:cNvPr>
          <p:cNvSpPr>
            <a:spLocks noGrp="1" noChangeArrowheads="1"/>
          </p:cNvSpPr>
          <p:nvPr>
            <p:ph type="sldNum" sz="quarter" idx="12"/>
          </p:nvPr>
        </p:nvSpPr>
        <p:spPr>
          <a:ln/>
        </p:spPr>
        <p:txBody>
          <a:bodyPr/>
          <a:lstStyle>
            <a:lvl1pPr>
              <a:defRPr/>
            </a:lvl1pPr>
          </a:lstStyle>
          <a:p>
            <a:pPr>
              <a:defRPr/>
            </a:pPr>
            <a:fld id="{FE38EDFE-CC34-5641-8A00-2912FD9E8FCD}" type="slidenum">
              <a:rPr lang="en-GB" altLang="en-US"/>
              <a:pPr>
                <a:defRPr/>
              </a:pPr>
              <a:t>‹#›</a:t>
            </a:fld>
            <a:endParaRPr lang="en-GB" altLang="en-US"/>
          </a:p>
        </p:txBody>
      </p:sp>
    </p:spTree>
    <p:extLst>
      <p:ext uri="{BB962C8B-B14F-4D97-AF65-F5344CB8AC3E}">
        <p14:creationId xmlns:p14="http://schemas.microsoft.com/office/powerpoint/2010/main" val="353617249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a:extLst>
              <a:ext uri="{FF2B5EF4-FFF2-40B4-BE49-F238E27FC236}">
                <a16:creationId xmlns:a16="http://schemas.microsoft.com/office/drawing/2014/main" id="{A72830FA-3DA9-5A42-94E6-F3B0F87978BD}"/>
              </a:ext>
            </a:extLst>
          </p:cNvPr>
          <p:cNvSpPr>
            <a:spLocks noGrp="1" noChangeArrowheads="1"/>
          </p:cNvSpPr>
          <p:nvPr>
            <p:ph type="dt" sz="half" idx="10"/>
          </p:nvPr>
        </p:nvSpPr>
        <p:spPr>
          <a:ln/>
        </p:spPr>
        <p:txBody>
          <a:bodyPr/>
          <a:lstStyle>
            <a:lvl1pPr>
              <a:defRPr/>
            </a:lvl1pPr>
          </a:lstStyle>
          <a:p>
            <a:pPr>
              <a:defRPr/>
            </a:pPr>
            <a:endParaRPr lang="en-GB"/>
          </a:p>
        </p:txBody>
      </p:sp>
      <p:sp>
        <p:nvSpPr>
          <p:cNvPr id="6" name="Rectangle 40">
            <a:extLst>
              <a:ext uri="{FF2B5EF4-FFF2-40B4-BE49-F238E27FC236}">
                <a16:creationId xmlns:a16="http://schemas.microsoft.com/office/drawing/2014/main" id="{B59E9BD0-90E1-144C-A52B-EDA849D4774E}"/>
              </a:ext>
            </a:extLst>
          </p:cNvPr>
          <p:cNvSpPr>
            <a:spLocks noGrp="1" noChangeArrowheads="1"/>
          </p:cNvSpPr>
          <p:nvPr>
            <p:ph type="ftr" sz="quarter" idx="11"/>
          </p:nvPr>
        </p:nvSpPr>
        <p:spPr>
          <a:ln/>
        </p:spPr>
        <p:txBody>
          <a:bodyPr/>
          <a:lstStyle>
            <a:lvl1pPr>
              <a:defRPr/>
            </a:lvl1pPr>
          </a:lstStyle>
          <a:p>
            <a:pPr>
              <a:defRPr/>
            </a:pPr>
            <a:endParaRPr lang="en-GB"/>
          </a:p>
        </p:txBody>
      </p:sp>
      <p:sp>
        <p:nvSpPr>
          <p:cNvPr id="7" name="Rectangle 41">
            <a:extLst>
              <a:ext uri="{FF2B5EF4-FFF2-40B4-BE49-F238E27FC236}">
                <a16:creationId xmlns:a16="http://schemas.microsoft.com/office/drawing/2014/main" id="{0D1A891E-E068-E343-BB5C-C87301F6810B}"/>
              </a:ext>
            </a:extLst>
          </p:cNvPr>
          <p:cNvSpPr>
            <a:spLocks noGrp="1" noChangeArrowheads="1"/>
          </p:cNvSpPr>
          <p:nvPr>
            <p:ph type="sldNum" sz="quarter" idx="12"/>
          </p:nvPr>
        </p:nvSpPr>
        <p:spPr>
          <a:ln/>
        </p:spPr>
        <p:txBody>
          <a:bodyPr/>
          <a:lstStyle>
            <a:lvl1pPr>
              <a:defRPr/>
            </a:lvl1pPr>
          </a:lstStyle>
          <a:p>
            <a:pPr>
              <a:defRPr/>
            </a:pPr>
            <a:fld id="{60C38A06-F88E-8346-8279-D639A0B017F3}" type="slidenum">
              <a:rPr lang="en-GB" altLang="en-US"/>
              <a:pPr>
                <a:defRPr/>
              </a:pPr>
              <a:t>‹#›</a:t>
            </a:fld>
            <a:endParaRPr lang="en-GB" altLang="en-US"/>
          </a:p>
        </p:txBody>
      </p:sp>
    </p:spTree>
    <p:extLst>
      <p:ext uri="{BB962C8B-B14F-4D97-AF65-F5344CB8AC3E}">
        <p14:creationId xmlns:p14="http://schemas.microsoft.com/office/powerpoint/2010/main" val="386081222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a:extLst>
              <a:ext uri="{FF2B5EF4-FFF2-40B4-BE49-F238E27FC236}">
                <a16:creationId xmlns:a16="http://schemas.microsoft.com/office/drawing/2014/main" id="{17C1AE58-69D8-A44C-AEDB-2F6C4F257292}"/>
              </a:ext>
            </a:extLst>
          </p:cNvPr>
          <p:cNvSpPr>
            <a:spLocks noGrp="1" noChangeArrowheads="1"/>
          </p:cNvSpPr>
          <p:nvPr>
            <p:ph type="dt" sz="half" idx="10"/>
          </p:nvPr>
        </p:nvSpPr>
        <p:spPr>
          <a:ln/>
        </p:spPr>
        <p:txBody>
          <a:bodyPr/>
          <a:lstStyle>
            <a:lvl1pPr>
              <a:defRPr/>
            </a:lvl1pPr>
          </a:lstStyle>
          <a:p>
            <a:pPr>
              <a:defRPr/>
            </a:pPr>
            <a:endParaRPr lang="en-GB"/>
          </a:p>
        </p:txBody>
      </p:sp>
      <p:sp>
        <p:nvSpPr>
          <p:cNvPr id="6" name="Rectangle 40">
            <a:extLst>
              <a:ext uri="{FF2B5EF4-FFF2-40B4-BE49-F238E27FC236}">
                <a16:creationId xmlns:a16="http://schemas.microsoft.com/office/drawing/2014/main" id="{8CEC9AD4-37BE-084A-8BAC-775F30C78D06}"/>
              </a:ext>
            </a:extLst>
          </p:cNvPr>
          <p:cNvSpPr>
            <a:spLocks noGrp="1" noChangeArrowheads="1"/>
          </p:cNvSpPr>
          <p:nvPr>
            <p:ph type="ftr" sz="quarter" idx="11"/>
          </p:nvPr>
        </p:nvSpPr>
        <p:spPr>
          <a:ln/>
        </p:spPr>
        <p:txBody>
          <a:bodyPr/>
          <a:lstStyle>
            <a:lvl1pPr>
              <a:defRPr/>
            </a:lvl1pPr>
          </a:lstStyle>
          <a:p>
            <a:pPr>
              <a:defRPr/>
            </a:pPr>
            <a:endParaRPr lang="en-GB"/>
          </a:p>
        </p:txBody>
      </p:sp>
      <p:sp>
        <p:nvSpPr>
          <p:cNvPr id="7" name="Rectangle 41">
            <a:extLst>
              <a:ext uri="{FF2B5EF4-FFF2-40B4-BE49-F238E27FC236}">
                <a16:creationId xmlns:a16="http://schemas.microsoft.com/office/drawing/2014/main" id="{186BB3C4-CC58-5B4E-A3FA-8A324FBFF699}"/>
              </a:ext>
            </a:extLst>
          </p:cNvPr>
          <p:cNvSpPr>
            <a:spLocks noGrp="1" noChangeArrowheads="1"/>
          </p:cNvSpPr>
          <p:nvPr>
            <p:ph type="sldNum" sz="quarter" idx="12"/>
          </p:nvPr>
        </p:nvSpPr>
        <p:spPr>
          <a:ln/>
        </p:spPr>
        <p:txBody>
          <a:bodyPr/>
          <a:lstStyle>
            <a:lvl1pPr>
              <a:defRPr/>
            </a:lvl1pPr>
          </a:lstStyle>
          <a:p>
            <a:pPr>
              <a:defRPr/>
            </a:pPr>
            <a:fld id="{43F1F2DE-6C84-814A-ABDB-2D1D62FC2314}" type="slidenum">
              <a:rPr lang="en-GB" altLang="en-US"/>
              <a:pPr>
                <a:defRPr/>
              </a:pPr>
              <a:t>‹#›</a:t>
            </a:fld>
            <a:endParaRPr lang="en-GB" altLang="en-US"/>
          </a:p>
        </p:txBody>
      </p:sp>
    </p:spTree>
    <p:extLst>
      <p:ext uri="{BB962C8B-B14F-4D97-AF65-F5344CB8AC3E}">
        <p14:creationId xmlns:p14="http://schemas.microsoft.com/office/powerpoint/2010/main" val="118786821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a:extLst>
              <a:ext uri="{FF2B5EF4-FFF2-40B4-BE49-F238E27FC236}">
                <a16:creationId xmlns:a16="http://schemas.microsoft.com/office/drawing/2014/main" id="{36731AEA-0BE4-B542-8542-925E0988B77E}"/>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40">
            <a:extLst>
              <a:ext uri="{FF2B5EF4-FFF2-40B4-BE49-F238E27FC236}">
                <a16:creationId xmlns:a16="http://schemas.microsoft.com/office/drawing/2014/main" id="{5C673447-ED10-504B-A140-700DE25D3A53}"/>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41">
            <a:extLst>
              <a:ext uri="{FF2B5EF4-FFF2-40B4-BE49-F238E27FC236}">
                <a16:creationId xmlns:a16="http://schemas.microsoft.com/office/drawing/2014/main" id="{5E13EE41-CB60-CD45-B195-FEAA457C17C6}"/>
              </a:ext>
            </a:extLst>
          </p:cNvPr>
          <p:cNvSpPr>
            <a:spLocks noGrp="1" noChangeArrowheads="1"/>
          </p:cNvSpPr>
          <p:nvPr>
            <p:ph type="sldNum" sz="quarter" idx="12"/>
          </p:nvPr>
        </p:nvSpPr>
        <p:spPr>
          <a:ln/>
        </p:spPr>
        <p:txBody>
          <a:bodyPr/>
          <a:lstStyle>
            <a:lvl1pPr>
              <a:defRPr/>
            </a:lvl1pPr>
          </a:lstStyle>
          <a:p>
            <a:pPr>
              <a:defRPr/>
            </a:pPr>
            <a:fld id="{D0669E6A-3E2F-5F4A-8AE6-6AD0F313C2A2}" type="slidenum">
              <a:rPr lang="en-GB" altLang="en-US"/>
              <a:pPr>
                <a:defRPr/>
              </a:pPr>
              <a:t>‹#›</a:t>
            </a:fld>
            <a:endParaRPr lang="en-GB" altLang="en-US"/>
          </a:p>
        </p:txBody>
      </p:sp>
    </p:spTree>
    <p:extLst>
      <p:ext uri="{BB962C8B-B14F-4D97-AF65-F5344CB8AC3E}">
        <p14:creationId xmlns:p14="http://schemas.microsoft.com/office/powerpoint/2010/main" val="319008802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a:extLst>
              <a:ext uri="{FF2B5EF4-FFF2-40B4-BE49-F238E27FC236}">
                <a16:creationId xmlns:a16="http://schemas.microsoft.com/office/drawing/2014/main" id="{85B5C186-7BCB-9149-8E80-AD83CCF369DF}"/>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40">
            <a:extLst>
              <a:ext uri="{FF2B5EF4-FFF2-40B4-BE49-F238E27FC236}">
                <a16:creationId xmlns:a16="http://schemas.microsoft.com/office/drawing/2014/main" id="{6F559071-ADB8-0549-A74F-4EBF48656F04}"/>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41">
            <a:extLst>
              <a:ext uri="{FF2B5EF4-FFF2-40B4-BE49-F238E27FC236}">
                <a16:creationId xmlns:a16="http://schemas.microsoft.com/office/drawing/2014/main" id="{6AD62F12-B261-5642-BBDB-9D59A2DFFDE8}"/>
              </a:ext>
            </a:extLst>
          </p:cNvPr>
          <p:cNvSpPr>
            <a:spLocks noGrp="1" noChangeArrowheads="1"/>
          </p:cNvSpPr>
          <p:nvPr>
            <p:ph type="sldNum" sz="quarter" idx="12"/>
          </p:nvPr>
        </p:nvSpPr>
        <p:spPr>
          <a:ln/>
        </p:spPr>
        <p:txBody>
          <a:bodyPr/>
          <a:lstStyle>
            <a:lvl1pPr>
              <a:defRPr/>
            </a:lvl1pPr>
          </a:lstStyle>
          <a:p>
            <a:pPr>
              <a:defRPr/>
            </a:pPr>
            <a:fld id="{6F716F1F-1959-F347-88BF-EE9A9801D379}" type="slidenum">
              <a:rPr lang="en-GB" altLang="en-US"/>
              <a:pPr>
                <a:defRPr/>
              </a:pPr>
              <a:t>‹#›</a:t>
            </a:fld>
            <a:endParaRPr lang="en-GB" altLang="en-US"/>
          </a:p>
        </p:txBody>
      </p:sp>
    </p:spTree>
    <p:extLst>
      <p:ext uri="{BB962C8B-B14F-4D97-AF65-F5344CB8AC3E}">
        <p14:creationId xmlns:p14="http://schemas.microsoft.com/office/powerpoint/2010/main" val="3971102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2" Type="http://schemas.openxmlformats.org/officeDocument/2006/relationships/theme" Target="../theme/theme11.xml"/><Relationship Id="rId1" Type="http://schemas.openxmlformats.org/officeDocument/2006/relationships/slideLayout" Target="../slideLayouts/slideLayout111.xml"/></Relationships>
</file>

<file path=ppt/slideMasters/_rels/slideMaster12.xml.rels><?xml version="1.0" encoding="UTF-8" standalone="yes"?>
<Relationships xmlns="http://schemas.openxmlformats.org/package/2006/relationships"><Relationship Id="rId2" Type="http://schemas.openxmlformats.org/officeDocument/2006/relationships/theme" Target="../theme/theme12.xml"/><Relationship Id="rId1" Type="http://schemas.openxmlformats.org/officeDocument/2006/relationships/slideLayout" Target="../slideLayouts/slideLayout112.xml"/></Relationships>
</file>

<file path=ppt/slideMasters/_rels/slideMaster13.xml.rels><?xml version="1.0" encoding="UTF-8" standalone="yes"?>
<Relationships xmlns="http://schemas.openxmlformats.org/package/2006/relationships"><Relationship Id="rId3" Type="http://schemas.openxmlformats.org/officeDocument/2006/relationships/theme" Target="../theme/theme13.xml"/><Relationship Id="rId2" Type="http://schemas.openxmlformats.org/officeDocument/2006/relationships/slideLayout" Target="../slideLayouts/slideLayout114.xml"/><Relationship Id="rId1" Type="http://schemas.openxmlformats.org/officeDocument/2006/relationships/slideLayout" Target="../slideLayouts/slideLayout113.xml"/></Relationships>
</file>

<file path=ppt/slideMasters/_rels/slideMaster14.xml.rels><?xml version="1.0" encoding="UTF-8" standalone="yes"?>
<Relationships xmlns="http://schemas.openxmlformats.org/package/2006/relationships"><Relationship Id="rId2" Type="http://schemas.openxmlformats.org/officeDocument/2006/relationships/theme" Target="../theme/theme14.xml"/><Relationship Id="rId1" Type="http://schemas.openxmlformats.org/officeDocument/2006/relationships/slideLayout" Target="../slideLayouts/slideLayout115.xml"/></Relationships>
</file>

<file path=ppt/slideMasters/_rels/slideMaster15.xml.rels><?xml version="1.0" encoding="UTF-8" standalone="yes"?>
<Relationships xmlns="http://schemas.openxmlformats.org/package/2006/relationships"><Relationship Id="rId2" Type="http://schemas.openxmlformats.org/officeDocument/2006/relationships/theme" Target="../theme/theme15.xml"/><Relationship Id="rId1" Type="http://schemas.openxmlformats.org/officeDocument/2006/relationships/slideLayout" Target="../slideLayouts/slideLayout116.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24.xml"/><Relationship Id="rId3" Type="http://schemas.openxmlformats.org/officeDocument/2006/relationships/slideLayout" Target="../slideLayouts/slideLayout119.xml"/><Relationship Id="rId7" Type="http://schemas.openxmlformats.org/officeDocument/2006/relationships/slideLayout" Target="../slideLayouts/slideLayout123.xml"/><Relationship Id="rId12" Type="http://schemas.openxmlformats.org/officeDocument/2006/relationships/theme" Target="../theme/theme16.xml"/><Relationship Id="rId2" Type="http://schemas.openxmlformats.org/officeDocument/2006/relationships/slideLayout" Target="../slideLayouts/slideLayout118.xml"/><Relationship Id="rId1" Type="http://schemas.openxmlformats.org/officeDocument/2006/relationships/slideLayout" Target="../slideLayouts/slideLayout117.xml"/><Relationship Id="rId6" Type="http://schemas.openxmlformats.org/officeDocument/2006/relationships/slideLayout" Target="../slideLayouts/slideLayout122.xml"/><Relationship Id="rId11" Type="http://schemas.openxmlformats.org/officeDocument/2006/relationships/slideLayout" Target="../slideLayouts/slideLayout127.xml"/><Relationship Id="rId5" Type="http://schemas.openxmlformats.org/officeDocument/2006/relationships/slideLayout" Target="../slideLayouts/slideLayout121.xml"/><Relationship Id="rId10" Type="http://schemas.openxmlformats.org/officeDocument/2006/relationships/slideLayout" Target="../slideLayouts/slideLayout126.xml"/><Relationship Id="rId4" Type="http://schemas.openxmlformats.org/officeDocument/2006/relationships/slideLayout" Target="../slideLayouts/slideLayout120.xml"/><Relationship Id="rId9" Type="http://schemas.openxmlformats.org/officeDocument/2006/relationships/slideLayout" Target="../slideLayouts/slideLayout125.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35.xml"/><Relationship Id="rId3" Type="http://schemas.openxmlformats.org/officeDocument/2006/relationships/slideLayout" Target="../slideLayouts/slideLayout130.xml"/><Relationship Id="rId7" Type="http://schemas.openxmlformats.org/officeDocument/2006/relationships/slideLayout" Target="../slideLayouts/slideLayout134.xml"/><Relationship Id="rId12" Type="http://schemas.openxmlformats.org/officeDocument/2006/relationships/theme" Target="../theme/theme17.xml"/><Relationship Id="rId2" Type="http://schemas.openxmlformats.org/officeDocument/2006/relationships/slideLayout" Target="../slideLayouts/slideLayout129.xml"/><Relationship Id="rId1" Type="http://schemas.openxmlformats.org/officeDocument/2006/relationships/slideLayout" Target="../slideLayouts/slideLayout128.xml"/><Relationship Id="rId6" Type="http://schemas.openxmlformats.org/officeDocument/2006/relationships/slideLayout" Target="../slideLayouts/slideLayout133.xml"/><Relationship Id="rId11" Type="http://schemas.openxmlformats.org/officeDocument/2006/relationships/slideLayout" Target="../slideLayouts/slideLayout138.xml"/><Relationship Id="rId5" Type="http://schemas.openxmlformats.org/officeDocument/2006/relationships/slideLayout" Target="../slideLayouts/slideLayout132.xml"/><Relationship Id="rId10" Type="http://schemas.openxmlformats.org/officeDocument/2006/relationships/slideLayout" Target="../slideLayouts/slideLayout137.xml"/><Relationship Id="rId4" Type="http://schemas.openxmlformats.org/officeDocument/2006/relationships/slideLayout" Target="../slideLayouts/slideLayout131.xml"/><Relationship Id="rId9" Type="http://schemas.openxmlformats.org/officeDocument/2006/relationships/slideLayout" Target="../slideLayouts/slideLayout136.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46.xml"/><Relationship Id="rId13" Type="http://schemas.openxmlformats.org/officeDocument/2006/relationships/image" Target="../media/image10.jpeg"/><Relationship Id="rId3" Type="http://schemas.openxmlformats.org/officeDocument/2006/relationships/slideLayout" Target="../slideLayouts/slideLayout141.xml"/><Relationship Id="rId7" Type="http://schemas.openxmlformats.org/officeDocument/2006/relationships/slideLayout" Target="../slideLayouts/slideLayout145.xml"/><Relationship Id="rId12" Type="http://schemas.openxmlformats.org/officeDocument/2006/relationships/theme" Target="../theme/theme18.xml"/><Relationship Id="rId2" Type="http://schemas.openxmlformats.org/officeDocument/2006/relationships/slideLayout" Target="../slideLayouts/slideLayout140.xml"/><Relationship Id="rId1" Type="http://schemas.openxmlformats.org/officeDocument/2006/relationships/slideLayout" Target="../slideLayouts/slideLayout139.xml"/><Relationship Id="rId6" Type="http://schemas.openxmlformats.org/officeDocument/2006/relationships/slideLayout" Target="../slideLayouts/slideLayout144.xml"/><Relationship Id="rId11" Type="http://schemas.openxmlformats.org/officeDocument/2006/relationships/slideLayout" Target="../slideLayouts/slideLayout149.xml"/><Relationship Id="rId5" Type="http://schemas.openxmlformats.org/officeDocument/2006/relationships/slideLayout" Target="../slideLayouts/slideLayout143.xml"/><Relationship Id="rId10" Type="http://schemas.openxmlformats.org/officeDocument/2006/relationships/slideLayout" Target="../slideLayouts/slideLayout148.xml"/><Relationship Id="rId4" Type="http://schemas.openxmlformats.org/officeDocument/2006/relationships/slideLayout" Target="../slideLayouts/slideLayout142.xml"/><Relationship Id="rId9" Type="http://schemas.openxmlformats.org/officeDocument/2006/relationships/slideLayout" Target="../slideLayouts/slideLayout147.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57.xml"/><Relationship Id="rId3" Type="http://schemas.openxmlformats.org/officeDocument/2006/relationships/slideLayout" Target="../slideLayouts/slideLayout152.xml"/><Relationship Id="rId7" Type="http://schemas.openxmlformats.org/officeDocument/2006/relationships/slideLayout" Target="../slideLayouts/slideLayout156.xml"/><Relationship Id="rId12" Type="http://schemas.openxmlformats.org/officeDocument/2006/relationships/theme" Target="../theme/theme19.xml"/><Relationship Id="rId2" Type="http://schemas.openxmlformats.org/officeDocument/2006/relationships/slideLayout" Target="../slideLayouts/slideLayout151.xml"/><Relationship Id="rId1" Type="http://schemas.openxmlformats.org/officeDocument/2006/relationships/slideLayout" Target="../slideLayouts/slideLayout150.xml"/><Relationship Id="rId6" Type="http://schemas.openxmlformats.org/officeDocument/2006/relationships/slideLayout" Target="../slideLayouts/slideLayout155.xml"/><Relationship Id="rId11" Type="http://schemas.openxmlformats.org/officeDocument/2006/relationships/slideLayout" Target="../slideLayouts/slideLayout160.xml"/><Relationship Id="rId5" Type="http://schemas.openxmlformats.org/officeDocument/2006/relationships/slideLayout" Target="../slideLayouts/slideLayout154.xml"/><Relationship Id="rId10" Type="http://schemas.openxmlformats.org/officeDocument/2006/relationships/slideLayout" Target="../slideLayouts/slideLayout159.xml"/><Relationship Id="rId4" Type="http://schemas.openxmlformats.org/officeDocument/2006/relationships/slideLayout" Target="../slideLayouts/slideLayout153.xml"/><Relationship Id="rId9" Type="http://schemas.openxmlformats.org/officeDocument/2006/relationships/slideLayout" Target="../slideLayouts/slideLayout15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168.xml"/><Relationship Id="rId3" Type="http://schemas.openxmlformats.org/officeDocument/2006/relationships/slideLayout" Target="../slideLayouts/slideLayout163.xml"/><Relationship Id="rId7" Type="http://schemas.openxmlformats.org/officeDocument/2006/relationships/slideLayout" Target="../slideLayouts/slideLayout167.xml"/><Relationship Id="rId12" Type="http://schemas.openxmlformats.org/officeDocument/2006/relationships/theme" Target="../theme/theme20.xml"/><Relationship Id="rId2" Type="http://schemas.openxmlformats.org/officeDocument/2006/relationships/slideLayout" Target="../slideLayouts/slideLayout162.xml"/><Relationship Id="rId1" Type="http://schemas.openxmlformats.org/officeDocument/2006/relationships/slideLayout" Target="../slideLayouts/slideLayout161.xml"/><Relationship Id="rId6" Type="http://schemas.openxmlformats.org/officeDocument/2006/relationships/slideLayout" Target="../slideLayouts/slideLayout166.xml"/><Relationship Id="rId11" Type="http://schemas.openxmlformats.org/officeDocument/2006/relationships/slideLayout" Target="../slideLayouts/slideLayout171.xml"/><Relationship Id="rId5" Type="http://schemas.openxmlformats.org/officeDocument/2006/relationships/slideLayout" Target="../slideLayouts/slideLayout165.xml"/><Relationship Id="rId10" Type="http://schemas.openxmlformats.org/officeDocument/2006/relationships/slideLayout" Target="../slideLayouts/slideLayout170.xml"/><Relationship Id="rId4" Type="http://schemas.openxmlformats.org/officeDocument/2006/relationships/slideLayout" Target="../slideLayouts/slideLayout164.xml"/><Relationship Id="rId9" Type="http://schemas.openxmlformats.org/officeDocument/2006/relationships/slideLayout" Target="../slideLayouts/slideLayout169.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179.xml"/><Relationship Id="rId13" Type="http://schemas.openxmlformats.org/officeDocument/2006/relationships/image" Target="../media/image11.jpeg"/><Relationship Id="rId3" Type="http://schemas.openxmlformats.org/officeDocument/2006/relationships/slideLayout" Target="../slideLayouts/slideLayout174.xml"/><Relationship Id="rId7" Type="http://schemas.openxmlformats.org/officeDocument/2006/relationships/slideLayout" Target="../slideLayouts/slideLayout178.xml"/><Relationship Id="rId12" Type="http://schemas.openxmlformats.org/officeDocument/2006/relationships/theme" Target="../theme/theme21.xml"/><Relationship Id="rId2" Type="http://schemas.openxmlformats.org/officeDocument/2006/relationships/slideLayout" Target="../slideLayouts/slideLayout173.xml"/><Relationship Id="rId1" Type="http://schemas.openxmlformats.org/officeDocument/2006/relationships/slideLayout" Target="../slideLayouts/slideLayout172.xml"/><Relationship Id="rId6" Type="http://schemas.openxmlformats.org/officeDocument/2006/relationships/slideLayout" Target="../slideLayouts/slideLayout177.xml"/><Relationship Id="rId11" Type="http://schemas.openxmlformats.org/officeDocument/2006/relationships/slideLayout" Target="../slideLayouts/slideLayout182.xml"/><Relationship Id="rId5" Type="http://schemas.openxmlformats.org/officeDocument/2006/relationships/slideLayout" Target="../slideLayouts/slideLayout176.xml"/><Relationship Id="rId10" Type="http://schemas.openxmlformats.org/officeDocument/2006/relationships/slideLayout" Target="../slideLayouts/slideLayout181.xml"/><Relationship Id="rId4" Type="http://schemas.openxmlformats.org/officeDocument/2006/relationships/slideLayout" Target="../slideLayouts/slideLayout175.xml"/><Relationship Id="rId9" Type="http://schemas.openxmlformats.org/officeDocument/2006/relationships/slideLayout" Target="../slideLayouts/slideLayout180.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190.xml"/><Relationship Id="rId13" Type="http://schemas.openxmlformats.org/officeDocument/2006/relationships/image" Target="../media/image5.emf"/><Relationship Id="rId3" Type="http://schemas.openxmlformats.org/officeDocument/2006/relationships/slideLayout" Target="../slideLayouts/slideLayout185.xml"/><Relationship Id="rId7" Type="http://schemas.openxmlformats.org/officeDocument/2006/relationships/slideLayout" Target="../slideLayouts/slideLayout189.xml"/><Relationship Id="rId12" Type="http://schemas.openxmlformats.org/officeDocument/2006/relationships/theme" Target="../theme/theme22.xml"/><Relationship Id="rId17" Type="http://schemas.openxmlformats.org/officeDocument/2006/relationships/image" Target="../media/image9.png"/><Relationship Id="rId2" Type="http://schemas.openxmlformats.org/officeDocument/2006/relationships/slideLayout" Target="../slideLayouts/slideLayout184.xml"/><Relationship Id="rId16" Type="http://schemas.openxmlformats.org/officeDocument/2006/relationships/image" Target="../media/image8.png"/><Relationship Id="rId1" Type="http://schemas.openxmlformats.org/officeDocument/2006/relationships/slideLayout" Target="../slideLayouts/slideLayout183.xml"/><Relationship Id="rId6" Type="http://schemas.openxmlformats.org/officeDocument/2006/relationships/slideLayout" Target="../slideLayouts/slideLayout188.xml"/><Relationship Id="rId11" Type="http://schemas.openxmlformats.org/officeDocument/2006/relationships/slideLayout" Target="../slideLayouts/slideLayout193.xml"/><Relationship Id="rId5" Type="http://schemas.openxmlformats.org/officeDocument/2006/relationships/slideLayout" Target="../slideLayouts/slideLayout187.xml"/><Relationship Id="rId15" Type="http://schemas.openxmlformats.org/officeDocument/2006/relationships/image" Target="../media/image7.png"/><Relationship Id="rId10" Type="http://schemas.openxmlformats.org/officeDocument/2006/relationships/slideLayout" Target="../slideLayouts/slideLayout192.xml"/><Relationship Id="rId4" Type="http://schemas.openxmlformats.org/officeDocument/2006/relationships/slideLayout" Target="../slideLayouts/slideLayout186.xml"/><Relationship Id="rId9" Type="http://schemas.openxmlformats.org/officeDocument/2006/relationships/slideLayout" Target="../slideLayouts/slideLayout191.xml"/><Relationship Id="rId14" Type="http://schemas.openxmlformats.org/officeDocument/2006/relationships/image" Target="../media/image6.png"/></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01.xml"/><Relationship Id="rId13" Type="http://schemas.openxmlformats.org/officeDocument/2006/relationships/image" Target="../media/image12.png"/><Relationship Id="rId3" Type="http://schemas.openxmlformats.org/officeDocument/2006/relationships/slideLayout" Target="../slideLayouts/slideLayout196.xml"/><Relationship Id="rId7" Type="http://schemas.openxmlformats.org/officeDocument/2006/relationships/slideLayout" Target="../slideLayouts/slideLayout200.xml"/><Relationship Id="rId12" Type="http://schemas.openxmlformats.org/officeDocument/2006/relationships/theme" Target="../theme/theme23.xml"/><Relationship Id="rId2" Type="http://schemas.openxmlformats.org/officeDocument/2006/relationships/slideLayout" Target="../slideLayouts/slideLayout195.xml"/><Relationship Id="rId1" Type="http://schemas.openxmlformats.org/officeDocument/2006/relationships/slideLayout" Target="../slideLayouts/slideLayout194.xml"/><Relationship Id="rId6" Type="http://schemas.openxmlformats.org/officeDocument/2006/relationships/slideLayout" Target="../slideLayouts/slideLayout199.xml"/><Relationship Id="rId11" Type="http://schemas.openxmlformats.org/officeDocument/2006/relationships/slideLayout" Target="../slideLayouts/slideLayout204.xml"/><Relationship Id="rId5" Type="http://schemas.openxmlformats.org/officeDocument/2006/relationships/slideLayout" Target="../slideLayouts/slideLayout198.xml"/><Relationship Id="rId10" Type="http://schemas.openxmlformats.org/officeDocument/2006/relationships/slideLayout" Target="../slideLayouts/slideLayout203.xml"/><Relationship Id="rId4" Type="http://schemas.openxmlformats.org/officeDocument/2006/relationships/slideLayout" Target="../slideLayouts/slideLayout197.xml"/><Relationship Id="rId9" Type="http://schemas.openxmlformats.org/officeDocument/2006/relationships/slideLayout" Target="../slideLayouts/slideLayout202.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12.xml"/><Relationship Id="rId3" Type="http://schemas.openxmlformats.org/officeDocument/2006/relationships/slideLayout" Target="../slideLayouts/slideLayout207.xml"/><Relationship Id="rId7" Type="http://schemas.openxmlformats.org/officeDocument/2006/relationships/slideLayout" Target="../slideLayouts/slideLayout211.xml"/><Relationship Id="rId12" Type="http://schemas.openxmlformats.org/officeDocument/2006/relationships/theme" Target="../theme/theme24.xml"/><Relationship Id="rId2" Type="http://schemas.openxmlformats.org/officeDocument/2006/relationships/slideLayout" Target="../slideLayouts/slideLayout206.xml"/><Relationship Id="rId1" Type="http://schemas.openxmlformats.org/officeDocument/2006/relationships/slideLayout" Target="../slideLayouts/slideLayout205.xml"/><Relationship Id="rId6" Type="http://schemas.openxmlformats.org/officeDocument/2006/relationships/slideLayout" Target="../slideLayouts/slideLayout210.xml"/><Relationship Id="rId11" Type="http://schemas.openxmlformats.org/officeDocument/2006/relationships/slideLayout" Target="../slideLayouts/slideLayout215.xml"/><Relationship Id="rId5" Type="http://schemas.openxmlformats.org/officeDocument/2006/relationships/slideLayout" Target="../slideLayouts/slideLayout209.xml"/><Relationship Id="rId10" Type="http://schemas.openxmlformats.org/officeDocument/2006/relationships/slideLayout" Target="../slideLayouts/slideLayout214.xml"/><Relationship Id="rId4" Type="http://schemas.openxmlformats.org/officeDocument/2006/relationships/slideLayout" Target="../slideLayouts/slideLayout208.xml"/><Relationship Id="rId9" Type="http://schemas.openxmlformats.org/officeDocument/2006/relationships/slideLayout" Target="../slideLayouts/slideLayout213.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23.xml"/><Relationship Id="rId13" Type="http://schemas.openxmlformats.org/officeDocument/2006/relationships/image" Target="../media/image12.png"/><Relationship Id="rId3" Type="http://schemas.openxmlformats.org/officeDocument/2006/relationships/slideLayout" Target="../slideLayouts/slideLayout218.xml"/><Relationship Id="rId7" Type="http://schemas.openxmlformats.org/officeDocument/2006/relationships/slideLayout" Target="../slideLayouts/slideLayout222.xml"/><Relationship Id="rId12" Type="http://schemas.openxmlformats.org/officeDocument/2006/relationships/theme" Target="../theme/theme25.xml"/><Relationship Id="rId2" Type="http://schemas.openxmlformats.org/officeDocument/2006/relationships/slideLayout" Target="../slideLayouts/slideLayout217.xml"/><Relationship Id="rId1" Type="http://schemas.openxmlformats.org/officeDocument/2006/relationships/slideLayout" Target="../slideLayouts/slideLayout216.xml"/><Relationship Id="rId6" Type="http://schemas.openxmlformats.org/officeDocument/2006/relationships/slideLayout" Target="../slideLayouts/slideLayout221.xml"/><Relationship Id="rId11" Type="http://schemas.openxmlformats.org/officeDocument/2006/relationships/slideLayout" Target="../slideLayouts/slideLayout226.xml"/><Relationship Id="rId5" Type="http://schemas.openxmlformats.org/officeDocument/2006/relationships/slideLayout" Target="../slideLayouts/slideLayout220.xml"/><Relationship Id="rId10" Type="http://schemas.openxmlformats.org/officeDocument/2006/relationships/slideLayout" Target="../slideLayouts/slideLayout225.xml"/><Relationship Id="rId4" Type="http://schemas.openxmlformats.org/officeDocument/2006/relationships/slideLayout" Target="../slideLayouts/slideLayout219.xml"/><Relationship Id="rId9" Type="http://schemas.openxmlformats.org/officeDocument/2006/relationships/slideLayout" Target="../slideLayouts/slideLayout224.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34.xml"/><Relationship Id="rId3" Type="http://schemas.openxmlformats.org/officeDocument/2006/relationships/slideLayout" Target="../slideLayouts/slideLayout229.xml"/><Relationship Id="rId7" Type="http://schemas.openxmlformats.org/officeDocument/2006/relationships/slideLayout" Target="../slideLayouts/slideLayout233.xml"/><Relationship Id="rId12" Type="http://schemas.openxmlformats.org/officeDocument/2006/relationships/theme" Target="../theme/theme26.xml"/><Relationship Id="rId2" Type="http://schemas.openxmlformats.org/officeDocument/2006/relationships/slideLayout" Target="../slideLayouts/slideLayout228.xml"/><Relationship Id="rId1" Type="http://schemas.openxmlformats.org/officeDocument/2006/relationships/slideLayout" Target="../slideLayouts/slideLayout227.xml"/><Relationship Id="rId6" Type="http://schemas.openxmlformats.org/officeDocument/2006/relationships/slideLayout" Target="../slideLayouts/slideLayout232.xml"/><Relationship Id="rId11" Type="http://schemas.openxmlformats.org/officeDocument/2006/relationships/slideLayout" Target="../slideLayouts/slideLayout237.xml"/><Relationship Id="rId5" Type="http://schemas.openxmlformats.org/officeDocument/2006/relationships/slideLayout" Target="../slideLayouts/slideLayout231.xml"/><Relationship Id="rId10" Type="http://schemas.openxmlformats.org/officeDocument/2006/relationships/slideLayout" Target="../slideLayouts/slideLayout236.xml"/><Relationship Id="rId4" Type="http://schemas.openxmlformats.org/officeDocument/2006/relationships/slideLayout" Target="../slideLayouts/slideLayout230.xml"/><Relationship Id="rId9" Type="http://schemas.openxmlformats.org/officeDocument/2006/relationships/slideLayout" Target="../slideLayouts/slideLayout23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4.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image" Target="../media/image5.emf"/><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17" Type="http://schemas.openxmlformats.org/officeDocument/2006/relationships/image" Target="../media/image9.png"/><Relationship Id="rId2" Type="http://schemas.openxmlformats.org/officeDocument/2006/relationships/slideLayout" Target="../slideLayouts/slideLayout79.xml"/><Relationship Id="rId16" Type="http://schemas.openxmlformats.org/officeDocument/2006/relationships/image" Target="../media/image8.png"/><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5" Type="http://schemas.openxmlformats.org/officeDocument/2006/relationships/image" Target="../media/image7.png"/><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image" Target="../media/image6.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A6FA88FD-18DD-0740-B894-C133AC90BDAA}"/>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p>
        </p:txBody>
      </p:sp>
      <p:sp>
        <p:nvSpPr>
          <p:cNvPr id="1027" name="Rectangle 3">
            <a:extLst>
              <a:ext uri="{FF2B5EF4-FFF2-40B4-BE49-F238E27FC236}">
                <a16:creationId xmlns:a16="http://schemas.microsoft.com/office/drawing/2014/main" id="{6DC40F77-8A29-DF41-A6AD-E8608E0175AE}"/>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1028" name="Rectangle 4">
            <a:extLst>
              <a:ext uri="{FF2B5EF4-FFF2-40B4-BE49-F238E27FC236}">
                <a16:creationId xmlns:a16="http://schemas.microsoft.com/office/drawing/2014/main" id="{6DE47AEE-B109-3943-8A6F-88840DF3AC09}"/>
              </a:ext>
            </a:extLst>
          </p:cNvPr>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ea typeface="ＭＳ Ｐゴシック" charset="0"/>
                <a:cs typeface="Arial" charset="0"/>
              </a:defRPr>
            </a:lvl1pPr>
          </a:lstStyle>
          <a:p>
            <a:pPr>
              <a:defRPr/>
            </a:pPr>
            <a:endParaRPr lang="en-GB"/>
          </a:p>
        </p:txBody>
      </p:sp>
      <p:sp>
        <p:nvSpPr>
          <p:cNvPr id="1029" name="Rectangle 5">
            <a:extLst>
              <a:ext uri="{FF2B5EF4-FFF2-40B4-BE49-F238E27FC236}">
                <a16:creationId xmlns:a16="http://schemas.microsoft.com/office/drawing/2014/main" id="{B425E422-1790-CA42-9F4D-7027E1ACB00A}"/>
              </a:ext>
            </a:extLst>
          </p:cNvPr>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ea typeface="ＭＳ Ｐゴシック" charset="0"/>
                <a:cs typeface="Arial" charset="0"/>
              </a:defRPr>
            </a:lvl1pPr>
          </a:lstStyle>
          <a:p>
            <a:pPr>
              <a:defRPr/>
            </a:pPr>
            <a:endParaRPr lang="en-GB"/>
          </a:p>
        </p:txBody>
      </p:sp>
      <p:sp>
        <p:nvSpPr>
          <p:cNvPr id="1030" name="Rectangle 6">
            <a:extLst>
              <a:ext uri="{FF2B5EF4-FFF2-40B4-BE49-F238E27FC236}">
                <a16:creationId xmlns:a16="http://schemas.microsoft.com/office/drawing/2014/main" id="{9790DCA8-F5AB-6C42-A67C-0D9827BB276A}"/>
              </a:ext>
            </a:extLst>
          </p:cNvPr>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smtClean="0"/>
            </a:lvl1pPr>
          </a:lstStyle>
          <a:p>
            <a:pPr>
              <a:defRPr/>
            </a:pPr>
            <a:fld id="{C3C08E6F-2221-E840-A0F6-39D1912AAA62}" type="slidenum">
              <a:rPr lang="en-GB" altLang="en-US"/>
              <a:pPr>
                <a:defRPr/>
              </a:pPr>
              <a:t>‹#›</a:t>
            </a:fld>
            <a:endParaRPr lang="en-GB" altLang="en-US"/>
          </a:p>
        </p:txBody>
      </p:sp>
    </p:spTree>
  </p:cSld>
  <p:clrMap bg1="lt1" tx1="dk1" bg2="lt2" tx2="dk2" accent1="accent1" accent2="accent2" accent3="accent3" accent4="accent4" accent5="accent5" accent6="accent6" hlink="hlink" folHlink="folHlink"/>
  <p:sldLayoutIdLst>
    <p:sldLayoutId id="2147486313" r:id="rId1"/>
    <p:sldLayoutId id="2147486314" r:id="rId2"/>
    <p:sldLayoutId id="2147486315" r:id="rId3"/>
    <p:sldLayoutId id="2147486316" r:id="rId4"/>
    <p:sldLayoutId id="2147486317" r:id="rId5"/>
    <p:sldLayoutId id="2147486318" r:id="rId6"/>
    <p:sldLayoutId id="2147486319" r:id="rId7"/>
    <p:sldLayoutId id="2147486320" r:id="rId8"/>
    <p:sldLayoutId id="2147486321" r:id="rId9"/>
    <p:sldLayoutId id="2147486322" r:id="rId10"/>
    <p:sldLayoutId id="214748632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1618" name="Group 2">
            <a:extLst>
              <a:ext uri="{FF2B5EF4-FFF2-40B4-BE49-F238E27FC236}">
                <a16:creationId xmlns:a16="http://schemas.microsoft.com/office/drawing/2014/main" id="{42C4F055-124A-CE4C-A887-E9C68E61ADC8}"/>
              </a:ext>
            </a:extLst>
          </p:cNvPr>
          <p:cNvGrpSpPr>
            <a:grpSpLocks/>
          </p:cNvGrpSpPr>
          <p:nvPr/>
        </p:nvGrpSpPr>
        <p:grpSpPr bwMode="auto">
          <a:xfrm>
            <a:off x="0" y="0"/>
            <a:ext cx="9159875" cy="6858000"/>
            <a:chOff x="0" y="0"/>
            <a:chExt cx="5770" cy="4320"/>
          </a:xfrm>
        </p:grpSpPr>
        <p:sp>
          <p:nvSpPr>
            <p:cNvPr id="154627" name="Rectangle 3">
              <a:extLst>
                <a:ext uri="{FF2B5EF4-FFF2-40B4-BE49-F238E27FC236}">
                  <a16:creationId xmlns:a16="http://schemas.microsoft.com/office/drawing/2014/main" id="{035E1C7E-3C72-CE4B-825A-689BB1D58A5C}"/>
                </a:ext>
              </a:extLst>
            </p:cNvPr>
            <p:cNvSpPr>
              <a:spLocks noChangeArrowheads="1"/>
            </p:cNvSpPr>
            <p:nvPr userDrawn="1"/>
          </p:nvSpPr>
          <p:spPr bwMode="hidden">
            <a:xfrm>
              <a:off x="5232" y="1"/>
              <a:ext cx="528" cy="4319"/>
            </a:xfrm>
            <a:prstGeom prst="rect">
              <a:avLst/>
            </a:prstGeom>
            <a:gradFill rotWithShape="0">
              <a:gsLst>
                <a:gs pos="0">
                  <a:schemeClr val="accent2"/>
                </a:gs>
                <a:gs pos="100000">
                  <a:schemeClr val="accent2">
                    <a:gamma/>
                    <a:tint val="94118"/>
                    <a:invGamma/>
                  </a:schemeClr>
                </a:gs>
              </a:gsLst>
              <a:lin ang="0" scaled="1"/>
            </a:gradFill>
            <a:ln>
              <a:noFill/>
            </a:ln>
            <a:effectLst/>
          </p:spPr>
          <p:txBody>
            <a:bodyPr wrap="none" anchor="ctr"/>
            <a:lstStyle/>
            <a:p>
              <a:pPr eaLnBrk="1" hangingPunct="1">
                <a:defRPr/>
              </a:pPr>
              <a:endParaRPr lang="en-US">
                <a:latin typeface="Arial" charset="0"/>
                <a:ea typeface="ＭＳ Ｐゴシック" charset="0"/>
              </a:endParaRPr>
            </a:p>
          </p:txBody>
        </p:sp>
        <p:sp>
          <p:nvSpPr>
            <p:cNvPr id="211977" name="Rectangle 4">
              <a:extLst>
                <a:ext uri="{FF2B5EF4-FFF2-40B4-BE49-F238E27FC236}">
                  <a16:creationId xmlns:a16="http://schemas.microsoft.com/office/drawing/2014/main" id="{5415E8BC-F02A-0347-81FA-118D02ACA32E}"/>
                </a:ext>
              </a:extLst>
            </p:cNvPr>
            <p:cNvSpPr>
              <a:spLocks noChangeArrowheads="1"/>
            </p:cNvSpPr>
            <p:nvPr userDrawn="1"/>
          </p:nvSpPr>
          <p:spPr bwMode="hidden">
            <a:xfrm>
              <a:off x="1056" y="0"/>
              <a:ext cx="192"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defRPr/>
              </a:pPr>
              <a:endParaRPr lang="en-US" altLang="en-US"/>
            </a:p>
          </p:txBody>
        </p:sp>
        <p:sp>
          <p:nvSpPr>
            <p:cNvPr id="211978" name="Rectangle 5">
              <a:extLst>
                <a:ext uri="{FF2B5EF4-FFF2-40B4-BE49-F238E27FC236}">
                  <a16:creationId xmlns:a16="http://schemas.microsoft.com/office/drawing/2014/main" id="{F0C44C03-1424-884E-87AC-3BCCAD125EF9}"/>
                </a:ext>
              </a:extLst>
            </p:cNvPr>
            <p:cNvSpPr>
              <a:spLocks noChangeArrowheads="1"/>
            </p:cNvSpPr>
            <p:nvPr userDrawn="1"/>
          </p:nvSpPr>
          <p:spPr bwMode="hidden">
            <a:xfrm>
              <a:off x="1728" y="0"/>
              <a:ext cx="432"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defRPr/>
              </a:pPr>
              <a:endParaRPr lang="en-US" altLang="en-US"/>
            </a:p>
          </p:txBody>
        </p:sp>
        <p:sp>
          <p:nvSpPr>
            <p:cNvPr id="211979" name="Rectangle 6">
              <a:extLst>
                <a:ext uri="{FF2B5EF4-FFF2-40B4-BE49-F238E27FC236}">
                  <a16:creationId xmlns:a16="http://schemas.microsoft.com/office/drawing/2014/main" id="{C647DD96-3D58-704E-9E57-E15A152B5183}"/>
                </a:ext>
              </a:extLst>
            </p:cNvPr>
            <p:cNvSpPr>
              <a:spLocks noChangeArrowheads="1"/>
            </p:cNvSpPr>
            <p:nvPr userDrawn="1"/>
          </p:nvSpPr>
          <p:spPr bwMode="hidden">
            <a:xfrm>
              <a:off x="2256" y="0"/>
              <a:ext cx="240" cy="432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defRPr/>
              </a:pPr>
              <a:endParaRPr lang="en-US" altLang="en-US"/>
            </a:p>
          </p:txBody>
        </p:sp>
        <p:sp>
          <p:nvSpPr>
            <p:cNvPr id="211980" name="Rectangle 7">
              <a:extLst>
                <a:ext uri="{FF2B5EF4-FFF2-40B4-BE49-F238E27FC236}">
                  <a16:creationId xmlns:a16="http://schemas.microsoft.com/office/drawing/2014/main" id="{D8292BDF-0C0F-7744-A030-95D53714D8D1}"/>
                </a:ext>
              </a:extLst>
            </p:cNvPr>
            <p:cNvSpPr>
              <a:spLocks noChangeArrowheads="1"/>
            </p:cNvSpPr>
            <p:nvPr userDrawn="1"/>
          </p:nvSpPr>
          <p:spPr bwMode="hidden">
            <a:xfrm>
              <a:off x="1344" y="0"/>
              <a:ext cx="384"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defRPr/>
              </a:pPr>
              <a:endParaRPr lang="en-US" altLang="en-US"/>
            </a:p>
          </p:txBody>
        </p:sp>
        <p:sp>
          <p:nvSpPr>
            <p:cNvPr id="211981" name="Rectangle 8">
              <a:extLst>
                <a:ext uri="{FF2B5EF4-FFF2-40B4-BE49-F238E27FC236}">
                  <a16:creationId xmlns:a16="http://schemas.microsoft.com/office/drawing/2014/main" id="{4556EB67-2E74-DA45-B0C5-44E94877593A}"/>
                </a:ext>
              </a:extLst>
            </p:cNvPr>
            <p:cNvSpPr>
              <a:spLocks noChangeArrowheads="1"/>
            </p:cNvSpPr>
            <p:nvPr userDrawn="1"/>
          </p:nvSpPr>
          <p:spPr bwMode="hidden">
            <a:xfrm>
              <a:off x="480" y="0"/>
              <a:ext cx="576"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defRPr/>
              </a:pPr>
              <a:endParaRPr lang="en-US" altLang="en-US"/>
            </a:p>
          </p:txBody>
        </p:sp>
        <p:sp>
          <p:nvSpPr>
            <p:cNvPr id="154633" name="Rectangle 9">
              <a:extLst>
                <a:ext uri="{FF2B5EF4-FFF2-40B4-BE49-F238E27FC236}">
                  <a16:creationId xmlns:a16="http://schemas.microsoft.com/office/drawing/2014/main" id="{20E62FCD-3F1F-E747-936E-096D751704AE}"/>
                </a:ext>
              </a:extLst>
            </p:cNvPr>
            <p:cNvSpPr>
              <a:spLocks noChangeArrowheads="1"/>
            </p:cNvSpPr>
            <p:nvPr userDrawn="1"/>
          </p:nvSpPr>
          <p:spPr bwMode="hidden">
            <a:xfrm>
              <a:off x="288" y="0"/>
              <a:ext cx="192" cy="4320"/>
            </a:xfrm>
            <a:prstGeom prst="rect">
              <a:avLst/>
            </a:prstGeom>
            <a:gradFill rotWithShape="0">
              <a:gsLst>
                <a:gs pos="0">
                  <a:schemeClr val="bg2"/>
                </a:gs>
                <a:gs pos="50000">
                  <a:schemeClr val="bg2">
                    <a:gamma/>
                    <a:shade val="84706"/>
                    <a:invGamma/>
                  </a:schemeClr>
                </a:gs>
                <a:gs pos="100000">
                  <a:schemeClr val="bg2"/>
                </a:gs>
              </a:gsLst>
              <a:lin ang="0" scaled="1"/>
            </a:gradFill>
            <a:ln>
              <a:noFill/>
            </a:ln>
            <a:effectLst/>
          </p:spPr>
          <p:txBody>
            <a:bodyPr wrap="none" anchor="ctr"/>
            <a:lstStyle/>
            <a:p>
              <a:pPr eaLnBrk="1" hangingPunct="1">
                <a:defRPr/>
              </a:pPr>
              <a:endParaRPr lang="en-US">
                <a:latin typeface="Arial" charset="0"/>
                <a:ea typeface="ＭＳ Ｐゴシック" charset="0"/>
              </a:endParaRPr>
            </a:p>
          </p:txBody>
        </p:sp>
        <p:sp>
          <p:nvSpPr>
            <p:cNvPr id="154634" name="Rectangle 10">
              <a:extLst>
                <a:ext uri="{FF2B5EF4-FFF2-40B4-BE49-F238E27FC236}">
                  <a16:creationId xmlns:a16="http://schemas.microsoft.com/office/drawing/2014/main" id="{3407D700-5426-EE4B-AC39-D59B4AEA37E7}"/>
                </a:ext>
              </a:extLst>
            </p:cNvPr>
            <p:cNvSpPr>
              <a:spLocks noChangeArrowheads="1"/>
            </p:cNvSpPr>
            <p:nvPr userDrawn="1"/>
          </p:nvSpPr>
          <p:spPr bwMode="hidden">
            <a:xfrm>
              <a:off x="0" y="0"/>
              <a:ext cx="288" cy="4320"/>
            </a:xfrm>
            <a:prstGeom prst="rect">
              <a:avLst/>
            </a:prstGeom>
            <a:gradFill rotWithShape="0">
              <a:gsLst>
                <a:gs pos="0">
                  <a:schemeClr val="bg2">
                    <a:gamma/>
                    <a:shade val="78824"/>
                    <a:invGamma/>
                  </a:schemeClr>
                </a:gs>
                <a:gs pos="100000">
                  <a:schemeClr val="bg2"/>
                </a:gs>
              </a:gsLst>
              <a:lin ang="0" scaled="1"/>
            </a:gradFill>
            <a:ln>
              <a:noFill/>
            </a:ln>
            <a:effectLst/>
          </p:spPr>
          <p:txBody>
            <a:bodyPr wrap="none" anchor="ctr"/>
            <a:lstStyle/>
            <a:p>
              <a:pPr eaLnBrk="1" hangingPunct="1">
                <a:defRPr/>
              </a:pPr>
              <a:endParaRPr lang="en-US">
                <a:latin typeface="Arial" charset="0"/>
                <a:ea typeface="ＭＳ Ｐゴシック" charset="0"/>
              </a:endParaRPr>
            </a:p>
          </p:txBody>
        </p:sp>
        <p:sp>
          <p:nvSpPr>
            <p:cNvPr id="211984" name="Rectangle 11">
              <a:extLst>
                <a:ext uri="{FF2B5EF4-FFF2-40B4-BE49-F238E27FC236}">
                  <a16:creationId xmlns:a16="http://schemas.microsoft.com/office/drawing/2014/main" id="{482F8164-7132-B346-89DA-6CA33CE34CD5}"/>
                </a:ext>
              </a:extLst>
            </p:cNvPr>
            <p:cNvSpPr>
              <a:spLocks noChangeArrowheads="1"/>
            </p:cNvSpPr>
            <p:nvPr userDrawn="1"/>
          </p:nvSpPr>
          <p:spPr bwMode="hidden">
            <a:xfrm>
              <a:off x="2160" y="0"/>
              <a:ext cx="240"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defRPr/>
              </a:pPr>
              <a:endParaRPr lang="en-US" altLang="en-US"/>
            </a:p>
          </p:txBody>
        </p:sp>
        <p:sp>
          <p:nvSpPr>
            <p:cNvPr id="211985" name="Rectangle 12">
              <a:extLst>
                <a:ext uri="{FF2B5EF4-FFF2-40B4-BE49-F238E27FC236}">
                  <a16:creationId xmlns:a16="http://schemas.microsoft.com/office/drawing/2014/main" id="{C3F3CCE1-91CA-E24E-A78D-4D90CFD90D13}"/>
                </a:ext>
              </a:extLst>
            </p:cNvPr>
            <p:cNvSpPr>
              <a:spLocks noChangeArrowheads="1"/>
            </p:cNvSpPr>
            <p:nvPr userDrawn="1"/>
          </p:nvSpPr>
          <p:spPr bwMode="hidden">
            <a:xfrm>
              <a:off x="2784" y="0"/>
              <a:ext cx="528"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defRPr/>
              </a:pPr>
              <a:endParaRPr lang="en-US" altLang="en-US"/>
            </a:p>
          </p:txBody>
        </p:sp>
        <p:sp>
          <p:nvSpPr>
            <p:cNvPr id="211986" name="Rectangle 13">
              <a:extLst>
                <a:ext uri="{FF2B5EF4-FFF2-40B4-BE49-F238E27FC236}">
                  <a16:creationId xmlns:a16="http://schemas.microsoft.com/office/drawing/2014/main" id="{2E91286A-8876-FE49-BE84-0E4B1B7D384C}"/>
                </a:ext>
              </a:extLst>
            </p:cNvPr>
            <p:cNvSpPr>
              <a:spLocks noChangeArrowheads="1"/>
            </p:cNvSpPr>
            <p:nvPr userDrawn="1"/>
          </p:nvSpPr>
          <p:spPr bwMode="hidden">
            <a:xfrm>
              <a:off x="1248" y="0"/>
              <a:ext cx="144" cy="432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defRPr/>
              </a:pPr>
              <a:endParaRPr lang="en-US" altLang="en-US"/>
            </a:p>
          </p:txBody>
        </p:sp>
        <p:sp>
          <p:nvSpPr>
            <p:cNvPr id="211987" name="Rectangle 14">
              <a:extLst>
                <a:ext uri="{FF2B5EF4-FFF2-40B4-BE49-F238E27FC236}">
                  <a16:creationId xmlns:a16="http://schemas.microsoft.com/office/drawing/2014/main" id="{3DCD81CA-4101-F64D-9DA7-95304367EB15}"/>
                </a:ext>
              </a:extLst>
            </p:cNvPr>
            <p:cNvSpPr>
              <a:spLocks noChangeArrowheads="1"/>
            </p:cNvSpPr>
            <p:nvPr userDrawn="1"/>
          </p:nvSpPr>
          <p:spPr bwMode="hidden">
            <a:xfrm>
              <a:off x="3300" y="0"/>
              <a:ext cx="252" cy="432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defRPr/>
              </a:pPr>
              <a:endParaRPr lang="en-US" altLang="en-US"/>
            </a:p>
          </p:txBody>
        </p:sp>
        <p:sp>
          <p:nvSpPr>
            <p:cNvPr id="154639" name="Rectangle 15">
              <a:extLst>
                <a:ext uri="{FF2B5EF4-FFF2-40B4-BE49-F238E27FC236}">
                  <a16:creationId xmlns:a16="http://schemas.microsoft.com/office/drawing/2014/main" id="{4B20D3EB-57AE-154B-8ABD-A74B02BD0FCA}"/>
                </a:ext>
              </a:extLst>
            </p:cNvPr>
            <p:cNvSpPr>
              <a:spLocks noChangeArrowheads="1"/>
            </p:cNvSpPr>
            <p:nvPr userDrawn="1"/>
          </p:nvSpPr>
          <p:spPr bwMode="hidden">
            <a:xfrm>
              <a:off x="4656" y="0"/>
              <a:ext cx="144" cy="4320"/>
            </a:xfrm>
            <a:prstGeom prst="rect">
              <a:avLst/>
            </a:prstGeom>
            <a:gradFill rotWithShape="0">
              <a:gsLst>
                <a:gs pos="0">
                  <a:schemeClr val="bg2"/>
                </a:gs>
                <a:gs pos="50000">
                  <a:schemeClr val="bg2">
                    <a:gamma/>
                    <a:shade val="96863"/>
                    <a:invGamma/>
                  </a:schemeClr>
                </a:gs>
                <a:gs pos="100000">
                  <a:schemeClr val="bg2"/>
                </a:gs>
              </a:gsLst>
              <a:lin ang="0" scaled="1"/>
            </a:gradFill>
            <a:ln>
              <a:noFill/>
            </a:ln>
            <a:effectLst/>
          </p:spPr>
          <p:txBody>
            <a:bodyPr wrap="none" anchor="ctr"/>
            <a:lstStyle/>
            <a:p>
              <a:pPr eaLnBrk="1" hangingPunct="1">
                <a:defRPr/>
              </a:pPr>
              <a:endParaRPr lang="en-US">
                <a:latin typeface="Arial" charset="0"/>
                <a:ea typeface="ＭＳ Ｐゴシック" charset="0"/>
              </a:endParaRPr>
            </a:p>
          </p:txBody>
        </p:sp>
        <p:sp>
          <p:nvSpPr>
            <p:cNvPr id="211989" name="Rectangle 16">
              <a:extLst>
                <a:ext uri="{FF2B5EF4-FFF2-40B4-BE49-F238E27FC236}">
                  <a16:creationId xmlns:a16="http://schemas.microsoft.com/office/drawing/2014/main" id="{864F0888-0DAE-7746-969A-187ADD626859}"/>
                </a:ext>
              </a:extLst>
            </p:cNvPr>
            <p:cNvSpPr>
              <a:spLocks noChangeArrowheads="1"/>
            </p:cNvSpPr>
            <p:nvPr userDrawn="1"/>
          </p:nvSpPr>
          <p:spPr bwMode="hidden">
            <a:xfrm>
              <a:off x="4608" y="0"/>
              <a:ext cx="672" cy="4320"/>
            </a:xfrm>
            <a:prstGeom prst="rect">
              <a:avLst/>
            </a:prstGeom>
            <a:gradFill rotWithShape="0">
              <a:gsLst>
                <a:gs pos="0">
                  <a:schemeClr val="bg2"/>
                </a:gs>
                <a:gs pos="100000">
                  <a:schemeClr val="accent2"/>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defRPr/>
              </a:pPr>
              <a:endParaRPr lang="en-US" altLang="en-US"/>
            </a:p>
          </p:txBody>
        </p:sp>
        <p:sp>
          <p:nvSpPr>
            <p:cNvPr id="154641" name="Rectangle 17">
              <a:extLst>
                <a:ext uri="{FF2B5EF4-FFF2-40B4-BE49-F238E27FC236}">
                  <a16:creationId xmlns:a16="http://schemas.microsoft.com/office/drawing/2014/main" id="{B7479A84-397F-BB43-964F-B32399147B9A}"/>
                </a:ext>
              </a:extLst>
            </p:cNvPr>
            <p:cNvSpPr>
              <a:spLocks noChangeArrowheads="1"/>
            </p:cNvSpPr>
            <p:nvPr userDrawn="1"/>
          </p:nvSpPr>
          <p:spPr bwMode="hidden">
            <a:xfrm>
              <a:off x="3504" y="0"/>
              <a:ext cx="624" cy="4320"/>
            </a:xfrm>
            <a:prstGeom prst="rect">
              <a:avLst/>
            </a:prstGeom>
            <a:gradFill rotWithShape="0">
              <a:gsLst>
                <a:gs pos="0">
                  <a:schemeClr val="bg2"/>
                </a:gs>
                <a:gs pos="50000">
                  <a:schemeClr val="bg1"/>
                </a:gs>
                <a:gs pos="100000">
                  <a:schemeClr val="bg2"/>
                </a:gs>
              </a:gsLst>
              <a:lin ang="0" scaled="1"/>
            </a:gradFill>
            <a:ln>
              <a:noFill/>
            </a:ln>
            <a:effectLst/>
          </p:spPr>
          <p:txBody>
            <a:bodyPr wrap="none" anchor="ctr"/>
            <a:lstStyle/>
            <a:p>
              <a:pPr eaLnBrk="1" hangingPunct="1">
                <a:defRPr/>
              </a:pPr>
              <a:endParaRPr lang="en-US">
                <a:latin typeface="Arial" charset="0"/>
                <a:ea typeface="ＭＳ Ｐゴシック" charset="0"/>
              </a:endParaRPr>
            </a:p>
          </p:txBody>
        </p:sp>
        <p:sp>
          <p:nvSpPr>
            <p:cNvPr id="211991" name="Rectangle 18">
              <a:extLst>
                <a:ext uri="{FF2B5EF4-FFF2-40B4-BE49-F238E27FC236}">
                  <a16:creationId xmlns:a16="http://schemas.microsoft.com/office/drawing/2014/main" id="{388B3718-90C0-5448-A24A-B419CC5C7029}"/>
                </a:ext>
              </a:extLst>
            </p:cNvPr>
            <p:cNvSpPr>
              <a:spLocks noChangeArrowheads="1"/>
            </p:cNvSpPr>
            <p:nvPr userDrawn="1"/>
          </p:nvSpPr>
          <p:spPr bwMode="hidden">
            <a:xfrm>
              <a:off x="3840" y="0"/>
              <a:ext cx="528"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defRPr/>
              </a:pPr>
              <a:endParaRPr lang="en-US" altLang="en-US"/>
            </a:p>
          </p:txBody>
        </p:sp>
        <p:sp>
          <p:nvSpPr>
            <p:cNvPr id="154643" name="Rectangle 19">
              <a:extLst>
                <a:ext uri="{FF2B5EF4-FFF2-40B4-BE49-F238E27FC236}">
                  <a16:creationId xmlns:a16="http://schemas.microsoft.com/office/drawing/2014/main" id="{5986CCC1-45D6-2A4C-8CE3-02D22314556A}"/>
                </a:ext>
              </a:extLst>
            </p:cNvPr>
            <p:cNvSpPr>
              <a:spLocks noChangeArrowheads="1"/>
            </p:cNvSpPr>
            <p:nvPr userDrawn="1"/>
          </p:nvSpPr>
          <p:spPr bwMode="hidden">
            <a:xfrm>
              <a:off x="4368" y="0"/>
              <a:ext cx="240" cy="4320"/>
            </a:xfrm>
            <a:prstGeom prst="rect">
              <a:avLst/>
            </a:prstGeom>
            <a:gradFill rotWithShape="0">
              <a:gsLst>
                <a:gs pos="0">
                  <a:schemeClr val="bg2"/>
                </a:gs>
                <a:gs pos="50000">
                  <a:schemeClr val="bg2">
                    <a:gamma/>
                    <a:shade val="96863"/>
                    <a:invGamma/>
                  </a:schemeClr>
                </a:gs>
                <a:gs pos="100000">
                  <a:schemeClr val="bg2"/>
                </a:gs>
              </a:gsLst>
              <a:lin ang="0" scaled="1"/>
            </a:gradFill>
            <a:ln>
              <a:noFill/>
            </a:ln>
            <a:effectLst/>
          </p:spPr>
          <p:txBody>
            <a:bodyPr wrap="none" anchor="ctr"/>
            <a:lstStyle/>
            <a:p>
              <a:pPr eaLnBrk="1" hangingPunct="1">
                <a:defRPr/>
              </a:pPr>
              <a:endParaRPr lang="en-US">
                <a:latin typeface="Arial" charset="0"/>
                <a:ea typeface="ＭＳ Ｐゴシック" charset="0"/>
              </a:endParaRPr>
            </a:p>
          </p:txBody>
        </p:sp>
        <p:sp>
          <p:nvSpPr>
            <p:cNvPr id="211993" name="Rectangle 20">
              <a:extLst>
                <a:ext uri="{FF2B5EF4-FFF2-40B4-BE49-F238E27FC236}">
                  <a16:creationId xmlns:a16="http://schemas.microsoft.com/office/drawing/2014/main" id="{39DCEF8C-8C53-9147-9D48-3BB61D95331D}"/>
                </a:ext>
              </a:extLst>
            </p:cNvPr>
            <p:cNvSpPr>
              <a:spLocks noChangeArrowheads="1"/>
            </p:cNvSpPr>
            <p:nvPr userDrawn="1"/>
          </p:nvSpPr>
          <p:spPr bwMode="hidden">
            <a:xfrm>
              <a:off x="2680" y="0"/>
              <a:ext cx="152"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defRPr/>
              </a:pPr>
              <a:endParaRPr lang="en-US" altLang="en-US"/>
            </a:p>
          </p:txBody>
        </p:sp>
        <p:sp>
          <p:nvSpPr>
            <p:cNvPr id="211994" name="Rectangle 21">
              <a:extLst>
                <a:ext uri="{FF2B5EF4-FFF2-40B4-BE49-F238E27FC236}">
                  <a16:creationId xmlns:a16="http://schemas.microsoft.com/office/drawing/2014/main" id="{C84E0FA3-8A48-A244-ADE9-56C88241F603}"/>
                </a:ext>
              </a:extLst>
            </p:cNvPr>
            <p:cNvSpPr>
              <a:spLocks noChangeArrowheads="1"/>
            </p:cNvSpPr>
            <p:nvPr userDrawn="1"/>
          </p:nvSpPr>
          <p:spPr bwMode="hidden">
            <a:xfrm>
              <a:off x="2366" y="0"/>
              <a:ext cx="336"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defRPr/>
              </a:pPr>
              <a:endParaRPr lang="en-US" altLang="en-US"/>
            </a:p>
          </p:txBody>
        </p:sp>
        <p:sp>
          <p:nvSpPr>
            <p:cNvPr id="111643" name="Freeform 22">
              <a:extLst>
                <a:ext uri="{FF2B5EF4-FFF2-40B4-BE49-F238E27FC236}">
                  <a16:creationId xmlns:a16="http://schemas.microsoft.com/office/drawing/2014/main" id="{5D800B78-0937-6342-B140-0A96151AA143}"/>
                </a:ext>
              </a:extLst>
            </p:cNvPr>
            <p:cNvSpPr>
              <a:spLocks/>
            </p:cNvSpPr>
            <p:nvPr userDrawn="1"/>
          </p:nvSpPr>
          <p:spPr bwMode="hidden">
            <a:xfrm>
              <a:off x="1" y="3875"/>
              <a:ext cx="5760" cy="445"/>
            </a:xfrm>
            <a:custGeom>
              <a:avLst/>
              <a:gdLst>
                <a:gd name="T0" fmla="*/ 5700 w 5760"/>
                <a:gd name="T1" fmla="*/ 86 h 445"/>
                <a:gd name="T2" fmla="*/ 5508 w 5760"/>
                <a:gd name="T3" fmla="*/ 86 h 445"/>
                <a:gd name="T4" fmla="*/ 5454 w 5760"/>
                <a:gd name="T5" fmla="*/ 76 h 445"/>
                <a:gd name="T6" fmla="*/ 5448 w 5760"/>
                <a:gd name="T7" fmla="*/ 65 h 445"/>
                <a:gd name="T8" fmla="*/ 5442 w 5760"/>
                <a:gd name="T9" fmla="*/ 44 h 445"/>
                <a:gd name="T10" fmla="*/ 5414 w 5760"/>
                <a:gd name="T11" fmla="*/ 18 h 445"/>
                <a:gd name="T12" fmla="*/ 5332 w 5760"/>
                <a:gd name="T13" fmla="*/ 7 h 445"/>
                <a:gd name="T14" fmla="*/ 5051 w 5760"/>
                <a:gd name="T15" fmla="*/ 22 h 445"/>
                <a:gd name="T16" fmla="*/ 4986 w 5760"/>
                <a:gd name="T17" fmla="*/ 55 h 445"/>
                <a:gd name="T18" fmla="*/ 4854 w 5760"/>
                <a:gd name="T19" fmla="*/ 102 h 445"/>
                <a:gd name="T20" fmla="*/ 4740 w 5760"/>
                <a:gd name="T21" fmla="*/ 112 h 445"/>
                <a:gd name="T22" fmla="*/ 4662 w 5760"/>
                <a:gd name="T23" fmla="*/ 91 h 445"/>
                <a:gd name="T24" fmla="*/ 4598 w 5760"/>
                <a:gd name="T25" fmla="*/ 25 h 445"/>
                <a:gd name="T26" fmla="*/ 4514 w 5760"/>
                <a:gd name="T27" fmla="*/ 9 h 445"/>
                <a:gd name="T28" fmla="*/ 4410 w 5760"/>
                <a:gd name="T29" fmla="*/ 39 h 445"/>
                <a:gd name="T30" fmla="*/ 4236 w 5760"/>
                <a:gd name="T31" fmla="*/ 81 h 445"/>
                <a:gd name="T32" fmla="*/ 4020 w 5760"/>
                <a:gd name="T33" fmla="*/ 102 h 445"/>
                <a:gd name="T34" fmla="*/ 3810 w 5760"/>
                <a:gd name="T35" fmla="*/ 102 h 445"/>
                <a:gd name="T36" fmla="*/ 3654 w 5760"/>
                <a:gd name="T37" fmla="*/ 76 h 445"/>
                <a:gd name="T38" fmla="*/ 3594 w 5760"/>
                <a:gd name="T39" fmla="*/ 50 h 445"/>
                <a:gd name="T40" fmla="*/ 3528 w 5760"/>
                <a:gd name="T41" fmla="*/ 44 h 445"/>
                <a:gd name="T42" fmla="*/ 3480 w 5760"/>
                <a:gd name="T43" fmla="*/ 55 h 445"/>
                <a:gd name="T44" fmla="*/ 3420 w 5760"/>
                <a:gd name="T45" fmla="*/ 76 h 445"/>
                <a:gd name="T46" fmla="*/ 3048 w 5760"/>
                <a:gd name="T47" fmla="*/ 112 h 445"/>
                <a:gd name="T48" fmla="*/ 2844 w 5760"/>
                <a:gd name="T49" fmla="*/ 128 h 445"/>
                <a:gd name="T50" fmla="*/ 2742 w 5760"/>
                <a:gd name="T51" fmla="*/ 117 h 445"/>
                <a:gd name="T52" fmla="*/ 2710 w 5760"/>
                <a:gd name="T53" fmla="*/ 56 h 445"/>
                <a:gd name="T54" fmla="*/ 2658 w 5760"/>
                <a:gd name="T55" fmla="*/ 50 h 445"/>
                <a:gd name="T56" fmla="*/ 2558 w 5760"/>
                <a:gd name="T57" fmla="*/ 95 h 445"/>
                <a:gd name="T58" fmla="*/ 2444 w 5760"/>
                <a:gd name="T59" fmla="*/ 109 h 445"/>
                <a:gd name="T60" fmla="*/ 2322 w 5760"/>
                <a:gd name="T61" fmla="*/ 91 h 445"/>
                <a:gd name="T62" fmla="*/ 2274 w 5760"/>
                <a:gd name="T63" fmla="*/ 70 h 445"/>
                <a:gd name="T64" fmla="*/ 2185 w 5760"/>
                <a:gd name="T65" fmla="*/ 3 h 445"/>
                <a:gd name="T66" fmla="*/ 2048 w 5760"/>
                <a:gd name="T67" fmla="*/ 64 h 445"/>
                <a:gd name="T68" fmla="*/ 1794 w 5760"/>
                <a:gd name="T69" fmla="*/ 102 h 445"/>
                <a:gd name="T70" fmla="*/ 1560 w 5760"/>
                <a:gd name="T71" fmla="*/ 91 h 445"/>
                <a:gd name="T72" fmla="*/ 1482 w 5760"/>
                <a:gd name="T73" fmla="*/ 76 h 445"/>
                <a:gd name="T74" fmla="*/ 1428 w 5760"/>
                <a:gd name="T75" fmla="*/ 50 h 445"/>
                <a:gd name="T76" fmla="*/ 1374 w 5760"/>
                <a:gd name="T77" fmla="*/ 44 h 445"/>
                <a:gd name="T78" fmla="*/ 1308 w 5760"/>
                <a:gd name="T79" fmla="*/ 55 h 445"/>
                <a:gd name="T80" fmla="*/ 1140 w 5760"/>
                <a:gd name="T81" fmla="*/ 107 h 445"/>
                <a:gd name="T82" fmla="*/ 948 w 5760"/>
                <a:gd name="T83" fmla="*/ 143 h 445"/>
                <a:gd name="T84" fmla="*/ 708 w 5760"/>
                <a:gd name="T85" fmla="*/ 138 h 445"/>
                <a:gd name="T86" fmla="*/ 534 w 5760"/>
                <a:gd name="T87" fmla="*/ 96 h 445"/>
                <a:gd name="T88" fmla="*/ 444 w 5760"/>
                <a:gd name="T89" fmla="*/ 55 h 445"/>
                <a:gd name="T90" fmla="*/ 396 w 5760"/>
                <a:gd name="T91" fmla="*/ 34 h 445"/>
                <a:gd name="T92" fmla="*/ 378 w 5760"/>
                <a:gd name="T93" fmla="*/ 39 h 445"/>
                <a:gd name="T94" fmla="*/ 342 w 5760"/>
                <a:gd name="T95" fmla="*/ 70 h 445"/>
                <a:gd name="T96" fmla="*/ 288 w 5760"/>
                <a:gd name="T97" fmla="*/ 96 h 445"/>
                <a:gd name="T98" fmla="*/ 192 w 5760"/>
                <a:gd name="T99" fmla="*/ 112 h 445"/>
                <a:gd name="T100" fmla="*/ 90 w 5760"/>
                <a:gd name="T101" fmla="*/ 112 h 445"/>
                <a:gd name="T102" fmla="*/ 0 w 5760"/>
                <a:gd name="T103" fmla="*/ 96 h 445"/>
                <a:gd name="T104" fmla="*/ 5760 w 5760"/>
                <a:gd name="T105" fmla="*/ 445 h 44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760" h="445">
                  <a:moveTo>
                    <a:pt x="5760" y="445"/>
                  </a:moveTo>
                  <a:lnTo>
                    <a:pt x="5760" y="76"/>
                  </a:lnTo>
                  <a:lnTo>
                    <a:pt x="5730" y="81"/>
                  </a:lnTo>
                  <a:lnTo>
                    <a:pt x="5700" y="86"/>
                  </a:lnTo>
                  <a:lnTo>
                    <a:pt x="5646" y="91"/>
                  </a:lnTo>
                  <a:lnTo>
                    <a:pt x="5592" y="91"/>
                  </a:lnTo>
                  <a:lnTo>
                    <a:pt x="5544" y="91"/>
                  </a:lnTo>
                  <a:lnTo>
                    <a:pt x="5508" y="86"/>
                  </a:lnTo>
                  <a:lnTo>
                    <a:pt x="5490" y="86"/>
                  </a:lnTo>
                  <a:lnTo>
                    <a:pt x="5478" y="81"/>
                  </a:lnTo>
                  <a:lnTo>
                    <a:pt x="5466" y="76"/>
                  </a:lnTo>
                  <a:lnTo>
                    <a:pt x="5454" y="76"/>
                  </a:lnTo>
                  <a:lnTo>
                    <a:pt x="5454" y="70"/>
                  </a:lnTo>
                  <a:lnTo>
                    <a:pt x="5448" y="70"/>
                  </a:lnTo>
                  <a:lnTo>
                    <a:pt x="5448" y="65"/>
                  </a:lnTo>
                  <a:lnTo>
                    <a:pt x="5448" y="60"/>
                  </a:lnTo>
                  <a:lnTo>
                    <a:pt x="5448" y="55"/>
                  </a:lnTo>
                  <a:lnTo>
                    <a:pt x="5442" y="50"/>
                  </a:lnTo>
                  <a:lnTo>
                    <a:pt x="5442" y="44"/>
                  </a:lnTo>
                  <a:lnTo>
                    <a:pt x="5436" y="39"/>
                  </a:lnTo>
                  <a:lnTo>
                    <a:pt x="5424" y="34"/>
                  </a:lnTo>
                  <a:lnTo>
                    <a:pt x="5418" y="29"/>
                  </a:lnTo>
                  <a:lnTo>
                    <a:pt x="5414" y="18"/>
                  </a:lnTo>
                  <a:lnTo>
                    <a:pt x="5401" y="16"/>
                  </a:lnTo>
                  <a:lnTo>
                    <a:pt x="5386" y="10"/>
                  </a:lnTo>
                  <a:lnTo>
                    <a:pt x="5368" y="7"/>
                  </a:lnTo>
                  <a:lnTo>
                    <a:pt x="5332" y="7"/>
                  </a:lnTo>
                  <a:lnTo>
                    <a:pt x="5246" y="10"/>
                  </a:lnTo>
                  <a:lnTo>
                    <a:pt x="5144" y="7"/>
                  </a:lnTo>
                  <a:lnTo>
                    <a:pt x="5090" y="16"/>
                  </a:lnTo>
                  <a:lnTo>
                    <a:pt x="5051" y="22"/>
                  </a:lnTo>
                  <a:lnTo>
                    <a:pt x="5036" y="30"/>
                  </a:lnTo>
                  <a:lnTo>
                    <a:pt x="5022" y="39"/>
                  </a:lnTo>
                  <a:lnTo>
                    <a:pt x="5010" y="44"/>
                  </a:lnTo>
                  <a:lnTo>
                    <a:pt x="4986" y="55"/>
                  </a:lnTo>
                  <a:lnTo>
                    <a:pt x="4950" y="70"/>
                  </a:lnTo>
                  <a:lnTo>
                    <a:pt x="4920" y="86"/>
                  </a:lnTo>
                  <a:lnTo>
                    <a:pt x="4884" y="96"/>
                  </a:lnTo>
                  <a:lnTo>
                    <a:pt x="4854" y="102"/>
                  </a:lnTo>
                  <a:lnTo>
                    <a:pt x="4824" y="107"/>
                  </a:lnTo>
                  <a:lnTo>
                    <a:pt x="4794" y="112"/>
                  </a:lnTo>
                  <a:lnTo>
                    <a:pt x="4764" y="112"/>
                  </a:lnTo>
                  <a:lnTo>
                    <a:pt x="4740" y="112"/>
                  </a:lnTo>
                  <a:lnTo>
                    <a:pt x="4716" y="107"/>
                  </a:lnTo>
                  <a:lnTo>
                    <a:pt x="4698" y="102"/>
                  </a:lnTo>
                  <a:lnTo>
                    <a:pt x="4674" y="96"/>
                  </a:lnTo>
                  <a:lnTo>
                    <a:pt x="4662" y="91"/>
                  </a:lnTo>
                  <a:lnTo>
                    <a:pt x="4644" y="86"/>
                  </a:lnTo>
                  <a:lnTo>
                    <a:pt x="4631" y="66"/>
                  </a:lnTo>
                  <a:lnTo>
                    <a:pt x="4617" y="42"/>
                  </a:lnTo>
                  <a:lnTo>
                    <a:pt x="4598" y="25"/>
                  </a:lnTo>
                  <a:lnTo>
                    <a:pt x="4584" y="13"/>
                  </a:lnTo>
                  <a:lnTo>
                    <a:pt x="4565" y="4"/>
                  </a:lnTo>
                  <a:lnTo>
                    <a:pt x="4535" y="3"/>
                  </a:lnTo>
                  <a:lnTo>
                    <a:pt x="4514" y="9"/>
                  </a:lnTo>
                  <a:lnTo>
                    <a:pt x="4494" y="18"/>
                  </a:lnTo>
                  <a:lnTo>
                    <a:pt x="4471" y="23"/>
                  </a:lnTo>
                  <a:lnTo>
                    <a:pt x="4440" y="29"/>
                  </a:lnTo>
                  <a:lnTo>
                    <a:pt x="4410" y="39"/>
                  </a:lnTo>
                  <a:lnTo>
                    <a:pt x="4374" y="50"/>
                  </a:lnTo>
                  <a:lnTo>
                    <a:pt x="4332" y="60"/>
                  </a:lnTo>
                  <a:lnTo>
                    <a:pt x="4284" y="76"/>
                  </a:lnTo>
                  <a:lnTo>
                    <a:pt x="4236" y="81"/>
                  </a:lnTo>
                  <a:lnTo>
                    <a:pt x="4183" y="91"/>
                  </a:lnTo>
                  <a:lnTo>
                    <a:pt x="4128" y="96"/>
                  </a:lnTo>
                  <a:lnTo>
                    <a:pt x="4074" y="102"/>
                  </a:lnTo>
                  <a:lnTo>
                    <a:pt x="4020" y="102"/>
                  </a:lnTo>
                  <a:lnTo>
                    <a:pt x="3966" y="102"/>
                  </a:lnTo>
                  <a:lnTo>
                    <a:pt x="3912" y="102"/>
                  </a:lnTo>
                  <a:lnTo>
                    <a:pt x="3858" y="102"/>
                  </a:lnTo>
                  <a:lnTo>
                    <a:pt x="3810" y="102"/>
                  </a:lnTo>
                  <a:lnTo>
                    <a:pt x="3762" y="96"/>
                  </a:lnTo>
                  <a:lnTo>
                    <a:pt x="3726" y="91"/>
                  </a:lnTo>
                  <a:lnTo>
                    <a:pt x="3684" y="81"/>
                  </a:lnTo>
                  <a:lnTo>
                    <a:pt x="3654" y="76"/>
                  </a:lnTo>
                  <a:lnTo>
                    <a:pt x="3642" y="70"/>
                  </a:lnTo>
                  <a:lnTo>
                    <a:pt x="3630" y="65"/>
                  </a:lnTo>
                  <a:lnTo>
                    <a:pt x="3612" y="60"/>
                  </a:lnTo>
                  <a:lnTo>
                    <a:pt x="3594" y="50"/>
                  </a:lnTo>
                  <a:lnTo>
                    <a:pt x="3576" y="50"/>
                  </a:lnTo>
                  <a:lnTo>
                    <a:pt x="3558" y="44"/>
                  </a:lnTo>
                  <a:lnTo>
                    <a:pt x="3540" y="44"/>
                  </a:lnTo>
                  <a:lnTo>
                    <a:pt x="3528" y="44"/>
                  </a:lnTo>
                  <a:lnTo>
                    <a:pt x="3516" y="50"/>
                  </a:lnTo>
                  <a:lnTo>
                    <a:pt x="3504" y="50"/>
                  </a:lnTo>
                  <a:lnTo>
                    <a:pt x="3492" y="55"/>
                  </a:lnTo>
                  <a:lnTo>
                    <a:pt x="3480" y="55"/>
                  </a:lnTo>
                  <a:lnTo>
                    <a:pt x="3468" y="65"/>
                  </a:lnTo>
                  <a:lnTo>
                    <a:pt x="3456" y="70"/>
                  </a:lnTo>
                  <a:lnTo>
                    <a:pt x="3450" y="70"/>
                  </a:lnTo>
                  <a:lnTo>
                    <a:pt x="3420" y="76"/>
                  </a:lnTo>
                  <a:lnTo>
                    <a:pt x="3330" y="81"/>
                  </a:lnTo>
                  <a:lnTo>
                    <a:pt x="3204" y="91"/>
                  </a:lnTo>
                  <a:lnTo>
                    <a:pt x="3126" y="102"/>
                  </a:lnTo>
                  <a:lnTo>
                    <a:pt x="3048" y="112"/>
                  </a:lnTo>
                  <a:lnTo>
                    <a:pt x="2970" y="123"/>
                  </a:lnTo>
                  <a:lnTo>
                    <a:pt x="2904" y="128"/>
                  </a:lnTo>
                  <a:lnTo>
                    <a:pt x="2868" y="128"/>
                  </a:lnTo>
                  <a:lnTo>
                    <a:pt x="2844" y="128"/>
                  </a:lnTo>
                  <a:lnTo>
                    <a:pt x="2814" y="128"/>
                  </a:lnTo>
                  <a:lnTo>
                    <a:pt x="2790" y="128"/>
                  </a:lnTo>
                  <a:lnTo>
                    <a:pt x="2766" y="123"/>
                  </a:lnTo>
                  <a:lnTo>
                    <a:pt x="2742" y="117"/>
                  </a:lnTo>
                  <a:lnTo>
                    <a:pt x="2724" y="112"/>
                  </a:lnTo>
                  <a:lnTo>
                    <a:pt x="2706" y="107"/>
                  </a:lnTo>
                  <a:lnTo>
                    <a:pt x="2704" y="83"/>
                  </a:lnTo>
                  <a:lnTo>
                    <a:pt x="2710" y="56"/>
                  </a:lnTo>
                  <a:lnTo>
                    <a:pt x="2710" y="36"/>
                  </a:lnTo>
                  <a:lnTo>
                    <a:pt x="2696" y="25"/>
                  </a:lnTo>
                  <a:lnTo>
                    <a:pt x="2672" y="36"/>
                  </a:lnTo>
                  <a:lnTo>
                    <a:pt x="2658" y="50"/>
                  </a:lnTo>
                  <a:lnTo>
                    <a:pt x="2638" y="60"/>
                  </a:lnTo>
                  <a:lnTo>
                    <a:pt x="2614" y="76"/>
                  </a:lnTo>
                  <a:lnTo>
                    <a:pt x="2590" y="84"/>
                  </a:lnTo>
                  <a:lnTo>
                    <a:pt x="2558" y="95"/>
                  </a:lnTo>
                  <a:lnTo>
                    <a:pt x="2536" y="98"/>
                  </a:lnTo>
                  <a:lnTo>
                    <a:pt x="2508" y="102"/>
                  </a:lnTo>
                  <a:lnTo>
                    <a:pt x="2478" y="105"/>
                  </a:lnTo>
                  <a:lnTo>
                    <a:pt x="2444" y="109"/>
                  </a:lnTo>
                  <a:lnTo>
                    <a:pt x="2410" y="110"/>
                  </a:lnTo>
                  <a:lnTo>
                    <a:pt x="2374" y="107"/>
                  </a:lnTo>
                  <a:lnTo>
                    <a:pt x="2348" y="103"/>
                  </a:lnTo>
                  <a:lnTo>
                    <a:pt x="2322" y="91"/>
                  </a:lnTo>
                  <a:lnTo>
                    <a:pt x="2304" y="86"/>
                  </a:lnTo>
                  <a:lnTo>
                    <a:pt x="2292" y="81"/>
                  </a:lnTo>
                  <a:lnTo>
                    <a:pt x="2286" y="76"/>
                  </a:lnTo>
                  <a:lnTo>
                    <a:pt x="2274" y="70"/>
                  </a:lnTo>
                  <a:lnTo>
                    <a:pt x="2268" y="65"/>
                  </a:lnTo>
                  <a:lnTo>
                    <a:pt x="2246" y="18"/>
                  </a:lnTo>
                  <a:lnTo>
                    <a:pt x="2224" y="0"/>
                  </a:lnTo>
                  <a:lnTo>
                    <a:pt x="2185" y="3"/>
                  </a:lnTo>
                  <a:lnTo>
                    <a:pt x="2156" y="16"/>
                  </a:lnTo>
                  <a:lnTo>
                    <a:pt x="2126" y="22"/>
                  </a:lnTo>
                  <a:lnTo>
                    <a:pt x="2081" y="49"/>
                  </a:lnTo>
                  <a:lnTo>
                    <a:pt x="2048" y="64"/>
                  </a:lnTo>
                  <a:lnTo>
                    <a:pt x="2018" y="76"/>
                  </a:lnTo>
                  <a:lnTo>
                    <a:pt x="1986" y="96"/>
                  </a:lnTo>
                  <a:lnTo>
                    <a:pt x="1896" y="102"/>
                  </a:lnTo>
                  <a:lnTo>
                    <a:pt x="1794" y="102"/>
                  </a:lnTo>
                  <a:lnTo>
                    <a:pt x="1692" y="102"/>
                  </a:lnTo>
                  <a:lnTo>
                    <a:pt x="1644" y="102"/>
                  </a:lnTo>
                  <a:lnTo>
                    <a:pt x="1602" y="96"/>
                  </a:lnTo>
                  <a:lnTo>
                    <a:pt x="1560" y="91"/>
                  </a:lnTo>
                  <a:lnTo>
                    <a:pt x="1524" y="86"/>
                  </a:lnTo>
                  <a:lnTo>
                    <a:pt x="1506" y="86"/>
                  </a:lnTo>
                  <a:lnTo>
                    <a:pt x="1494" y="81"/>
                  </a:lnTo>
                  <a:lnTo>
                    <a:pt x="1482" y="76"/>
                  </a:lnTo>
                  <a:lnTo>
                    <a:pt x="1476" y="70"/>
                  </a:lnTo>
                  <a:lnTo>
                    <a:pt x="1458" y="65"/>
                  </a:lnTo>
                  <a:lnTo>
                    <a:pt x="1440" y="55"/>
                  </a:lnTo>
                  <a:lnTo>
                    <a:pt x="1428" y="50"/>
                  </a:lnTo>
                  <a:lnTo>
                    <a:pt x="1410" y="50"/>
                  </a:lnTo>
                  <a:lnTo>
                    <a:pt x="1398" y="44"/>
                  </a:lnTo>
                  <a:lnTo>
                    <a:pt x="1386" y="44"/>
                  </a:lnTo>
                  <a:lnTo>
                    <a:pt x="1374" y="44"/>
                  </a:lnTo>
                  <a:lnTo>
                    <a:pt x="1356" y="44"/>
                  </a:lnTo>
                  <a:lnTo>
                    <a:pt x="1344" y="44"/>
                  </a:lnTo>
                  <a:lnTo>
                    <a:pt x="1332" y="50"/>
                  </a:lnTo>
                  <a:lnTo>
                    <a:pt x="1308" y="55"/>
                  </a:lnTo>
                  <a:lnTo>
                    <a:pt x="1260" y="70"/>
                  </a:lnTo>
                  <a:lnTo>
                    <a:pt x="1218" y="86"/>
                  </a:lnTo>
                  <a:lnTo>
                    <a:pt x="1176" y="96"/>
                  </a:lnTo>
                  <a:lnTo>
                    <a:pt x="1140" y="107"/>
                  </a:lnTo>
                  <a:lnTo>
                    <a:pt x="1098" y="117"/>
                  </a:lnTo>
                  <a:lnTo>
                    <a:pt x="1062" y="128"/>
                  </a:lnTo>
                  <a:lnTo>
                    <a:pt x="1020" y="133"/>
                  </a:lnTo>
                  <a:lnTo>
                    <a:pt x="948" y="143"/>
                  </a:lnTo>
                  <a:lnTo>
                    <a:pt x="882" y="149"/>
                  </a:lnTo>
                  <a:lnTo>
                    <a:pt x="822" y="149"/>
                  </a:lnTo>
                  <a:lnTo>
                    <a:pt x="762" y="143"/>
                  </a:lnTo>
                  <a:lnTo>
                    <a:pt x="708" y="138"/>
                  </a:lnTo>
                  <a:lnTo>
                    <a:pt x="654" y="128"/>
                  </a:lnTo>
                  <a:lnTo>
                    <a:pt x="612" y="117"/>
                  </a:lnTo>
                  <a:lnTo>
                    <a:pt x="570" y="107"/>
                  </a:lnTo>
                  <a:lnTo>
                    <a:pt x="534" y="96"/>
                  </a:lnTo>
                  <a:lnTo>
                    <a:pt x="504" y="86"/>
                  </a:lnTo>
                  <a:lnTo>
                    <a:pt x="480" y="76"/>
                  </a:lnTo>
                  <a:lnTo>
                    <a:pt x="462" y="65"/>
                  </a:lnTo>
                  <a:lnTo>
                    <a:pt x="444" y="55"/>
                  </a:lnTo>
                  <a:lnTo>
                    <a:pt x="426" y="44"/>
                  </a:lnTo>
                  <a:lnTo>
                    <a:pt x="408" y="34"/>
                  </a:lnTo>
                  <a:lnTo>
                    <a:pt x="402" y="34"/>
                  </a:lnTo>
                  <a:lnTo>
                    <a:pt x="396" y="34"/>
                  </a:lnTo>
                  <a:lnTo>
                    <a:pt x="390" y="34"/>
                  </a:lnTo>
                  <a:lnTo>
                    <a:pt x="384" y="34"/>
                  </a:lnTo>
                  <a:lnTo>
                    <a:pt x="378" y="39"/>
                  </a:lnTo>
                  <a:lnTo>
                    <a:pt x="372" y="44"/>
                  </a:lnTo>
                  <a:lnTo>
                    <a:pt x="360" y="55"/>
                  </a:lnTo>
                  <a:lnTo>
                    <a:pt x="348" y="65"/>
                  </a:lnTo>
                  <a:lnTo>
                    <a:pt x="342" y="70"/>
                  </a:lnTo>
                  <a:lnTo>
                    <a:pt x="336" y="76"/>
                  </a:lnTo>
                  <a:lnTo>
                    <a:pt x="324" y="86"/>
                  </a:lnTo>
                  <a:lnTo>
                    <a:pt x="306" y="91"/>
                  </a:lnTo>
                  <a:lnTo>
                    <a:pt x="288" y="96"/>
                  </a:lnTo>
                  <a:lnTo>
                    <a:pt x="264" y="102"/>
                  </a:lnTo>
                  <a:lnTo>
                    <a:pt x="240" y="107"/>
                  </a:lnTo>
                  <a:lnTo>
                    <a:pt x="216" y="112"/>
                  </a:lnTo>
                  <a:lnTo>
                    <a:pt x="192" y="112"/>
                  </a:lnTo>
                  <a:lnTo>
                    <a:pt x="168" y="117"/>
                  </a:lnTo>
                  <a:lnTo>
                    <a:pt x="145" y="117"/>
                  </a:lnTo>
                  <a:lnTo>
                    <a:pt x="120" y="117"/>
                  </a:lnTo>
                  <a:lnTo>
                    <a:pt x="90" y="112"/>
                  </a:lnTo>
                  <a:lnTo>
                    <a:pt x="66" y="112"/>
                  </a:lnTo>
                  <a:lnTo>
                    <a:pt x="42" y="107"/>
                  </a:lnTo>
                  <a:lnTo>
                    <a:pt x="24" y="102"/>
                  </a:lnTo>
                  <a:lnTo>
                    <a:pt x="0" y="96"/>
                  </a:lnTo>
                  <a:lnTo>
                    <a:pt x="0" y="445"/>
                  </a:lnTo>
                  <a:lnTo>
                    <a:pt x="5760" y="445"/>
                  </a:lnTo>
                </a:path>
              </a:pathLst>
            </a:custGeom>
            <a:solidFill>
              <a:schemeClr val="accent2">
                <a:alpha val="50195"/>
              </a:schemeClr>
            </a:solidFill>
            <a:ln>
              <a:noFill/>
            </a:ln>
            <a:extLst>
              <a:ext uri="{91240B29-F687-4F45-9708-019B960494DF}">
                <a14:hiddenLine xmlns:a14="http://schemas.microsoft.com/office/drawing/2010/main" w="9525">
                  <a:solidFill>
                    <a:srgbClr val="000000"/>
                  </a:solidFill>
                  <a:prstDash val="solid"/>
                  <a:round/>
                  <a:headEnd/>
                  <a:tailEnd/>
                </a14:hiddenLine>
              </a:ext>
            </a:extLst>
          </p:spPr>
          <p:txBody>
            <a:bodyPr/>
            <a:lstStyle/>
            <a:p>
              <a:endParaRPr lang="en-US"/>
            </a:p>
          </p:txBody>
        </p:sp>
        <p:sp>
          <p:nvSpPr>
            <p:cNvPr id="154647" name="Freeform 23">
              <a:extLst>
                <a:ext uri="{FF2B5EF4-FFF2-40B4-BE49-F238E27FC236}">
                  <a16:creationId xmlns:a16="http://schemas.microsoft.com/office/drawing/2014/main" id="{DF946C26-2DEC-A24B-A3FE-C39722744EC8}"/>
                </a:ext>
              </a:extLst>
            </p:cNvPr>
            <p:cNvSpPr>
              <a:spLocks/>
            </p:cNvSpPr>
            <p:nvPr userDrawn="1"/>
          </p:nvSpPr>
          <p:spPr bwMode="hidden">
            <a:xfrm>
              <a:off x="0" y="3867"/>
              <a:ext cx="5770" cy="174"/>
            </a:xfrm>
            <a:custGeom>
              <a:avLst/>
              <a:gdLst>
                <a:gd name="T0" fmla="*/ 4993 w 5770"/>
                <a:gd name="T1" fmla="*/ 66 h 174"/>
                <a:gd name="T2" fmla="*/ 4771 w 5770"/>
                <a:gd name="T3" fmla="*/ 132 h 174"/>
                <a:gd name="T4" fmla="*/ 4640 w 5770"/>
                <a:gd name="T5" fmla="*/ 96 h 174"/>
                <a:gd name="T6" fmla="*/ 4598 w 5770"/>
                <a:gd name="T7" fmla="*/ 36 h 174"/>
                <a:gd name="T8" fmla="*/ 4478 w 5770"/>
                <a:gd name="T9" fmla="*/ 30 h 174"/>
                <a:gd name="T10" fmla="*/ 4186 w 5770"/>
                <a:gd name="T11" fmla="*/ 108 h 174"/>
                <a:gd name="T12" fmla="*/ 3815 w 5770"/>
                <a:gd name="T13" fmla="*/ 120 h 174"/>
                <a:gd name="T14" fmla="*/ 3617 w 5770"/>
                <a:gd name="T15" fmla="*/ 72 h 174"/>
                <a:gd name="T16" fmla="*/ 3510 w 5770"/>
                <a:gd name="T17" fmla="*/ 60 h 174"/>
                <a:gd name="T18" fmla="*/ 3336 w 5770"/>
                <a:gd name="T19" fmla="*/ 96 h 174"/>
                <a:gd name="T20" fmla="*/ 2846 w 5770"/>
                <a:gd name="T21" fmla="*/ 150 h 174"/>
                <a:gd name="T22" fmla="*/ 2703 w 5770"/>
                <a:gd name="T23" fmla="*/ 96 h 174"/>
                <a:gd name="T24" fmla="*/ 2619 w 5770"/>
                <a:gd name="T25" fmla="*/ 90 h 174"/>
                <a:gd name="T26" fmla="*/ 2416 w 5770"/>
                <a:gd name="T27" fmla="*/ 132 h 174"/>
                <a:gd name="T28" fmla="*/ 2278 w 5770"/>
                <a:gd name="T29" fmla="*/ 84 h 174"/>
                <a:gd name="T30" fmla="*/ 2151 w 5770"/>
                <a:gd name="T31" fmla="*/ 36 h 174"/>
                <a:gd name="T32" fmla="*/ 1947 w 5770"/>
                <a:gd name="T33" fmla="*/ 120 h 174"/>
                <a:gd name="T34" fmla="*/ 1525 w 5770"/>
                <a:gd name="T35" fmla="*/ 102 h 174"/>
                <a:gd name="T36" fmla="*/ 1429 w 5770"/>
                <a:gd name="T37" fmla="*/ 60 h 174"/>
                <a:gd name="T38" fmla="*/ 1333 w 5770"/>
                <a:gd name="T39" fmla="*/ 60 h 174"/>
                <a:gd name="T40" fmla="*/ 1058 w 5770"/>
                <a:gd name="T41" fmla="*/ 150 h 174"/>
                <a:gd name="T42" fmla="*/ 652 w 5770"/>
                <a:gd name="T43" fmla="*/ 150 h 174"/>
                <a:gd name="T44" fmla="*/ 442 w 5770"/>
                <a:gd name="T45" fmla="*/ 66 h 174"/>
                <a:gd name="T46" fmla="*/ 377 w 5770"/>
                <a:gd name="T47" fmla="*/ 48 h 174"/>
                <a:gd name="T48" fmla="*/ 305 w 5770"/>
                <a:gd name="T49" fmla="*/ 108 h 174"/>
                <a:gd name="T50" fmla="*/ 144 w 5770"/>
                <a:gd name="T51" fmla="*/ 138 h 174"/>
                <a:gd name="T52" fmla="*/ 0 w 5770"/>
                <a:gd name="T53" fmla="*/ 96 h 174"/>
                <a:gd name="T54" fmla="*/ 167 w 5770"/>
                <a:gd name="T55" fmla="*/ 120 h 174"/>
                <a:gd name="T56" fmla="*/ 323 w 5770"/>
                <a:gd name="T57" fmla="*/ 84 h 174"/>
                <a:gd name="T58" fmla="*/ 383 w 5770"/>
                <a:gd name="T59" fmla="*/ 24 h 174"/>
                <a:gd name="T60" fmla="*/ 460 w 5770"/>
                <a:gd name="T61" fmla="*/ 60 h 174"/>
                <a:gd name="T62" fmla="*/ 706 w 5770"/>
                <a:gd name="T63" fmla="*/ 144 h 174"/>
                <a:gd name="T64" fmla="*/ 1100 w 5770"/>
                <a:gd name="T65" fmla="*/ 120 h 174"/>
                <a:gd name="T66" fmla="*/ 1345 w 5770"/>
                <a:gd name="T67" fmla="*/ 36 h 174"/>
                <a:gd name="T68" fmla="*/ 1441 w 5770"/>
                <a:gd name="T69" fmla="*/ 48 h 174"/>
                <a:gd name="T70" fmla="*/ 1561 w 5770"/>
                <a:gd name="T71" fmla="*/ 90 h 174"/>
                <a:gd name="T72" fmla="*/ 1971 w 5770"/>
                <a:gd name="T73" fmla="*/ 96 h 174"/>
                <a:gd name="T74" fmla="*/ 2235 w 5770"/>
                <a:gd name="T75" fmla="*/ 3 h 174"/>
                <a:gd name="T76" fmla="*/ 2350 w 5770"/>
                <a:gd name="T77" fmla="*/ 102 h 174"/>
                <a:gd name="T78" fmla="*/ 2559 w 5770"/>
                <a:gd name="T79" fmla="*/ 96 h 174"/>
                <a:gd name="T80" fmla="*/ 2715 w 5770"/>
                <a:gd name="T81" fmla="*/ 24 h 174"/>
                <a:gd name="T82" fmla="*/ 2792 w 5770"/>
                <a:gd name="T83" fmla="*/ 132 h 174"/>
                <a:gd name="T84" fmla="*/ 3127 w 5770"/>
                <a:gd name="T85" fmla="*/ 102 h 174"/>
                <a:gd name="T86" fmla="*/ 3486 w 5770"/>
                <a:gd name="T87" fmla="*/ 48 h 174"/>
                <a:gd name="T88" fmla="*/ 3582 w 5770"/>
                <a:gd name="T89" fmla="*/ 42 h 174"/>
                <a:gd name="T90" fmla="*/ 3731 w 5770"/>
                <a:gd name="T91" fmla="*/ 90 h 174"/>
                <a:gd name="T92" fmla="*/ 4078 w 5770"/>
                <a:gd name="T93" fmla="*/ 102 h 174"/>
                <a:gd name="T94" fmla="*/ 4419 w 5770"/>
                <a:gd name="T95" fmla="*/ 30 h 174"/>
                <a:gd name="T96" fmla="*/ 4574 w 5770"/>
                <a:gd name="T97" fmla="*/ 6 h 174"/>
                <a:gd name="T98" fmla="*/ 4628 w 5770"/>
                <a:gd name="T99" fmla="*/ 60 h 174"/>
                <a:gd name="T100" fmla="*/ 4724 w 5770"/>
                <a:gd name="T101" fmla="*/ 108 h 174"/>
                <a:gd name="T102" fmla="*/ 4927 w 5770"/>
                <a:gd name="T103" fmla="*/ 84 h 174"/>
                <a:gd name="T104" fmla="*/ 5118 w 5770"/>
                <a:gd name="T105" fmla="*/ 14 h 174"/>
                <a:gd name="T106" fmla="*/ 5280 w 5770"/>
                <a:gd name="T107" fmla="*/ 9 h 174"/>
                <a:gd name="T108" fmla="*/ 5453 w 5770"/>
                <a:gd name="T109" fmla="*/ 36 h 174"/>
                <a:gd name="T110" fmla="*/ 5465 w 5770"/>
                <a:gd name="T111" fmla="*/ 72 h 174"/>
                <a:gd name="T112" fmla="*/ 5656 w 5770"/>
                <a:gd name="T113" fmla="*/ 90 h 174"/>
                <a:gd name="T114" fmla="*/ 5710 w 5770"/>
                <a:gd name="T115" fmla="*/ 102 h 174"/>
                <a:gd name="T116" fmla="*/ 5477 w 5770"/>
                <a:gd name="T117" fmla="*/ 90 h 174"/>
                <a:gd name="T118" fmla="*/ 5453 w 5770"/>
                <a:gd name="T119" fmla="*/ 60 h 174"/>
                <a:gd name="T120" fmla="*/ 5393 w 5770"/>
                <a:gd name="T121" fmla="*/ 30 h 174"/>
                <a:gd name="T122" fmla="*/ 5219 w 5770"/>
                <a:gd name="T123" fmla="*/ 24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770" h="174">
                  <a:moveTo>
                    <a:pt x="5151" y="24"/>
                  </a:moveTo>
                  <a:lnTo>
                    <a:pt x="5127" y="26"/>
                  </a:lnTo>
                  <a:lnTo>
                    <a:pt x="5082" y="30"/>
                  </a:lnTo>
                  <a:lnTo>
                    <a:pt x="5049" y="38"/>
                  </a:lnTo>
                  <a:lnTo>
                    <a:pt x="5029" y="48"/>
                  </a:lnTo>
                  <a:lnTo>
                    <a:pt x="5017" y="54"/>
                  </a:lnTo>
                  <a:lnTo>
                    <a:pt x="4993" y="66"/>
                  </a:lnTo>
                  <a:lnTo>
                    <a:pt x="4957" y="84"/>
                  </a:lnTo>
                  <a:lnTo>
                    <a:pt x="4927" y="102"/>
                  </a:lnTo>
                  <a:lnTo>
                    <a:pt x="4891" y="114"/>
                  </a:lnTo>
                  <a:lnTo>
                    <a:pt x="4861" y="120"/>
                  </a:lnTo>
                  <a:lnTo>
                    <a:pt x="4831" y="126"/>
                  </a:lnTo>
                  <a:lnTo>
                    <a:pt x="4801" y="132"/>
                  </a:lnTo>
                  <a:lnTo>
                    <a:pt x="4771" y="132"/>
                  </a:lnTo>
                  <a:lnTo>
                    <a:pt x="4748" y="132"/>
                  </a:lnTo>
                  <a:lnTo>
                    <a:pt x="4724" y="126"/>
                  </a:lnTo>
                  <a:lnTo>
                    <a:pt x="4706" y="120"/>
                  </a:lnTo>
                  <a:lnTo>
                    <a:pt x="4682" y="114"/>
                  </a:lnTo>
                  <a:lnTo>
                    <a:pt x="4670" y="108"/>
                  </a:lnTo>
                  <a:lnTo>
                    <a:pt x="4652" y="102"/>
                  </a:lnTo>
                  <a:lnTo>
                    <a:pt x="4640" y="96"/>
                  </a:lnTo>
                  <a:lnTo>
                    <a:pt x="4634" y="84"/>
                  </a:lnTo>
                  <a:lnTo>
                    <a:pt x="4628" y="78"/>
                  </a:lnTo>
                  <a:lnTo>
                    <a:pt x="4622" y="66"/>
                  </a:lnTo>
                  <a:lnTo>
                    <a:pt x="4616" y="54"/>
                  </a:lnTo>
                  <a:lnTo>
                    <a:pt x="4610" y="48"/>
                  </a:lnTo>
                  <a:lnTo>
                    <a:pt x="4604" y="42"/>
                  </a:lnTo>
                  <a:lnTo>
                    <a:pt x="4598" y="36"/>
                  </a:lnTo>
                  <a:lnTo>
                    <a:pt x="4586" y="30"/>
                  </a:lnTo>
                  <a:lnTo>
                    <a:pt x="4574" y="24"/>
                  </a:lnTo>
                  <a:lnTo>
                    <a:pt x="4562" y="18"/>
                  </a:lnTo>
                  <a:lnTo>
                    <a:pt x="4544" y="18"/>
                  </a:lnTo>
                  <a:lnTo>
                    <a:pt x="4526" y="18"/>
                  </a:lnTo>
                  <a:lnTo>
                    <a:pt x="4502" y="24"/>
                  </a:lnTo>
                  <a:lnTo>
                    <a:pt x="4478" y="30"/>
                  </a:lnTo>
                  <a:lnTo>
                    <a:pt x="4449" y="36"/>
                  </a:lnTo>
                  <a:lnTo>
                    <a:pt x="4419" y="48"/>
                  </a:lnTo>
                  <a:lnTo>
                    <a:pt x="4383" y="60"/>
                  </a:lnTo>
                  <a:lnTo>
                    <a:pt x="4341" y="72"/>
                  </a:lnTo>
                  <a:lnTo>
                    <a:pt x="4287" y="90"/>
                  </a:lnTo>
                  <a:lnTo>
                    <a:pt x="4239" y="96"/>
                  </a:lnTo>
                  <a:lnTo>
                    <a:pt x="4186" y="108"/>
                  </a:lnTo>
                  <a:lnTo>
                    <a:pt x="4132" y="114"/>
                  </a:lnTo>
                  <a:lnTo>
                    <a:pt x="4078" y="120"/>
                  </a:lnTo>
                  <a:lnTo>
                    <a:pt x="4024" y="120"/>
                  </a:lnTo>
                  <a:lnTo>
                    <a:pt x="3970" y="120"/>
                  </a:lnTo>
                  <a:lnTo>
                    <a:pt x="3916" y="120"/>
                  </a:lnTo>
                  <a:lnTo>
                    <a:pt x="3863" y="120"/>
                  </a:lnTo>
                  <a:lnTo>
                    <a:pt x="3815" y="120"/>
                  </a:lnTo>
                  <a:lnTo>
                    <a:pt x="3767" y="114"/>
                  </a:lnTo>
                  <a:lnTo>
                    <a:pt x="3731" y="108"/>
                  </a:lnTo>
                  <a:lnTo>
                    <a:pt x="3689" y="96"/>
                  </a:lnTo>
                  <a:lnTo>
                    <a:pt x="3659" y="90"/>
                  </a:lnTo>
                  <a:lnTo>
                    <a:pt x="3647" y="84"/>
                  </a:lnTo>
                  <a:lnTo>
                    <a:pt x="3635" y="78"/>
                  </a:lnTo>
                  <a:lnTo>
                    <a:pt x="3617" y="72"/>
                  </a:lnTo>
                  <a:lnTo>
                    <a:pt x="3600" y="60"/>
                  </a:lnTo>
                  <a:lnTo>
                    <a:pt x="3582" y="60"/>
                  </a:lnTo>
                  <a:lnTo>
                    <a:pt x="3564" y="54"/>
                  </a:lnTo>
                  <a:lnTo>
                    <a:pt x="3546" y="54"/>
                  </a:lnTo>
                  <a:lnTo>
                    <a:pt x="3534" y="54"/>
                  </a:lnTo>
                  <a:lnTo>
                    <a:pt x="3522" y="60"/>
                  </a:lnTo>
                  <a:lnTo>
                    <a:pt x="3510" y="60"/>
                  </a:lnTo>
                  <a:lnTo>
                    <a:pt x="3498" y="66"/>
                  </a:lnTo>
                  <a:lnTo>
                    <a:pt x="3486" y="66"/>
                  </a:lnTo>
                  <a:lnTo>
                    <a:pt x="3474" y="78"/>
                  </a:lnTo>
                  <a:lnTo>
                    <a:pt x="3462" y="84"/>
                  </a:lnTo>
                  <a:lnTo>
                    <a:pt x="3456" y="84"/>
                  </a:lnTo>
                  <a:lnTo>
                    <a:pt x="3426" y="90"/>
                  </a:lnTo>
                  <a:lnTo>
                    <a:pt x="3336" y="96"/>
                  </a:lnTo>
                  <a:lnTo>
                    <a:pt x="3205" y="108"/>
                  </a:lnTo>
                  <a:lnTo>
                    <a:pt x="3127" y="120"/>
                  </a:lnTo>
                  <a:lnTo>
                    <a:pt x="3049" y="132"/>
                  </a:lnTo>
                  <a:lnTo>
                    <a:pt x="2972" y="144"/>
                  </a:lnTo>
                  <a:lnTo>
                    <a:pt x="2906" y="150"/>
                  </a:lnTo>
                  <a:lnTo>
                    <a:pt x="2870" y="150"/>
                  </a:lnTo>
                  <a:lnTo>
                    <a:pt x="2846" y="150"/>
                  </a:lnTo>
                  <a:lnTo>
                    <a:pt x="2816" y="150"/>
                  </a:lnTo>
                  <a:lnTo>
                    <a:pt x="2792" y="150"/>
                  </a:lnTo>
                  <a:lnTo>
                    <a:pt x="2768" y="144"/>
                  </a:lnTo>
                  <a:lnTo>
                    <a:pt x="2744" y="138"/>
                  </a:lnTo>
                  <a:lnTo>
                    <a:pt x="2727" y="132"/>
                  </a:lnTo>
                  <a:lnTo>
                    <a:pt x="2709" y="126"/>
                  </a:lnTo>
                  <a:lnTo>
                    <a:pt x="2703" y="96"/>
                  </a:lnTo>
                  <a:lnTo>
                    <a:pt x="2703" y="78"/>
                  </a:lnTo>
                  <a:lnTo>
                    <a:pt x="2709" y="42"/>
                  </a:lnTo>
                  <a:lnTo>
                    <a:pt x="2697" y="36"/>
                  </a:lnTo>
                  <a:lnTo>
                    <a:pt x="2673" y="42"/>
                  </a:lnTo>
                  <a:lnTo>
                    <a:pt x="2661" y="60"/>
                  </a:lnTo>
                  <a:lnTo>
                    <a:pt x="2643" y="72"/>
                  </a:lnTo>
                  <a:lnTo>
                    <a:pt x="2619" y="90"/>
                  </a:lnTo>
                  <a:lnTo>
                    <a:pt x="2595" y="102"/>
                  </a:lnTo>
                  <a:lnTo>
                    <a:pt x="2559" y="114"/>
                  </a:lnTo>
                  <a:lnTo>
                    <a:pt x="2541" y="114"/>
                  </a:lnTo>
                  <a:lnTo>
                    <a:pt x="2511" y="120"/>
                  </a:lnTo>
                  <a:lnTo>
                    <a:pt x="2481" y="126"/>
                  </a:lnTo>
                  <a:lnTo>
                    <a:pt x="2446" y="126"/>
                  </a:lnTo>
                  <a:lnTo>
                    <a:pt x="2416" y="132"/>
                  </a:lnTo>
                  <a:lnTo>
                    <a:pt x="2380" y="126"/>
                  </a:lnTo>
                  <a:lnTo>
                    <a:pt x="2350" y="120"/>
                  </a:lnTo>
                  <a:lnTo>
                    <a:pt x="2326" y="108"/>
                  </a:lnTo>
                  <a:lnTo>
                    <a:pt x="2308" y="102"/>
                  </a:lnTo>
                  <a:lnTo>
                    <a:pt x="2296" y="96"/>
                  </a:lnTo>
                  <a:lnTo>
                    <a:pt x="2290" y="90"/>
                  </a:lnTo>
                  <a:lnTo>
                    <a:pt x="2278" y="84"/>
                  </a:lnTo>
                  <a:lnTo>
                    <a:pt x="2272" y="78"/>
                  </a:lnTo>
                  <a:lnTo>
                    <a:pt x="2250" y="57"/>
                  </a:lnTo>
                  <a:lnTo>
                    <a:pt x="2243" y="35"/>
                  </a:lnTo>
                  <a:lnTo>
                    <a:pt x="2228" y="18"/>
                  </a:lnTo>
                  <a:lnTo>
                    <a:pt x="2208" y="18"/>
                  </a:lnTo>
                  <a:lnTo>
                    <a:pt x="2172" y="24"/>
                  </a:lnTo>
                  <a:lnTo>
                    <a:pt x="2151" y="36"/>
                  </a:lnTo>
                  <a:lnTo>
                    <a:pt x="2127" y="51"/>
                  </a:lnTo>
                  <a:lnTo>
                    <a:pt x="2097" y="60"/>
                  </a:lnTo>
                  <a:lnTo>
                    <a:pt x="2073" y="72"/>
                  </a:lnTo>
                  <a:lnTo>
                    <a:pt x="2046" y="87"/>
                  </a:lnTo>
                  <a:lnTo>
                    <a:pt x="2007" y="102"/>
                  </a:lnTo>
                  <a:lnTo>
                    <a:pt x="1977" y="114"/>
                  </a:lnTo>
                  <a:lnTo>
                    <a:pt x="1947" y="120"/>
                  </a:lnTo>
                  <a:lnTo>
                    <a:pt x="1895" y="120"/>
                  </a:lnTo>
                  <a:lnTo>
                    <a:pt x="1794" y="120"/>
                  </a:lnTo>
                  <a:lnTo>
                    <a:pt x="1692" y="120"/>
                  </a:lnTo>
                  <a:lnTo>
                    <a:pt x="1644" y="120"/>
                  </a:lnTo>
                  <a:lnTo>
                    <a:pt x="1602" y="114"/>
                  </a:lnTo>
                  <a:lnTo>
                    <a:pt x="1561" y="108"/>
                  </a:lnTo>
                  <a:lnTo>
                    <a:pt x="1525" y="102"/>
                  </a:lnTo>
                  <a:lnTo>
                    <a:pt x="1507" y="102"/>
                  </a:lnTo>
                  <a:lnTo>
                    <a:pt x="1495" y="96"/>
                  </a:lnTo>
                  <a:lnTo>
                    <a:pt x="1483" y="90"/>
                  </a:lnTo>
                  <a:lnTo>
                    <a:pt x="1477" y="84"/>
                  </a:lnTo>
                  <a:lnTo>
                    <a:pt x="1459" y="78"/>
                  </a:lnTo>
                  <a:lnTo>
                    <a:pt x="1441" y="66"/>
                  </a:lnTo>
                  <a:lnTo>
                    <a:pt x="1429" y="60"/>
                  </a:lnTo>
                  <a:lnTo>
                    <a:pt x="1411" y="60"/>
                  </a:lnTo>
                  <a:lnTo>
                    <a:pt x="1399" y="54"/>
                  </a:lnTo>
                  <a:lnTo>
                    <a:pt x="1387" y="54"/>
                  </a:lnTo>
                  <a:lnTo>
                    <a:pt x="1375" y="54"/>
                  </a:lnTo>
                  <a:lnTo>
                    <a:pt x="1357" y="54"/>
                  </a:lnTo>
                  <a:lnTo>
                    <a:pt x="1345" y="54"/>
                  </a:lnTo>
                  <a:lnTo>
                    <a:pt x="1333" y="60"/>
                  </a:lnTo>
                  <a:lnTo>
                    <a:pt x="1309" y="66"/>
                  </a:lnTo>
                  <a:lnTo>
                    <a:pt x="1262" y="84"/>
                  </a:lnTo>
                  <a:lnTo>
                    <a:pt x="1220" y="102"/>
                  </a:lnTo>
                  <a:lnTo>
                    <a:pt x="1178" y="114"/>
                  </a:lnTo>
                  <a:lnTo>
                    <a:pt x="1142" y="126"/>
                  </a:lnTo>
                  <a:lnTo>
                    <a:pt x="1100" y="138"/>
                  </a:lnTo>
                  <a:lnTo>
                    <a:pt x="1058" y="150"/>
                  </a:lnTo>
                  <a:lnTo>
                    <a:pt x="1016" y="156"/>
                  </a:lnTo>
                  <a:lnTo>
                    <a:pt x="945" y="168"/>
                  </a:lnTo>
                  <a:lnTo>
                    <a:pt x="879" y="174"/>
                  </a:lnTo>
                  <a:lnTo>
                    <a:pt x="819" y="174"/>
                  </a:lnTo>
                  <a:lnTo>
                    <a:pt x="759" y="168"/>
                  </a:lnTo>
                  <a:lnTo>
                    <a:pt x="706" y="162"/>
                  </a:lnTo>
                  <a:lnTo>
                    <a:pt x="652" y="150"/>
                  </a:lnTo>
                  <a:lnTo>
                    <a:pt x="610" y="138"/>
                  </a:lnTo>
                  <a:lnTo>
                    <a:pt x="568" y="126"/>
                  </a:lnTo>
                  <a:lnTo>
                    <a:pt x="532" y="114"/>
                  </a:lnTo>
                  <a:lnTo>
                    <a:pt x="502" y="102"/>
                  </a:lnTo>
                  <a:lnTo>
                    <a:pt x="478" y="90"/>
                  </a:lnTo>
                  <a:lnTo>
                    <a:pt x="460" y="78"/>
                  </a:lnTo>
                  <a:lnTo>
                    <a:pt x="442" y="66"/>
                  </a:lnTo>
                  <a:lnTo>
                    <a:pt x="425" y="54"/>
                  </a:lnTo>
                  <a:lnTo>
                    <a:pt x="407" y="42"/>
                  </a:lnTo>
                  <a:lnTo>
                    <a:pt x="401" y="42"/>
                  </a:lnTo>
                  <a:lnTo>
                    <a:pt x="395" y="42"/>
                  </a:lnTo>
                  <a:lnTo>
                    <a:pt x="389" y="42"/>
                  </a:lnTo>
                  <a:lnTo>
                    <a:pt x="383" y="42"/>
                  </a:lnTo>
                  <a:lnTo>
                    <a:pt x="377" y="48"/>
                  </a:lnTo>
                  <a:lnTo>
                    <a:pt x="371" y="54"/>
                  </a:lnTo>
                  <a:lnTo>
                    <a:pt x="359" y="66"/>
                  </a:lnTo>
                  <a:lnTo>
                    <a:pt x="347" y="78"/>
                  </a:lnTo>
                  <a:lnTo>
                    <a:pt x="341" y="84"/>
                  </a:lnTo>
                  <a:lnTo>
                    <a:pt x="335" y="90"/>
                  </a:lnTo>
                  <a:lnTo>
                    <a:pt x="323" y="102"/>
                  </a:lnTo>
                  <a:lnTo>
                    <a:pt x="305" y="108"/>
                  </a:lnTo>
                  <a:lnTo>
                    <a:pt x="287" y="114"/>
                  </a:lnTo>
                  <a:lnTo>
                    <a:pt x="263" y="120"/>
                  </a:lnTo>
                  <a:lnTo>
                    <a:pt x="239" y="126"/>
                  </a:lnTo>
                  <a:lnTo>
                    <a:pt x="215" y="132"/>
                  </a:lnTo>
                  <a:lnTo>
                    <a:pt x="191" y="132"/>
                  </a:lnTo>
                  <a:lnTo>
                    <a:pt x="167" y="138"/>
                  </a:lnTo>
                  <a:lnTo>
                    <a:pt x="144" y="138"/>
                  </a:lnTo>
                  <a:lnTo>
                    <a:pt x="120" y="138"/>
                  </a:lnTo>
                  <a:lnTo>
                    <a:pt x="90" y="132"/>
                  </a:lnTo>
                  <a:lnTo>
                    <a:pt x="66" y="132"/>
                  </a:lnTo>
                  <a:lnTo>
                    <a:pt x="42" y="126"/>
                  </a:lnTo>
                  <a:lnTo>
                    <a:pt x="24" y="120"/>
                  </a:lnTo>
                  <a:lnTo>
                    <a:pt x="0" y="114"/>
                  </a:lnTo>
                  <a:lnTo>
                    <a:pt x="0" y="96"/>
                  </a:lnTo>
                  <a:lnTo>
                    <a:pt x="24" y="102"/>
                  </a:lnTo>
                  <a:lnTo>
                    <a:pt x="42" y="108"/>
                  </a:lnTo>
                  <a:lnTo>
                    <a:pt x="66" y="114"/>
                  </a:lnTo>
                  <a:lnTo>
                    <a:pt x="90" y="114"/>
                  </a:lnTo>
                  <a:lnTo>
                    <a:pt x="120" y="120"/>
                  </a:lnTo>
                  <a:lnTo>
                    <a:pt x="144" y="120"/>
                  </a:lnTo>
                  <a:lnTo>
                    <a:pt x="167" y="120"/>
                  </a:lnTo>
                  <a:lnTo>
                    <a:pt x="191" y="114"/>
                  </a:lnTo>
                  <a:lnTo>
                    <a:pt x="215" y="114"/>
                  </a:lnTo>
                  <a:lnTo>
                    <a:pt x="239" y="108"/>
                  </a:lnTo>
                  <a:lnTo>
                    <a:pt x="263" y="102"/>
                  </a:lnTo>
                  <a:lnTo>
                    <a:pt x="287" y="96"/>
                  </a:lnTo>
                  <a:lnTo>
                    <a:pt x="305" y="90"/>
                  </a:lnTo>
                  <a:lnTo>
                    <a:pt x="323" y="84"/>
                  </a:lnTo>
                  <a:lnTo>
                    <a:pt x="335" y="72"/>
                  </a:lnTo>
                  <a:lnTo>
                    <a:pt x="341" y="66"/>
                  </a:lnTo>
                  <a:lnTo>
                    <a:pt x="347" y="60"/>
                  </a:lnTo>
                  <a:lnTo>
                    <a:pt x="359" y="48"/>
                  </a:lnTo>
                  <a:lnTo>
                    <a:pt x="371" y="36"/>
                  </a:lnTo>
                  <a:lnTo>
                    <a:pt x="377" y="30"/>
                  </a:lnTo>
                  <a:lnTo>
                    <a:pt x="383" y="24"/>
                  </a:lnTo>
                  <a:lnTo>
                    <a:pt x="389" y="24"/>
                  </a:lnTo>
                  <a:lnTo>
                    <a:pt x="395" y="24"/>
                  </a:lnTo>
                  <a:lnTo>
                    <a:pt x="401" y="24"/>
                  </a:lnTo>
                  <a:lnTo>
                    <a:pt x="407" y="24"/>
                  </a:lnTo>
                  <a:lnTo>
                    <a:pt x="425" y="36"/>
                  </a:lnTo>
                  <a:lnTo>
                    <a:pt x="442" y="48"/>
                  </a:lnTo>
                  <a:lnTo>
                    <a:pt x="460" y="60"/>
                  </a:lnTo>
                  <a:lnTo>
                    <a:pt x="478" y="72"/>
                  </a:lnTo>
                  <a:lnTo>
                    <a:pt x="502" y="84"/>
                  </a:lnTo>
                  <a:lnTo>
                    <a:pt x="532" y="96"/>
                  </a:lnTo>
                  <a:lnTo>
                    <a:pt x="568" y="108"/>
                  </a:lnTo>
                  <a:lnTo>
                    <a:pt x="610" y="120"/>
                  </a:lnTo>
                  <a:lnTo>
                    <a:pt x="652" y="132"/>
                  </a:lnTo>
                  <a:lnTo>
                    <a:pt x="706" y="144"/>
                  </a:lnTo>
                  <a:lnTo>
                    <a:pt x="759" y="150"/>
                  </a:lnTo>
                  <a:lnTo>
                    <a:pt x="819" y="156"/>
                  </a:lnTo>
                  <a:lnTo>
                    <a:pt x="879" y="156"/>
                  </a:lnTo>
                  <a:lnTo>
                    <a:pt x="945" y="150"/>
                  </a:lnTo>
                  <a:lnTo>
                    <a:pt x="1016" y="138"/>
                  </a:lnTo>
                  <a:lnTo>
                    <a:pt x="1058" y="132"/>
                  </a:lnTo>
                  <a:lnTo>
                    <a:pt x="1100" y="120"/>
                  </a:lnTo>
                  <a:lnTo>
                    <a:pt x="1142" y="108"/>
                  </a:lnTo>
                  <a:lnTo>
                    <a:pt x="1178" y="96"/>
                  </a:lnTo>
                  <a:lnTo>
                    <a:pt x="1220" y="84"/>
                  </a:lnTo>
                  <a:lnTo>
                    <a:pt x="1262" y="66"/>
                  </a:lnTo>
                  <a:lnTo>
                    <a:pt x="1309" y="48"/>
                  </a:lnTo>
                  <a:lnTo>
                    <a:pt x="1333" y="42"/>
                  </a:lnTo>
                  <a:lnTo>
                    <a:pt x="1345" y="36"/>
                  </a:lnTo>
                  <a:lnTo>
                    <a:pt x="1357" y="36"/>
                  </a:lnTo>
                  <a:lnTo>
                    <a:pt x="1375" y="36"/>
                  </a:lnTo>
                  <a:lnTo>
                    <a:pt x="1387" y="36"/>
                  </a:lnTo>
                  <a:lnTo>
                    <a:pt x="1399" y="36"/>
                  </a:lnTo>
                  <a:lnTo>
                    <a:pt x="1411" y="42"/>
                  </a:lnTo>
                  <a:lnTo>
                    <a:pt x="1429" y="42"/>
                  </a:lnTo>
                  <a:lnTo>
                    <a:pt x="1441" y="48"/>
                  </a:lnTo>
                  <a:lnTo>
                    <a:pt x="1459" y="60"/>
                  </a:lnTo>
                  <a:lnTo>
                    <a:pt x="1477" y="66"/>
                  </a:lnTo>
                  <a:lnTo>
                    <a:pt x="1483" y="72"/>
                  </a:lnTo>
                  <a:lnTo>
                    <a:pt x="1495" y="78"/>
                  </a:lnTo>
                  <a:lnTo>
                    <a:pt x="1507" y="84"/>
                  </a:lnTo>
                  <a:lnTo>
                    <a:pt x="1525" y="84"/>
                  </a:lnTo>
                  <a:lnTo>
                    <a:pt x="1561" y="90"/>
                  </a:lnTo>
                  <a:lnTo>
                    <a:pt x="1602" y="96"/>
                  </a:lnTo>
                  <a:lnTo>
                    <a:pt x="1644" y="102"/>
                  </a:lnTo>
                  <a:lnTo>
                    <a:pt x="1692" y="102"/>
                  </a:lnTo>
                  <a:lnTo>
                    <a:pt x="1794" y="102"/>
                  </a:lnTo>
                  <a:lnTo>
                    <a:pt x="1895" y="102"/>
                  </a:lnTo>
                  <a:lnTo>
                    <a:pt x="1938" y="102"/>
                  </a:lnTo>
                  <a:lnTo>
                    <a:pt x="1971" y="96"/>
                  </a:lnTo>
                  <a:lnTo>
                    <a:pt x="2019" y="77"/>
                  </a:lnTo>
                  <a:lnTo>
                    <a:pt x="2063" y="57"/>
                  </a:lnTo>
                  <a:lnTo>
                    <a:pt x="2111" y="38"/>
                  </a:lnTo>
                  <a:lnTo>
                    <a:pt x="2145" y="18"/>
                  </a:lnTo>
                  <a:lnTo>
                    <a:pt x="2172" y="9"/>
                  </a:lnTo>
                  <a:lnTo>
                    <a:pt x="2202" y="0"/>
                  </a:lnTo>
                  <a:lnTo>
                    <a:pt x="2235" y="3"/>
                  </a:lnTo>
                  <a:lnTo>
                    <a:pt x="2250" y="24"/>
                  </a:lnTo>
                  <a:lnTo>
                    <a:pt x="2262" y="51"/>
                  </a:lnTo>
                  <a:lnTo>
                    <a:pt x="2290" y="72"/>
                  </a:lnTo>
                  <a:lnTo>
                    <a:pt x="2296" y="78"/>
                  </a:lnTo>
                  <a:lnTo>
                    <a:pt x="2308" y="84"/>
                  </a:lnTo>
                  <a:lnTo>
                    <a:pt x="2326" y="90"/>
                  </a:lnTo>
                  <a:lnTo>
                    <a:pt x="2350" y="102"/>
                  </a:lnTo>
                  <a:lnTo>
                    <a:pt x="2380" y="108"/>
                  </a:lnTo>
                  <a:lnTo>
                    <a:pt x="2416" y="114"/>
                  </a:lnTo>
                  <a:lnTo>
                    <a:pt x="2446" y="108"/>
                  </a:lnTo>
                  <a:lnTo>
                    <a:pt x="2481" y="108"/>
                  </a:lnTo>
                  <a:lnTo>
                    <a:pt x="2511" y="102"/>
                  </a:lnTo>
                  <a:lnTo>
                    <a:pt x="2541" y="96"/>
                  </a:lnTo>
                  <a:lnTo>
                    <a:pt x="2559" y="96"/>
                  </a:lnTo>
                  <a:lnTo>
                    <a:pt x="2595" y="84"/>
                  </a:lnTo>
                  <a:lnTo>
                    <a:pt x="2619" y="72"/>
                  </a:lnTo>
                  <a:lnTo>
                    <a:pt x="2643" y="54"/>
                  </a:lnTo>
                  <a:lnTo>
                    <a:pt x="2661" y="42"/>
                  </a:lnTo>
                  <a:lnTo>
                    <a:pt x="2673" y="24"/>
                  </a:lnTo>
                  <a:lnTo>
                    <a:pt x="2697" y="18"/>
                  </a:lnTo>
                  <a:lnTo>
                    <a:pt x="2715" y="24"/>
                  </a:lnTo>
                  <a:lnTo>
                    <a:pt x="2715" y="48"/>
                  </a:lnTo>
                  <a:lnTo>
                    <a:pt x="2709" y="78"/>
                  </a:lnTo>
                  <a:lnTo>
                    <a:pt x="2709" y="108"/>
                  </a:lnTo>
                  <a:lnTo>
                    <a:pt x="2727" y="114"/>
                  </a:lnTo>
                  <a:lnTo>
                    <a:pt x="2744" y="120"/>
                  </a:lnTo>
                  <a:lnTo>
                    <a:pt x="2768" y="126"/>
                  </a:lnTo>
                  <a:lnTo>
                    <a:pt x="2792" y="132"/>
                  </a:lnTo>
                  <a:lnTo>
                    <a:pt x="2816" y="132"/>
                  </a:lnTo>
                  <a:lnTo>
                    <a:pt x="2846" y="132"/>
                  </a:lnTo>
                  <a:lnTo>
                    <a:pt x="2870" y="132"/>
                  </a:lnTo>
                  <a:lnTo>
                    <a:pt x="2906" y="132"/>
                  </a:lnTo>
                  <a:lnTo>
                    <a:pt x="2972" y="126"/>
                  </a:lnTo>
                  <a:lnTo>
                    <a:pt x="3049" y="114"/>
                  </a:lnTo>
                  <a:lnTo>
                    <a:pt x="3127" y="102"/>
                  </a:lnTo>
                  <a:lnTo>
                    <a:pt x="3205" y="90"/>
                  </a:lnTo>
                  <a:lnTo>
                    <a:pt x="3336" y="78"/>
                  </a:lnTo>
                  <a:lnTo>
                    <a:pt x="3426" y="72"/>
                  </a:lnTo>
                  <a:lnTo>
                    <a:pt x="3456" y="66"/>
                  </a:lnTo>
                  <a:lnTo>
                    <a:pt x="3462" y="66"/>
                  </a:lnTo>
                  <a:lnTo>
                    <a:pt x="3474" y="60"/>
                  </a:lnTo>
                  <a:lnTo>
                    <a:pt x="3486" y="48"/>
                  </a:lnTo>
                  <a:lnTo>
                    <a:pt x="3498" y="48"/>
                  </a:lnTo>
                  <a:lnTo>
                    <a:pt x="3510" y="42"/>
                  </a:lnTo>
                  <a:lnTo>
                    <a:pt x="3522" y="42"/>
                  </a:lnTo>
                  <a:lnTo>
                    <a:pt x="3534" y="36"/>
                  </a:lnTo>
                  <a:lnTo>
                    <a:pt x="3546" y="36"/>
                  </a:lnTo>
                  <a:lnTo>
                    <a:pt x="3564" y="36"/>
                  </a:lnTo>
                  <a:lnTo>
                    <a:pt x="3582" y="42"/>
                  </a:lnTo>
                  <a:lnTo>
                    <a:pt x="3600" y="42"/>
                  </a:lnTo>
                  <a:lnTo>
                    <a:pt x="3617" y="54"/>
                  </a:lnTo>
                  <a:lnTo>
                    <a:pt x="3635" y="60"/>
                  </a:lnTo>
                  <a:lnTo>
                    <a:pt x="3647" y="66"/>
                  </a:lnTo>
                  <a:lnTo>
                    <a:pt x="3659" y="72"/>
                  </a:lnTo>
                  <a:lnTo>
                    <a:pt x="3689" y="78"/>
                  </a:lnTo>
                  <a:lnTo>
                    <a:pt x="3731" y="90"/>
                  </a:lnTo>
                  <a:lnTo>
                    <a:pt x="3767" y="96"/>
                  </a:lnTo>
                  <a:lnTo>
                    <a:pt x="3815" y="102"/>
                  </a:lnTo>
                  <a:lnTo>
                    <a:pt x="3863" y="102"/>
                  </a:lnTo>
                  <a:lnTo>
                    <a:pt x="3916" y="102"/>
                  </a:lnTo>
                  <a:lnTo>
                    <a:pt x="3970" y="102"/>
                  </a:lnTo>
                  <a:lnTo>
                    <a:pt x="4024" y="102"/>
                  </a:lnTo>
                  <a:lnTo>
                    <a:pt x="4078" y="102"/>
                  </a:lnTo>
                  <a:lnTo>
                    <a:pt x="4132" y="96"/>
                  </a:lnTo>
                  <a:lnTo>
                    <a:pt x="4186" y="90"/>
                  </a:lnTo>
                  <a:lnTo>
                    <a:pt x="4239" y="78"/>
                  </a:lnTo>
                  <a:lnTo>
                    <a:pt x="4287" y="72"/>
                  </a:lnTo>
                  <a:lnTo>
                    <a:pt x="4341" y="54"/>
                  </a:lnTo>
                  <a:lnTo>
                    <a:pt x="4383" y="42"/>
                  </a:lnTo>
                  <a:lnTo>
                    <a:pt x="4419" y="30"/>
                  </a:lnTo>
                  <a:lnTo>
                    <a:pt x="4449" y="18"/>
                  </a:lnTo>
                  <a:lnTo>
                    <a:pt x="4478" y="12"/>
                  </a:lnTo>
                  <a:lnTo>
                    <a:pt x="4502" y="6"/>
                  </a:lnTo>
                  <a:lnTo>
                    <a:pt x="4526" y="0"/>
                  </a:lnTo>
                  <a:lnTo>
                    <a:pt x="4544" y="0"/>
                  </a:lnTo>
                  <a:lnTo>
                    <a:pt x="4562" y="0"/>
                  </a:lnTo>
                  <a:lnTo>
                    <a:pt x="4574" y="6"/>
                  </a:lnTo>
                  <a:lnTo>
                    <a:pt x="4586" y="12"/>
                  </a:lnTo>
                  <a:lnTo>
                    <a:pt x="4598" y="18"/>
                  </a:lnTo>
                  <a:lnTo>
                    <a:pt x="4604" y="24"/>
                  </a:lnTo>
                  <a:lnTo>
                    <a:pt x="4610" y="30"/>
                  </a:lnTo>
                  <a:lnTo>
                    <a:pt x="4616" y="36"/>
                  </a:lnTo>
                  <a:lnTo>
                    <a:pt x="4622" y="48"/>
                  </a:lnTo>
                  <a:lnTo>
                    <a:pt x="4628" y="60"/>
                  </a:lnTo>
                  <a:lnTo>
                    <a:pt x="4634" y="66"/>
                  </a:lnTo>
                  <a:lnTo>
                    <a:pt x="4640" y="78"/>
                  </a:lnTo>
                  <a:lnTo>
                    <a:pt x="4652" y="84"/>
                  </a:lnTo>
                  <a:lnTo>
                    <a:pt x="4670" y="90"/>
                  </a:lnTo>
                  <a:lnTo>
                    <a:pt x="4682" y="96"/>
                  </a:lnTo>
                  <a:lnTo>
                    <a:pt x="4706" y="102"/>
                  </a:lnTo>
                  <a:lnTo>
                    <a:pt x="4724" y="108"/>
                  </a:lnTo>
                  <a:lnTo>
                    <a:pt x="4748" y="114"/>
                  </a:lnTo>
                  <a:lnTo>
                    <a:pt x="4771" y="114"/>
                  </a:lnTo>
                  <a:lnTo>
                    <a:pt x="4801" y="114"/>
                  </a:lnTo>
                  <a:lnTo>
                    <a:pt x="4831" y="108"/>
                  </a:lnTo>
                  <a:lnTo>
                    <a:pt x="4861" y="102"/>
                  </a:lnTo>
                  <a:lnTo>
                    <a:pt x="4891" y="96"/>
                  </a:lnTo>
                  <a:lnTo>
                    <a:pt x="4927" y="84"/>
                  </a:lnTo>
                  <a:lnTo>
                    <a:pt x="4957" y="66"/>
                  </a:lnTo>
                  <a:lnTo>
                    <a:pt x="4993" y="48"/>
                  </a:lnTo>
                  <a:lnTo>
                    <a:pt x="5017" y="36"/>
                  </a:lnTo>
                  <a:lnTo>
                    <a:pt x="5029" y="30"/>
                  </a:lnTo>
                  <a:lnTo>
                    <a:pt x="5061" y="24"/>
                  </a:lnTo>
                  <a:lnTo>
                    <a:pt x="5091" y="17"/>
                  </a:lnTo>
                  <a:lnTo>
                    <a:pt x="5118" y="14"/>
                  </a:lnTo>
                  <a:lnTo>
                    <a:pt x="5145" y="9"/>
                  </a:lnTo>
                  <a:lnTo>
                    <a:pt x="5175" y="9"/>
                  </a:lnTo>
                  <a:lnTo>
                    <a:pt x="5199" y="8"/>
                  </a:lnTo>
                  <a:lnTo>
                    <a:pt x="5219" y="9"/>
                  </a:lnTo>
                  <a:lnTo>
                    <a:pt x="5238" y="9"/>
                  </a:lnTo>
                  <a:lnTo>
                    <a:pt x="5258" y="11"/>
                  </a:lnTo>
                  <a:lnTo>
                    <a:pt x="5280" y="9"/>
                  </a:lnTo>
                  <a:lnTo>
                    <a:pt x="5304" y="11"/>
                  </a:lnTo>
                  <a:lnTo>
                    <a:pt x="5327" y="8"/>
                  </a:lnTo>
                  <a:lnTo>
                    <a:pt x="5351" y="8"/>
                  </a:lnTo>
                  <a:lnTo>
                    <a:pt x="5390" y="9"/>
                  </a:lnTo>
                  <a:lnTo>
                    <a:pt x="5435" y="24"/>
                  </a:lnTo>
                  <a:lnTo>
                    <a:pt x="5447" y="30"/>
                  </a:lnTo>
                  <a:lnTo>
                    <a:pt x="5453" y="36"/>
                  </a:lnTo>
                  <a:lnTo>
                    <a:pt x="5453" y="42"/>
                  </a:lnTo>
                  <a:lnTo>
                    <a:pt x="5459" y="48"/>
                  </a:lnTo>
                  <a:lnTo>
                    <a:pt x="5459" y="54"/>
                  </a:lnTo>
                  <a:lnTo>
                    <a:pt x="5459" y="60"/>
                  </a:lnTo>
                  <a:lnTo>
                    <a:pt x="5459" y="66"/>
                  </a:lnTo>
                  <a:lnTo>
                    <a:pt x="5465" y="66"/>
                  </a:lnTo>
                  <a:lnTo>
                    <a:pt x="5465" y="72"/>
                  </a:lnTo>
                  <a:lnTo>
                    <a:pt x="5477" y="72"/>
                  </a:lnTo>
                  <a:lnTo>
                    <a:pt x="5489" y="78"/>
                  </a:lnTo>
                  <a:lnTo>
                    <a:pt x="5501" y="84"/>
                  </a:lnTo>
                  <a:lnTo>
                    <a:pt x="5519" y="84"/>
                  </a:lnTo>
                  <a:lnTo>
                    <a:pt x="5555" y="90"/>
                  </a:lnTo>
                  <a:lnTo>
                    <a:pt x="5603" y="90"/>
                  </a:lnTo>
                  <a:lnTo>
                    <a:pt x="5656" y="90"/>
                  </a:lnTo>
                  <a:lnTo>
                    <a:pt x="5710" y="84"/>
                  </a:lnTo>
                  <a:lnTo>
                    <a:pt x="5740" y="78"/>
                  </a:lnTo>
                  <a:lnTo>
                    <a:pt x="5770" y="72"/>
                  </a:lnTo>
                  <a:lnTo>
                    <a:pt x="5770" y="90"/>
                  </a:lnTo>
                  <a:lnTo>
                    <a:pt x="5770" y="90"/>
                  </a:lnTo>
                  <a:lnTo>
                    <a:pt x="5740" y="96"/>
                  </a:lnTo>
                  <a:lnTo>
                    <a:pt x="5710" y="102"/>
                  </a:lnTo>
                  <a:lnTo>
                    <a:pt x="5656" y="108"/>
                  </a:lnTo>
                  <a:lnTo>
                    <a:pt x="5603" y="108"/>
                  </a:lnTo>
                  <a:lnTo>
                    <a:pt x="5555" y="108"/>
                  </a:lnTo>
                  <a:lnTo>
                    <a:pt x="5519" y="102"/>
                  </a:lnTo>
                  <a:lnTo>
                    <a:pt x="5501" y="102"/>
                  </a:lnTo>
                  <a:lnTo>
                    <a:pt x="5489" y="96"/>
                  </a:lnTo>
                  <a:lnTo>
                    <a:pt x="5477" y="90"/>
                  </a:lnTo>
                  <a:lnTo>
                    <a:pt x="5465" y="90"/>
                  </a:lnTo>
                  <a:lnTo>
                    <a:pt x="5465" y="84"/>
                  </a:lnTo>
                  <a:lnTo>
                    <a:pt x="5459" y="84"/>
                  </a:lnTo>
                  <a:lnTo>
                    <a:pt x="5459" y="78"/>
                  </a:lnTo>
                  <a:lnTo>
                    <a:pt x="5459" y="72"/>
                  </a:lnTo>
                  <a:lnTo>
                    <a:pt x="5459" y="66"/>
                  </a:lnTo>
                  <a:lnTo>
                    <a:pt x="5453" y="60"/>
                  </a:lnTo>
                  <a:lnTo>
                    <a:pt x="5453" y="54"/>
                  </a:lnTo>
                  <a:lnTo>
                    <a:pt x="5447" y="48"/>
                  </a:lnTo>
                  <a:lnTo>
                    <a:pt x="5435" y="42"/>
                  </a:lnTo>
                  <a:lnTo>
                    <a:pt x="5429" y="36"/>
                  </a:lnTo>
                  <a:lnTo>
                    <a:pt x="5423" y="36"/>
                  </a:lnTo>
                  <a:lnTo>
                    <a:pt x="5405" y="30"/>
                  </a:lnTo>
                  <a:lnTo>
                    <a:pt x="5393" y="30"/>
                  </a:lnTo>
                  <a:lnTo>
                    <a:pt x="5370" y="23"/>
                  </a:lnTo>
                  <a:lnTo>
                    <a:pt x="5346" y="24"/>
                  </a:lnTo>
                  <a:lnTo>
                    <a:pt x="5325" y="27"/>
                  </a:lnTo>
                  <a:lnTo>
                    <a:pt x="5298" y="29"/>
                  </a:lnTo>
                  <a:lnTo>
                    <a:pt x="5270" y="29"/>
                  </a:lnTo>
                  <a:lnTo>
                    <a:pt x="5247" y="26"/>
                  </a:lnTo>
                  <a:lnTo>
                    <a:pt x="5219" y="24"/>
                  </a:lnTo>
                  <a:lnTo>
                    <a:pt x="5199" y="21"/>
                  </a:lnTo>
                  <a:lnTo>
                    <a:pt x="5174" y="24"/>
                  </a:lnTo>
                </a:path>
              </a:pathLst>
            </a:custGeom>
            <a:gradFill rotWithShape="0">
              <a:gsLst>
                <a:gs pos="0">
                  <a:schemeClr val="accent2"/>
                </a:gs>
                <a:gs pos="50000">
                  <a:schemeClr val="accent2">
                    <a:gamma/>
                    <a:tint val="96863"/>
                    <a:invGamma/>
                  </a:schemeClr>
                </a:gs>
                <a:gs pos="100000">
                  <a:schemeClr val="accent2"/>
                </a:gs>
              </a:gsLst>
              <a:lin ang="0" scaled="1"/>
            </a:gradFill>
            <a:ln>
              <a:noFill/>
            </a:ln>
          </p:spPr>
          <p:txBody>
            <a:bodyPr/>
            <a:lstStyle/>
            <a:p>
              <a:pPr eaLnBrk="1" hangingPunct="1">
                <a:defRPr/>
              </a:pPr>
              <a:endParaRPr lang="en-US">
                <a:latin typeface="Arial" charset="0"/>
                <a:ea typeface="ＭＳ Ｐゴシック" charset="0"/>
              </a:endParaRPr>
            </a:p>
          </p:txBody>
        </p:sp>
      </p:grpSp>
      <p:sp>
        <p:nvSpPr>
          <p:cNvPr id="154648" name="Rectangle 24">
            <a:extLst>
              <a:ext uri="{FF2B5EF4-FFF2-40B4-BE49-F238E27FC236}">
                <a16:creationId xmlns:a16="http://schemas.microsoft.com/office/drawing/2014/main" id="{704AFC19-A758-C848-B543-2160B1A8D50E}"/>
              </a:ext>
            </a:extLst>
          </p:cNvPr>
          <p:cNvSpPr>
            <a:spLocks noGrp="1" noChangeArrowheads="1"/>
          </p:cNvSpPr>
          <p:nvPr>
            <p:ph type="title"/>
          </p:nvPr>
        </p:nvSpPr>
        <p:spPr bwMode="auto">
          <a:xfrm>
            <a:off x="457200" y="277813"/>
            <a:ext cx="8229600" cy="1139825"/>
          </a:xfrm>
          <a:prstGeom prst="rect">
            <a:avLst/>
          </a:prstGeom>
          <a:noFill/>
          <a:ln>
            <a:noFill/>
          </a:ln>
          <a:effectLst/>
        </p:spPr>
        <p:txBody>
          <a:bodyPr vert="horz" wrap="square" lIns="91440" tIns="45720" rIns="91440" bIns="45720" numCol="1" anchor="ctr" anchorCtr="1" compatLnSpc="1">
            <a:prstTxWarp prst="textNoShape">
              <a:avLst/>
            </a:prstTxWarp>
          </a:bodyPr>
          <a:lstStyle/>
          <a:p>
            <a:pPr lvl="0"/>
            <a:r>
              <a:rPr lang="en-GB"/>
              <a:t>Click to edit Master title style</a:t>
            </a:r>
          </a:p>
        </p:txBody>
      </p:sp>
      <p:sp>
        <p:nvSpPr>
          <p:cNvPr id="154649" name="Rectangle 25">
            <a:extLst>
              <a:ext uri="{FF2B5EF4-FFF2-40B4-BE49-F238E27FC236}">
                <a16:creationId xmlns:a16="http://schemas.microsoft.com/office/drawing/2014/main" id="{1CC913D3-8B4D-FC4C-B300-347D0C719E98}"/>
              </a:ext>
            </a:extLst>
          </p:cNvPr>
          <p:cNvSpPr>
            <a:spLocks noGrp="1" noChangeArrowheads="1"/>
          </p:cNvSpPr>
          <p:nvPr>
            <p:ph type="body" idx="1"/>
          </p:nvPr>
        </p:nvSpPr>
        <p:spPr bwMode="auto">
          <a:xfrm>
            <a:off x="457200" y="1600200"/>
            <a:ext cx="8229600" cy="4530725"/>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54650" name="Rectangle 26">
            <a:extLst>
              <a:ext uri="{FF2B5EF4-FFF2-40B4-BE49-F238E27FC236}">
                <a16:creationId xmlns:a16="http://schemas.microsoft.com/office/drawing/2014/main" id="{7F0843F7-9C81-124F-99FD-0196E7DF3843}"/>
              </a:ext>
            </a:extLst>
          </p:cNvPr>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000">
                <a:effectLst>
                  <a:outerShdw blurRad="38100" dist="38100" dir="2700000" algn="tl">
                    <a:srgbClr val="000000"/>
                  </a:outerShdw>
                </a:effectLst>
                <a:latin typeface="+mn-lt"/>
                <a:ea typeface="ＭＳ Ｐゴシック" charset="0"/>
                <a:cs typeface="Arial" charset="0"/>
              </a:defRPr>
            </a:lvl1pPr>
          </a:lstStyle>
          <a:p>
            <a:pPr>
              <a:defRPr/>
            </a:pPr>
            <a:endParaRPr lang="en-GB"/>
          </a:p>
        </p:txBody>
      </p:sp>
      <p:sp>
        <p:nvSpPr>
          <p:cNvPr id="154651" name="Rectangle 27">
            <a:extLst>
              <a:ext uri="{FF2B5EF4-FFF2-40B4-BE49-F238E27FC236}">
                <a16:creationId xmlns:a16="http://schemas.microsoft.com/office/drawing/2014/main" id="{D9340368-FFD4-B549-A3DA-41957617DA11}"/>
              </a:ext>
            </a:extLst>
          </p:cNvPr>
          <p:cNvSpPr>
            <a:spLocks noGrp="1" noChangeArrowheads="1"/>
          </p:cNvSpPr>
          <p:nvPr>
            <p:ph type="sldNum" sz="quarter" idx="4"/>
          </p:nvPr>
        </p:nvSpPr>
        <p:spPr bwMode="auto">
          <a:xfrm>
            <a:off x="6553200" y="6243638"/>
            <a:ext cx="2133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000" smtClean="0">
                <a:effectLst>
                  <a:outerShdw blurRad="38100" dist="38100" dir="2700000" algn="tl">
                    <a:srgbClr val="000000"/>
                  </a:outerShdw>
                </a:effectLst>
                <a:latin typeface="Tahoma" panose="020B0604030504040204" pitchFamily="34" charset="0"/>
              </a:defRPr>
            </a:lvl1pPr>
          </a:lstStyle>
          <a:p>
            <a:pPr>
              <a:defRPr/>
            </a:pPr>
            <a:fld id="{161EE31B-BBAE-C44A-AEB6-5FF96DB6EEE4}" type="slidenum">
              <a:rPr lang="en-GB" altLang="en-US"/>
              <a:pPr>
                <a:defRPr/>
              </a:pPr>
              <a:t>‹#›</a:t>
            </a:fld>
            <a:endParaRPr lang="en-GB" altLang="en-US"/>
          </a:p>
        </p:txBody>
      </p:sp>
      <p:sp>
        <p:nvSpPr>
          <p:cNvPr id="154652" name="Rectangle 28">
            <a:extLst>
              <a:ext uri="{FF2B5EF4-FFF2-40B4-BE49-F238E27FC236}">
                <a16:creationId xmlns:a16="http://schemas.microsoft.com/office/drawing/2014/main" id="{3A892B35-8F45-CD46-A020-A8BA6DF80292}"/>
              </a:ext>
            </a:extLst>
          </p:cNvPr>
          <p:cNvSpPr>
            <a:spLocks noGrp="1" noChangeArrowheads="1"/>
          </p:cNvSpPr>
          <p:nvPr>
            <p:ph type="dt" sz="half" idx="2"/>
          </p:nvPr>
        </p:nvSpPr>
        <p:spPr bwMode="auto">
          <a:xfrm>
            <a:off x="457200" y="6248400"/>
            <a:ext cx="2133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00000"/>
                  </a:outerShdw>
                </a:effectLst>
                <a:latin typeface="+mn-lt"/>
                <a:ea typeface="ＭＳ Ｐゴシック" charset="0"/>
                <a:cs typeface="Arial" charset="0"/>
              </a:defRPr>
            </a:lvl1pPr>
          </a:lstStyle>
          <a:p>
            <a:pPr>
              <a:defRPr/>
            </a:pPr>
            <a:endParaRPr lang="en-GB"/>
          </a:p>
        </p:txBody>
      </p:sp>
    </p:spTree>
  </p:cSld>
  <p:clrMap bg1="dk2" tx1="lt1" bg2="dk1" tx2="lt2" accent1="accent1" accent2="accent2" accent3="accent3" accent4="accent4" accent5="accent5" accent6="accent6" hlink="hlink" folHlink="folHlink"/>
  <p:sldLayoutIdLst>
    <p:sldLayoutId id="2147486469" r:id="rId1"/>
    <p:sldLayoutId id="2147486394" r:id="rId2"/>
    <p:sldLayoutId id="2147486395" r:id="rId3"/>
    <p:sldLayoutId id="2147486396" r:id="rId4"/>
    <p:sldLayoutId id="2147486397" r:id="rId5"/>
    <p:sldLayoutId id="2147486398" r:id="rId6"/>
    <p:sldLayoutId id="2147486399" r:id="rId7"/>
    <p:sldLayoutId id="2147486400" r:id="rId8"/>
    <p:sldLayoutId id="2147486401" r:id="rId9"/>
    <p:sldLayoutId id="2147486402" r:id="rId10"/>
    <p:sldLayoutId id="2147486403" r:id="rId11"/>
  </p:sldLayoutIdLst>
  <p:txStyles>
    <p:titleStyle>
      <a:lvl1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charset="0"/>
          <a:ea typeface="ＭＳ Ｐゴシック" charset="0"/>
          <a:cs typeface="Arial" charset="0"/>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charset="0"/>
          <a:ea typeface="ＭＳ Ｐゴシック" charset="0"/>
          <a:cs typeface="Arial" charset="0"/>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charset="0"/>
          <a:ea typeface="ＭＳ Ｐゴシック" charset="0"/>
          <a:cs typeface="Arial" charset="0"/>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charset="0"/>
          <a:ea typeface="ＭＳ Ｐゴシック" charset="0"/>
          <a:cs typeface="Arial" charset="0"/>
        </a:defRPr>
      </a:lvl5pPr>
      <a:lvl6pPr marL="457200" algn="ctr" rtl="0" fontAlgn="base">
        <a:spcBef>
          <a:spcPct val="0"/>
        </a:spcBef>
        <a:spcAft>
          <a:spcPct val="0"/>
        </a:spcAft>
        <a:defRPr sz="4200">
          <a:solidFill>
            <a:schemeClr val="tx2"/>
          </a:solidFill>
          <a:effectLst>
            <a:outerShdw blurRad="38100" dist="38100" dir="2700000" algn="tl">
              <a:srgbClr val="000000"/>
            </a:outerShdw>
          </a:effectLst>
          <a:latin typeface="Tahoma" charset="0"/>
          <a:ea typeface="ＭＳ Ｐゴシック" charset="0"/>
          <a:cs typeface="Arial" charset="0"/>
        </a:defRPr>
      </a:lvl6pPr>
      <a:lvl7pPr marL="914400" algn="ctr" rtl="0" fontAlgn="base">
        <a:spcBef>
          <a:spcPct val="0"/>
        </a:spcBef>
        <a:spcAft>
          <a:spcPct val="0"/>
        </a:spcAft>
        <a:defRPr sz="4200">
          <a:solidFill>
            <a:schemeClr val="tx2"/>
          </a:solidFill>
          <a:effectLst>
            <a:outerShdw blurRad="38100" dist="38100" dir="2700000" algn="tl">
              <a:srgbClr val="000000"/>
            </a:outerShdw>
          </a:effectLst>
          <a:latin typeface="Tahoma" charset="0"/>
          <a:ea typeface="ＭＳ Ｐゴシック" charset="0"/>
          <a:cs typeface="Arial" charset="0"/>
        </a:defRPr>
      </a:lvl7pPr>
      <a:lvl8pPr marL="1371600" algn="ctr" rtl="0" fontAlgn="base">
        <a:spcBef>
          <a:spcPct val="0"/>
        </a:spcBef>
        <a:spcAft>
          <a:spcPct val="0"/>
        </a:spcAft>
        <a:defRPr sz="4200">
          <a:solidFill>
            <a:schemeClr val="tx2"/>
          </a:solidFill>
          <a:effectLst>
            <a:outerShdw blurRad="38100" dist="38100" dir="2700000" algn="tl">
              <a:srgbClr val="000000"/>
            </a:outerShdw>
          </a:effectLst>
          <a:latin typeface="Tahoma" charset="0"/>
          <a:ea typeface="ＭＳ Ｐゴシック" charset="0"/>
          <a:cs typeface="Arial" charset="0"/>
        </a:defRPr>
      </a:lvl8pPr>
      <a:lvl9pPr marL="1828800" algn="ctr" rtl="0" fontAlgn="base">
        <a:spcBef>
          <a:spcPct val="0"/>
        </a:spcBef>
        <a:spcAft>
          <a:spcPct val="0"/>
        </a:spcAft>
        <a:defRPr sz="4200">
          <a:solidFill>
            <a:schemeClr val="tx2"/>
          </a:solidFill>
          <a:effectLst>
            <a:outerShdw blurRad="38100" dist="38100" dir="2700000" algn="tl">
              <a:srgbClr val="000000"/>
            </a:outerShdw>
          </a:effectLst>
          <a:latin typeface="Tahoma" charset="0"/>
          <a:ea typeface="ＭＳ Ｐゴシック" charset="0"/>
          <a:cs typeface="Arial" charset="0"/>
        </a:defRPr>
      </a:lvl9pPr>
    </p:titleStyle>
    <p:bodyStyle>
      <a:lvl1pPr marL="342900" indent="-342900" algn="l" rtl="0" eaLnBrk="0" fontAlgn="base" hangingPunct="0">
        <a:spcBef>
          <a:spcPct val="20000"/>
        </a:spcBef>
        <a:spcAft>
          <a:spcPct val="0"/>
        </a:spcAft>
        <a:buClr>
          <a:schemeClr val="hlink"/>
        </a:buClr>
        <a:buSzPct val="80000"/>
        <a:buFont typeface="Wingdings" pitchFamily="2" charset="2"/>
        <a:buChar char="l"/>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80000"/>
        <a:buFont typeface="Wingdings" pitchFamily="2" charset="2"/>
        <a:buChar char="l"/>
        <a:defRPr sz="2800">
          <a:solidFill>
            <a:schemeClr val="tx1"/>
          </a:solidFill>
          <a:effectLst>
            <a:outerShdw blurRad="38100" dist="38100" dir="2700000" algn="tl">
              <a:srgbClr val="000000"/>
            </a:outerShdw>
          </a:effectLst>
          <a:latin typeface="+mn-lt"/>
          <a:ea typeface="Arial" charset="0"/>
          <a:cs typeface="+mn-cs"/>
        </a:defRPr>
      </a:lvl2pPr>
      <a:lvl3pPr marL="1143000" indent="-228600" algn="l" rtl="0" eaLnBrk="0" fontAlgn="base" hangingPunct="0">
        <a:spcBef>
          <a:spcPct val="20000"/>
        </a:spcBef>
        <a:spcAft>
          <a:spcPct val="0"/>
        </a:spcAft>
        <a:buClr>
          <a:schemeClr val="tx2"/>
        </a:buClr>
        <a:buSzPct val="80000"/>
        <a:buFont typeface="Wingdings" pitchFamily="2" charset="2"/>
        <a:buChar char="l"/>
        <a:defRPr sz="2400">
          <a:solidFill>
            <a:schemeClr val="tx1"/>
          </a:solidFill>
          <a:effectLst>
            <a:outerShdw blurRad="38100" dist="38100" dir="2700000" algn="tl">
              <a:srgbClr val="000000"/>
            </a:outerShdw>
          </a:effectLst>
          <a:latin typeface="+mn-lt"/>
          <a:ea typeface="Arial" charset="0"/>
          <a:cs typeface="+mn-cs"/>
        </a:defRPr>
      </a:lvl3pPr>
      <a:lvl4pPr marL="1600200" indent="-228600" algn="l" rtl="0" eaLnBrk="0" fontAlgn="base" hangingPunct="0">
        <a:spcBef>
          <a:spcPct val="20000"/>
        </a:spcBef>
        <a:spcAft>
          <a:spcPct val="0"/>
        </a:spcAft>
        <a:buClr>
          <a:schemeClr val="hlink"/>
        </a:buClr>
        <a:buSzPct val="80000"/>
        <a:buFont typeface="Wingdings" pitchFamily="2" charset="2"/>
        <a:buChar char="l"/>
        <a:defRPr sz="2000">
          <a:solidFill>
            <a:schemeClr val="tx1"/>
          </a:solidFill>
          <a:effectLst>
            <a:outerShdw blurRad="38100" dist="38100" dir="2700000" algn="tl">
              <a:srgbClr val="000000"/>
            </a:outerShdw>
          </a:effectLst>
          <a:latin typeface="+mn-lt"/>
          <a:ea typeface="Arial" charset="0"/>
          <a:cs typeface="+mn-cs"/>
        </a:defRPr>
      </a:lvl4pPr>
      <a:lvl5pPr marL="2057400" indent="-228600" algn="l" rtl="0" eaLnBrk="0" fontAlgn="base" hangingPunct="0">
        <a:spcBef>
          <a:spcPct val="20000"/>
        </a:spcBef>
        <a:spcAft>
          <a:spcPct val="0"/>
        </a:spcAft>
        <a:buClr>
          <a:schemeClr val="tx1"/>
        </a:buClr>
        <a:buSzPct val="80000"/>
        <a:buFont typeface="Wingdings" pitchFamily="2" charset="2"/>
        <a:buChar char="l"/>
        <a:defRPr sz="2000">
          <a:solidFill>
            <a:schemeClr val="tx1"/>
          </a:solidFill>
          <a:effectLst>
            <a:outerShdw blurRad="38100" dist="38100" dir="2700000" algn="tl">
              <a:srgbClr val="000000"/>
            </a:outerShdw>
          </a:effectLst>
          <a:latin typeface="+mn-lt"/>
          <a:ea typeface="Arial" charset="0"/>
          <a:cs typeface="+mn-cs"/>
        </a:defRPr>
      </a:lvl5pPr>
      <a:lvl6pPr marL="2514600" indent="-228600" algn="l" rtl="0" fontAlgn="base">
        <a:spcBef>
          <a:spcPct val="20000"/>
        </a:spcBef>
        <a:spcAft>
          <a:spcPct val="0"/>
        </a:spcAft>
        <a:buClr>
          <a:schemeClr val="tx1"/>
        </a:buClr>
        <a:buSzPct val="80000"/>
        <a:buFont typeface="Wingdings" charset="0"/>
        <a:buChar char="l"/>
        <a:defRPr sz="2000">
          <a:solidFill>
            <a:schemeClr val="tx1"/>
          </a:solidFill>
          <a:effectLst>
            <a:outerShdw blurRad="38100" dist="38100" dir="2700000" algn="tl">
              <a:srgbClr val="000000"/>
            </a:outerShdw>
          </a:effectLst>
          <a:latin typeface="+mn-lt"/>
          <a:ea typeface="Arial" charset="0"/>
          <a:cs typeface="+mn-cs"/>
        </a:defRPr>
      </a:lvl6pPr>
      <a:lvl7pPr marL="2971800" indent="-228600" algn="l" rtl="0" fontAlgn="base">
        <a:spcBef>
          <a:spcPct val="20000"/>
        </a:spcBef>
        <a:spcAft>
          <a:spcPct val="0"/>
        </a:spcAft>
        <a:buClr>
          <a:schemeClr val="tx1"/>
        </a:buClr>
        <a:buSzPct val="80000"/>
        <a:buFont typeface="Wingdings" charset="0"/>
        <a:buChar char="l"/>
        <a:defRPr sz="2000">
          <a:solidFill>
            <a:schemeClr val="tx1"/>
          </a:solidFill>
          <a:effectLst>
            <a:outerShdw blurRad="38100" dist="38100" dir="2700000" algn="tl">
              <a:srgbClr val="000000"/>
            </a:outerShdw>
          </a:effectLst>
          <a:latin typeface="+mn-lt"/>
          <a:ea typeface="Arial" charset="0"/>
          <a:cs typeface="+mn-cs"/>
        </a:defRPr>
      </a:lvl7pPr>
      <a:lvl8pPr marL="3429000" indent="-228600" algn="l" rtl="0" fontAlgn="base">
        <a:spcBef>
          <a:spcPct val="20000"/>
        </a:spcBef>
        <a:spcAft>
          <a:spcPct val="0"/>
        </a:spcAft>
        <a:buClr>
          <a:schemeClr val="tx1"/>
        </a:buClr>
        <a:buSzPct val="80000"/>
        <a:buFont typeface="Wingdings" charset="0"/>
        <a:buChar char="l"/>
        <a:defRPr sz="2000">
          <a:solidFill>
            <a:schemeClr val="tx1"/>
          </a:solidFill>
          <a:effectLst>
            <a:outerShdw blurRad="38100" dist="38100" dir="2700000" algn="tl">
              <a:srgbClr val="000000"/>
            </a:outerShdw>
          </a:effectLst>
          <a:latin typeface="+mn-lt"/>
          <a:ea typeface="Arial" charset="0"/>
          <a:cs typeface="+mn-cs"/>
        </a:defRPr>
      </a:lvl8pPr>
      <a:lvl9pPr marL="3886200" indent="-228600" algn="l" rtl="0" fontAlgn="base">
        <a:spcBef>
          <a:spcPct val="20000"/>
        </a:spcBef>
        <a:spcAft>
          <a:spcPct val="0"/>
        </a:spcAft>
        <a:buClr>
          <a:schemeClr val="tx1"/>
        </a:buClr>
        <a:buSzPct val="80000"/>
        <a:buFont typeface="Wingdings" charset="0"/>
        <a:buChar char="l"/>
        <a:defRPr sz="2000">
          <a:solidFill>
            <a:schemeClr val="tx1"/>
          </a:solidFill>
          <a:effectLst>
            <a:outerShdw blurRad="38100" dist="38100" dir="2700000" algn="tl">
              <a:srgbClr val="000000"/>
            </a:outerShdw>
          </a:effectLst>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3906" name="Rectangle 2">
            <a:extLst>
              <a:ext uri="{FF2B5EF4-FFF2-40B4-BE49-F238E27FC236}">
                <a16:creationId xmlns:a16="http://schemas.microsoft.com/office/drawing/2014/main" id="{FF3893FF-0078-CB45-88ED-6D0177AB5F24}"/>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23907" name="Rectangle 3">
            <a:extLst>
              <a:ext uri="{FF2B5EF4-FFF2-40B4-BE49-F238E27FC236}">
                <a16:creationId xmlns:a16="http://schemas.microsoft.com/office/drawing/2014/main" id="{538817FD-E5C3-4645-80AE-B54DA659CBFD}"/>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86470" r:id="rId1"/>
  </p:sldLayoutIdLst>
  <p:txStyles>
    <p:title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p:titleStyle>
    <p:bodyStyle>
      <a:lvl1pPr marL="342900" indent="-342900" algn="l" rtl="0" eaLnBrk="0" fontAlgn="base" hangingPunct="0">
        <a:spcBef>
          <a:spcPct val="20000"/>
        </a:spcBef>
        <a:spcAft>
          <a:spcPct val="0"/>
        </a:spcAft>
        <a:buChar char="•"/>
        <a:defRPr sz="32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ea typeface="+mn-ea"/>
        </a:defRPr>
      </a:lvl2pPr>
      <a:lvl3pPr marL="1143000" indent="-228600" algn="l" rtl="0" eaLnBrk="0" fontAlgn="base" hangingPunct="0">
        <a:spcBef>
          <a:spcPct val="20000"/>
        </a:spcBef>
        <a:spcAft>
          <a:spcPct val="0"/>
        </a:spcAft>
        <a:buChar char="•"/>
        <a:defRPr sz="2400">
          <a:solidFill>
            <a:schemeClr val="bg1"/>
          </a:solidFill>
          <a:latin typeface="+mn-lt"/>
          <a:ea typeface="+mn-ea"/>
        </a:defRPr>
      </a:lvl3pPr>
      <a:lvl4pPr marL="1600200" indent="-228600" algn="l" rtl="0" eaLnBrk="0" fontAlgn="base" hangingPunct="0">
        <a:spcBef>
          <a:spcPct val="20000"/>
        </a:spcBef>
        <a:spcAft>
          <a:spcPct val="0"/>
        </a:spcAft>
        <a:buChar char="–"/>
        <a:defRPr sz="2000">
          <a:solidFill>
            <a:schemeClr val="bg1"/>
          </a:solidFill>
          <a:latin typeface="+mn-lt"/>
          <a:ea typeface="+mn-ea"/>
        </a:defRPr>
      </a:lvl4pPr>
      <a:lvl5pPr marL="2057400" indent="-228600" algn="l" rtl="0" eaLnBrk="0" fontAlgn="base" hangingPunct="0">
        <a:spcBef>
          <a:spcPct val="20000"/>
        </a:spcBef>
        <a:spcAft>
          <a:spcPct val="0"/>
        </a:spcAft>
        <a:buChar char="»"/>
        <a:defRPr sz="2000">
          <a:solidFill>
            <a:schemeClr val="bg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5954" name="Rectangle 2">
            <a:extLst>
              <a:ext uri="{FF2B5EF4-FFF2-40B4-BE49-F238E27FC236}">
                <a16:creationId xmlns:a16="http://schemas.microsoft.com/office/drawing/2014/main" id="{B77D6DAC-CFF0-8E4F-98B9-96E067D8B364}"/>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25955" name="Rectangle 3">
            <a:extLst>
              <a:ext uri="{FF2B5EF4-FFF2-40B4-BE49-F238E27FC236}">
                <a16:creationId xmlns:a16="http://schemas.microsoft.com/office/drawing/2014/main" id="{CFACE0A3-5F39-6F47-B171-9DD7ED74DE53}"/>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C499C1B8-6A2A-8544-AA73-21F954706D1B}"/>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29" name="Rectangle 5">
            <a:extLst>
              <a:ext uri="{FF2B5EF4-FFF2-40B4-BE49-F238E27FC236}">
                <a16:creationId xmlns:a16="http://schemas.microsoft.com/office/drawing/2014/main" id="{46C22571-5051-E040-90EC-E39EFA233BAA}"/>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30" name="Rectangle 6">
            <a:extLst>
              <a:ext uri="{FF2B5EF4-FFF2-40B4-BE49-F238E27FC236}">
                <a16:creationId xmlns:a16="http://schemas.microsoft.com/office/drawing/2014/main" id="{283F0CFC-9345-8244-892B-648C49531BE5}"/>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smtClean="0">
                <a:solidFill>
                  <a:srgbClr val="000000"/>
                </a:solidFill>
              </a:defRPr>
            </a:lvl1pPr>
          </a:lstStyle>
          <a:p>
            <a:pPr>
              <a:defRPr/>
            </a:pPr>
            <a:fld id="{F319DFFE-95C4-174D-85B8-CEF962269D2D}"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6471"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8002" name="Rectangle 2">
            <a:extLst>
              <a:ext uri="{FF2B5EF4-FFF2-40B4-BE49-F238E27FC236}">
                <a16:creationId xmlns:a16="http://schemas.microsoft.com/office/drawing/2014/main" id="{E0C28A1B-521C-884B-BA85-6291511FBE70}"/>
              </a:ext>
            </a:extLst>
          </p:cNvPr>
          <p:cNvSpPr>
            <a:spLocks noGrp="1" noChangeArrowheads="1"/>
          </p:cNvSpPr>
          <p:nvPr>
            <p:ph type="title"/>
          </p:nvPr>
        </p:nvSpPr>
        <p:spPr bwMode="auto">
          <a:xfrm>
            <a:off x="0" y="0"/>
            <a:ext cx="9144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28003" name="Rectangle 3">
            <a:extLst>
              <a:ext uri="{FF2B5EF4-FFF2-40B4-BE49-F238E27FC236}">
                <a16:creationId xmlns:a16="http://schemas.microsoft.com/office/drawing/2014/main" id="{FCAF5F25-EFFE-8C4A-AB17-B1B3E00F9E12}"/>
              </a:ext>
            </a:extLst>
          </p:cNvPr>
          <p:cNvSpPr>
            <a:spLocks noGrp="1" noChangeArrowheads="1"/>
          </p:cNvSpPr>
          <p:nvPr>
            <p:ph type="body" idx="1"/>
          </p:nvPr>
        </p:nvSpPr>
        <p:spPr bwMode="auto">
          <a:xfrm>
            <a:off x="304800" y="1371600"/>
            <a:ext cx="84582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86472" r:id="rId1"/>
    <p:sldLayoutId id="2147486551" r:id="rId2"/>
  </p:sldLayoutIdLst>
  <p:txStyles>
    <p:title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Arial" panose="020B0604020202020204" pitchFamily="34" charset="0"/>
        </a:defRPr>
      </a:lvl2pPr>
      <a:lvl3pPr algn="ctr" rtl="0" eaLnBrk="0" fontAlgn="base" hangingPunct="0">
        <a:spcBef>
          <a:spcPct val="0"/>
        </a:spcBef>
        <a:spcAft>
          <a:spcPct val="0"/>
        </a:spcAft>
        <a:defRPr sz="4400">
          <a:solidFill>
            <a:schemeClr val="tx2"/>
          </a:solidFill>
          <a:latin typeface="Arial" charset="0"/>
          <a:ea typeface="ＭＳ Ｐゴシック" charset="-128"/>
          <a:cs typeface="Arial" panose="020B0604020202020204" pitchFamily="34" charset="0"/>
        </a:defRPr>
      </a:lvl3pPr>
      <a:lvl4pPr algn="ctr" rtl="0" eaLnBrk="0" fontAlgn="base" hangingPunct="0">
        <a:spcBef>
          <a:spcPct val="0"/>
        </a:spcBef>
        <a:spcAft>
          <a:spcPct val="0"/>
        </a:spcAft>
        <a:defRPr sz="4400">
          <a:solidFill>
            <a:schemeClr val="tx2"/>
          </a:solidFill>
          <a:latin typeface="Arial" charset="0"/>
          <a:ea typeface="ＭＳ Ｐゴシック" charset="-128"/>
          <a:cs typeface="Arial" panose="020B0604020202020204" pitchFamily="34" charset="0"/>
        </a:defRPr>
      </a:lvl4pPr>
      <a:lvl5pPr algn="ctr" rtl="0" eaLnBrk="0" fontAlgn="base" hangingPunct="0">
        <a:spcBef>
          <a:spcPct val="0"/>
        </a:spcBef>
        <a:spcAft>
          <a:spcPct val="0"/>
        </a:spcAft>
        <a:defRPr sz="4400">
          <a:solidFill>
            <a:schemeClr val="tx2"/>
          </a:solidFill>
          <a:latin typeface="Arial" charset="0"/>
          <a:ea typeface="ＭＳ Ｐゴシック" charset="-128"/>
          <a:cs typeface="Arial" panose="020B0604020202020204" pitchFamily="34" charset="0"/>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5954" name="Rectangle 1026">
            <a:extLst>
              <a:ext uri="{FF2B5EF4-FFF2-40B4-BE49-F238E27FC236}">
                <a16:creationId xmlns:a16="http://schemas.microsoft.com/office/drawing/2014/main" id="{3E1CD381-72A6-8541-A25C-79D055A05405}"/>
              </a:ext>
            </a:extLst>
          </p:cNvPr>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latin typeface="Arial" pitchFamily="-111" charset="0"/>
                <a:ea typeface="+mn-ea"/>
                <a:cs typeface="+mn-cs"/>
              </a:defRPr>
            </a:lvl1pPr>
          </a:lstStyle>
          <a:p>
            <a:pPr>
              <a:defRPr/>
            </a:pPr>
            <a:endParaRPr lang="en-US"/>
          </a:p>
        </p:txBody>
      </p:sp>
      <p:sp>
        <p:nvSpPr>
          <p:cNvPr id="125955" name="Rectangle 1027">
            <a:extLst>
              <a:ext uri="{FF2B5EF4-FFF2-40B4-BE49-F238E27FC236}">
                <a16:creationId xmlns:a16="http://schemas.microsoft.com/office/drawing/2014/main" id="{27BD1CEF-BCD8-6348-8B6D-154C3E200998}"/>
              </a:ext>
            </a:extLst>
          </p:cNvPr>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smtClean="0">
                <a:solidFill>
                  <a:srgbClr val="FFFFFF"/>
                </a:solidFill>
              </a:defRPr>
            </a:lvl1pPr>
          </a:lstStyle>
          <a:p>
            <a:pPr>
              <a:defRPr/>
            </a:pPr>
            <a:fld id="{2E5A9B32-6925-B141-A9B3-03273E4EDF6D}" type="slidenum">
              <a:rPr lang="en-US" altLang="en-US"/>
              <a:pPr>
                <a:defRPr/>
              </a:pPr>
              <a:t>‹#›</a:t>
            </a:fld>
            <a:endParaRPr lang="en-US" altLang="en-US"/>
          </a:p>
        </p:txBody>
      </p:sp>
      <p:grpSp>
        <p:nvGrpSpPr>
          <p:cNvPr id="130052" name="Group 1028">
            <a:extLst>
              <a:ext uri="{FF2B5EF4-FFF2-40B4-BE49-F238E27FC236}">
                <a16:creationId xmlns:a16="http://schemas.microsoft.com/office/drawing/2014/main" id="{B8B2AB04-3CA0-E941-AB3B-6B9AF3FFA75E}"/>
              </a:ext>
            </a:extLst>
          </p:cNvPr>
          <p:cNvGrpSpPr>
            <a:grpSpLocks/>
          </p:cNvGrpSpPr>
          <p:nvPr/>
        </p:nvGrpSpPr>
        <p:grpSpPr bwMode="auto">
          <a:xfrm>
            <a:off x="0" y="0"/>
            <a:ext cx="9140825" cy="6850063"/>
            <a:chOff x="0" y="0"/>
            <a:chExt cx="5758" cy="4315"/>
          </a:xfrm>
        </p:grpSpPr>
        <p:grpSp>
          <p:nvGrpSpPr>
            <p:cNvPr id="130056" name="Group 1029">
              <a:extLst>
                <a:ext uri="{FF2B5EF4-FFF2-40B4-BE49-F238E27FC236}">
                  <a16:creationId xmlns:a16="http://schemas.microsoft.com/office/drawing/2014/main" id="{62ED396B-8E47-BA42-A48B-AA9A15460C0E}"/>
                </a:ext>
              </a:extLst>
            </p:cNvPr>
            <p:cNvGrpSpPr>
              <a:grpSpLocks/>
            </p:cNvGrpSpPr>
            <p:nvPr userDrawn="1"/>
          </p:nvGrpSpPr>
          <p:grpSpPr bwMode="auto">
            <a:xfrm>
              <a:off x="1728" y="2230"/>
              <a:ext cx="4027" cy="2085"/>
              <a:chOff x="1728" y="2230"/>
              <a:chExt cx="4027" cy="2085"/>
            </a:xfrm>
          </p:grpSpPr>
          <p:sp>
            <p:nvSpPr>
              <p:cNvPr id="125958" name="Freeform 1030">
                <a:extLst>
                  <a:ext uri="{FF2B5EF4-FFF2-40B4-BE49-F238E27FC236}">
                    <a16:creationId xmlns:a16="http://schemas.microsoft.com/office/drawing/2014/main" id="{A067A832-C97C-C949-9C04-440E24BD10C7}"/>
                  </a:ext>
                </a:extLst>
              </p:cNvPr>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eaLnBrk="1" hangingPunct="1">
                  <a:defRPr/>
                </a:pPr>
                <a:endParaRPr lang="en-US" sz="2800">
                  <a:solidFill>
                    <a:srgbClr val="FFFFFF"/>
                  </a:solidFill>
                  <a:latin typeface="Comic Sans MS" pitchFamily="-111" charset="0"/>
                  <a:ea typeface="ＭＳ Ｐゴシック" charset="-128"/>
                  <a:cs typeface="ＭＳ Ｐゴシック" charset="-128"/>
                </a:endParaRPr>
              </a:p>
            </p:txBody>
          </p:sp>
          <p:sp>
            <p:nvSpPr>
              <p:cNvPr id="125959" name="Freeform 1031">
                <a:extLst>
                  <a:ext uri="{FF2B5EF4-FFF2-40B4-BE49-F238E27FC236}">
                    <a16:creationId xmlns:a16="http://schemas.microsoft.com/office/drawing/2014/main" id="{A3C9B15B-584A-FB4C-B602-80E547558650}"/>
                  </a:ext>
                </a:extLst>
              </p:cNvPr>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eaLnBrk="1" hangingPunct="1">
                  <a:defRPr/>
                </a:pPr>
                <a:endParaRPr lang="en-US" sz="2800">
                  <a:solidFill>
                    <a:srgbClr val="FFFFFF"/>
                  </a:solidFill>
                  <a:latin typeface="Comic Sans MS" pitchFamily="-111" charset="0"/>
                  <a:ea typeface="ＭＳ Ｐゴシック" charset="-128"/>
                  <a:cs typeface="ＭＳ Ｐゴシック" charset="-128"/>
                </a:endParaRPr>
              </a:p>
            </p:txBody>
          </p:sp>
          <p:sp>
            <p:nvSpPr>
              <p:cNvPr id="125960" name="Freeform 1032">
                <a:extLst>
                  <a:ext uri="{FF2B5EF4-FFF2-40B4-BE49-F238E27FC236}">
                    <a16:creationId xmlns:a16="http://schemas.microsoft.com/office/drawing/2014/main" id="{55A89F7F-EECE-1C46-8E8B-04DE0CBEB93E}"/>
                  </a:ext>
                </a:extLst>
              </p:cNvPr>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eaLnBrk="1" hangingPunct="1">
                  <a:defRPr/>
                </a:pPr>
                <a:endParaRPr lang="en-US" sz="2800">
                  <a:solidFill>
                    <a:srgbClr val="FFFFFF"/>
                  </a:solidFill>
                  <a:latin typeface="Comic Sans MS" pitchFamily="-111" charset="0"/>
                  <a:ea typeface="ＭＳ Ｐゴシック" charset="-128"/>
                  <a:cs typeface="ＭＳ Ｐゴシック" charset="-128"/>
                </a:endParaRPr>
              </a:p>
            </p:txBody>
          </p:sp>
          <p:sp>
            <p:nvSpPr>
              <p:cNvPr id="130062" name="Freeform 1033">
                <a:extLst>
                  <a:ext uri="{FF2B5EF4-FFF2-40B4-BE49-F238E27FC236}">
                    <a16:creationId xmlns:a16="http://schemas.microsoft.com/office/drawing/2014/main" id="{BAEF874E-AF5B-984C-BD66-6431195F1B24}"/>
                  </a:ext>
                </a:extLst>
              </p:cNvPr>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5962" name="Freeform 1034">
                <a:extLst>
                  <a:ext uri="{FF2B5EF4-FFF2-40B4-BE49-F238E27FC236}">
                    <a16:creationId xmlns:a16="http://schemas.microsoft.com/office/drawing/2014/main" id="{A454C915-58C3-2648-B42C-3C83709A2E8D}"/>
                  </a:ext>
                </a:extLst>
              </p:cNvPr>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eaLnBrk="1" hangingPunct="1">
                  <a:defRPr/>
                </a:pPr>
                <a:endParaRPr lang="en-US" sz="2800">
                  <a:solidFill>
                    <a:srgbClr val="FFFFFF"/>
                  </a:solidFill>
                  <a:latin typeface="Comic Sans MS" pitchFamily="-111" charset="0"/>
                  <a:ea typeface="ＭＳ Ｐゴシック" charset="-128"/>
                  <a:cs typeface="ＭＳ Ｐゴシック" charset="-128"/>
                </a:endParaRPr>
              </a:p>
            </p:txBody>
          </p:sp>
        </p:grpSp>
        <p:sp>
          <p:nvSpPr>
            <p:cNvPr id="125963" name="Freeform 1035">
              <a:extLst>
                <a:ext uri="{FF2B5EF4-FFF2-40B4-BE49-F238E27FC236}">
                  <a16:creationId xmlns:a16="http://schemas.microsoft.com/office/drawing/2014/main" id="{81A5349C-1DD1-E340-88DE-FF5BFC44E231}"/>
                </a:ext>
              </a:extLst>
            </p:cNvPr>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1" hangingPunct="1">
                <a:defRPr/>
              </a:pPr>
              <a:endParaRPr lang="en-US" sz="2800">
                <a:solidFill>
                  <a:srgbClr val="FFFFFF"/>
                </a:solidFill>
                <a:latin typeface="Comic Sans MS" pitchFamily="-111" charset="0"/>
                <a:ea typeface="ＭＳ Ｐゴシック" charset="-128"/>
                <a:cs typeface="ＭＳ Ｐゴシック" charset="-128"/>
              </a:endParaRPr>
            </a:p>
          </p:txBody>
        </p:sp>
        <p:sp>
          <p:nvSpPr>
            <p:cNvPr id="130058" name="Freeform 1036">
              <a:extLst>
                <a:ext uri="{FF2B5EF4-FFF2-40B4-BE49-F238E27FC236}">
                  <a16:creationId xmlns:a16="http://schemas.microsoft.com/office/drawing/2014/main" id="{451171F2-B269-2C4B-A151-A727C6F6516D}"/>
                </a:ext>
              </a:extLst>
            </p:cNvPr>
            <p:cNvSpPr>
              <a:spLocks/>
            </p:cNvSpPr>
            <p:nvPr/>
          </p:nvSpPr>
          <p:spPr bwMode="hidden">
            <a:xfrm>
              <a:off x="0" y="0"/>
              <a:ext cx="5758" cy="1776"/>
            </a:xfrm>
            <a:custGeom>
              <a:avLst/>
              <a:gdLst>
                <a:gd name="T0" fmla="*/ 0 w 5740"/>
                <a:gd name="T1" fmla="*/ 0 h 1906"/>
                <a:gd name="T2" fmla="*/ 0 w 5740"/>
                <a:gd name="T3" fmla="*/ 1542 h 1906"/>
                <a:gd name="T4" fmla="*/ 5794 w 5740"/>
                <a:gd name="T5" fmla="*/ 1542 h 1906"/>
                <a:gd name="T6" fmla="*/ 5794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125965" name="Rectangle 1037">
            <a:extLst>
              <a:ext uri="{FF2B5EF4-FFF2-40B4-BE49-F238E27FC236}">
                <a16:creationId xmlns:a16="http://schemas.microsoft.com/office/drawing/2014/main" id="{3D27D819-24DB-2E45-9EB7-FB869907F5B5}"/>
              </a:ext>
            </a:extLst>
          </p:cNvPr>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25966" name="Rectangle 1038">
            <a:extLst>
              <a:ext uri="{FF2B5EF4-FFF2-40B4-BE49-F238E27FC236}">
                <a16:creationId xmlns:a16="http://schemas.microsoft.com/office/drawing/2014/main" id="{03E47E40-DB79-5E40-A794-84C75C9C5C5D}"/>
              </a:ext>
            </a:extLst>
          </p:cNvPr>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latin typeface="Arial" pitchFamily="-111" charset="0"/>
                <a:ea typeface="+mn-ea"/>
                <a:cs typeface="+mn-cs"/>
              </a:defRPr>
            </a:lvl1pPr>
          </a:lstStyle>
          <a:p>
            <a:pPr>
              <a:defRPr/>
            </a:pPr>
            <a:endParaRPr lang="en-US"/>
          </a:p>
        </p:txBody>
      </p:sp>
      <p:sp>
        <p:nvSpPr>
          <p:cNvPr id="125967" name="Rectangle 1039">
            <a:extLst>
              <a:ext uri="{FF2B5EF4-FFF2-40B4-BE49-F238E27FC236}">
                <a16:creationId xmlns:a16="http://schemas.microsoft.com/office/drawing/2014/main" id="{CF02109F-B324-404A-9EC4-5B33A81AC9BD}"/>
              </a:ext>
            </a:extLst>
          </p:cNvPr>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6404" r:id="rId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pitchFamily="-110" charset="-128"/>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0" charset="-128"/>
          <a:cs typeface="Arial" panose="020B0604020202020204" pitchFamily="34"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0" charset="-128"/>
          <a:cs typeface="Arial" panose="020B0604020202020204" pitchFamily="34"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0" charset="-128"/>
          <a:cs typeface="Arial" panose="020B0604020202020204" pitchFamily="34"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0" charset="-128"/>
          <a:cs typeface="Arial" panose="020B0604020202020204" pitchFamily="34"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9pPr>
    </p:titleStyle>
    <p:bodyStyle>
      <a:lvl1pPr marL="342900" indent="-342900" algn="l" rtl="0" eaLnBrk="0" fontAlgn="base" hangingPunct="0">
        <a:spcBef>
          <a:spcPct val="20000"/>
        </a:spcBef>
        <a:spcAft>
          <a:spcPct val="0"/>
        </a:spcAft>
        <a:buClr>
          <a:schemeClr val="hlink"/>
        </a:buClr>
        <a:buSzPct val="70000"/>
        <a:buFont typeface="Wingdings" pitchFamily="2" charset="2"/>
        <a:buChar char="n"/>
        <a:defRPr sz="3200">
          <a:solidFill>
            <a:schemeClr val="tx1"/>
          </a:solidFill>
          <a:effectLst>
            <a:outerShdw blurRad="38100" dist="38100" dir="2700000" algn="tl">
              <a:srgbClr val="000000"/>
            </a:outerShdw>
          </a:effectLst>
          <a:latin typeface="Arial"/>
          <a:ea typeface="ＭＳ Ｐゴシック" pitchFamily="-110" charset="-128"/>
          <a:cs typeface="Arial"/>
        </a:defRPr>
      </a:lvl1pPr>
      <a:lvl2pPr marL="742950" indent="-285750" algn="l" rtl="0" eaLnBrk="0" fontAlgn="base" hangingPunct="0">
        <a:spcBef>
          <a:spcPct val="20000"/>
        </a:spcBef>
        <a:spcAft>
          <a:spcPct val="0"/>
        </a:spcAft>
        <a:buClr>
          <a:schemeClr val="accent2"/>
        </a:buClr>
        <a:buSzPct val="70000"/>
        <a:buFont typeface="Wingdings" pitchFamily="2" charset="2"/>
        <a:buChar char="n"/>
        <a:defRPr sz="2800">
          <a:solidFill>
            <a:schemeClr val="tx1"/>
          </a:solidFill>
          <a:effectLst>
            <a:outerShdw blurRad="38100" dist="38100" dir="2700000" algn="tl">
              <a:srgbClr val="000000"/>
            </a:outerShdw>
          </a:effectLst>
          <a:latin typeface="Arial"/>
          <a:ea typeface="ＭＳ Ｐゴシック" pitchFamily="-111" charset="-128"/>
          <a:cs typeface="Arial"/>
        </a:defRPr>
      </a:lvl2pPr>
      <a:lvl3pPr marL="1143000" indent="-228600" algn="l" rtl="0" eaLnBrk="0" fontAlgn="base" hangingPunct="0">
        <a:spcBef>
          <a:spcPct val="20000"/>
        </a:spcBef>
        <a:spcAft>
          <a:spcPct val="0"/>
        </a:spcAft>
        <a:buClr>
          <a:schemeClr val="tx2"/>
        </a:buClr>
        <a:buSzPct val="70000"/>
        <a:buFont typeface="Wingdings" pitchFamily="2" charset="2"/>
        <a:buChar char="n"/>
        <a:defRPr sz="2400">
          <a:solidFill>
            <a:schemeClr val="tx1"/>
          </a:solidFill>
          <a:effectLst>
            <a:outerShdw blurRad="38100" dist="38100" dir="2700000" algn="tl">
              <a:srgbClr val="000000"/>
            </a:outerShdw>
          </a:effectLst>
          <a:latin typeface="Arial"/>
          <a:ea typeface="Geneva" charset="0"/>
          <a:cs typeface="Arial"/>
        </a:defRPr>
      </a:lvl3pPr>
      <a:lvl4pPr marL="1600200" indent="-228600" algn="l" rtl="0" eaLnBrk="0" fontAlgn="base" hangingPunct="0">
        <a:spcBef>
          <a:spcPct val="20000"/>
        </a:spcBef>
        <a:spcAft>
          <a:spcPct val="0"/>
        </a:spcAft>
        <a:buClr>
          <a:schemeClr val="accent2"/>
        </a:buClr>
        <a:buSzPct val="70000"/>
        <a:buFont typeface="Wingdings" pitchFamily="2" charset="2"/>
        <a:buChar char="n"/>
        <a:defRPr sz="2000">
          <a:solidFill>
            <a:schemeClr val="tx1"/>
          </a:solidFill>
          <a:effectLst>
            <a:outerShdw blurRad="38100" dist="38100" dir="2700000" algn="tl">
              <a:srgbClr val="000000"/>
            </a:outerShdw>
          </a:effectLst>
          <a:latin typeface="Arial"/>
          <a:ea typeface="Geneva" charset="-128"/>
          <a:cs typeface="Arial"/>
        </a:defRPr>
      </a:lvl4pPr>
      <a:lvl5pPr marL="2057400" indent="-228600" algn="l" rtl="0" eaLnBrk="0" fontAlgn="base" hangingPunct="0">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Arial"/>
          <a:ea typeface="ＭＳ Ｐゴシック" charset="-128"/>
          <a:cs typeface="Arial"/>
        </a:defRPr>
      </a:lvl5pPr>
      <a:lvl6pPr marL="25146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2098" name="Rectangle 2">
            <a:extLst>
              <a:ext uri="{FF2B5EF4-FFF2-40B4-BE49-F238E27FC236}">
                <a16:creationId xmlns:a16="http://schemas.microsoft.com/office/drawing/2014/main" id="{2C21DAE2-349C-E942-AA16-EF021E9265C7}"/>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32099" name="Rectangle 3">
            <a:extLst>
              <a:ext uri="{FF2B5EF4-FFF2-40B4-BE49-F238E27FC236}">
                <a16:creationId xmlns:a16="http://schemas.microsoft.com/office/drawing/2014/main" id="{90479FBE-DCA2-8B40-8AC6-2779E50893BB}"/>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32452" name="Rectangle 4">
            <a:extLst>
              <a:ext uri="{FF2B5EF4-FFF2-40B4-BE49-F238E27FC236}">
                <a16:creationId xmlns:a16="http://schemas.microsoft.com/office/drawing/2014/main" id="{B9A72AD7-4039-EE46-8707-8F9D2392CB80}"/>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0">
                <a:solidFill>
                  <a:srgbClr val="000000"/>
                </a:solidFill>
                <a:effectLst/>
                <a:latin typeface="+mn-lt"/>
                <a:ea typeface="+mn-ea"/>
                <a:cs typeface="+mn-cs"/>
              </a:defRPr>
            </a:lvl1pPr>
          </a:lstStyle>
          <a:p>
            <a:pPr>
              <a:defRPr/>
            </a:pPr>
            <a:endParaRPr lang="en-US"/>
          </a:p>
        </p:txBody>
      </p:sp>
      <p:sp>
        <p:nvSpPr>
          <p:cNvPr id="232453" name="Rectangle 5">
            <a:extLst>
              <a:ext uri="{FF2B5EF4-FFF2-40B4-BE49-F238E27FC236}">
                <a16:creationId xmlns:a16="http://schemas.microsoft.com/office/drawing/2014/main" id="{09B564A4-F7C4-BB47-B4A6-904AEC15BB57}"/>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0">
                <a:solidFill>
                  <a:srgbClr val="000000"/>
                </a:solidFill>
                <a:effectLst/>
                <a:latin typeface="+mn-lt"/>
                <a:ea typeface="+mn-ea"/>
                <a:cs typeface="+mn-cs"/>
              </a:defRPr>
            </a:lvl1pPr>
          </a:lstStyle>
          <a:p>
            <a:pPr>
              <a:defRPr/>
            </a:pPr>
            <a:endParaRPr lang="en-US"/>
          </a:p>
        </p:txBody>
      </p:sp>
      <p:sp>
        <p:nvSpPr>
          <p:cNvPr id="232454" name="Rectangle 6">
            <a:extLst>
              <a:ext uri="{FF2B5EF4-FFF2-40B4-BE49-F238E27FC236}">
                <a16:creationId xmlns:a16="http://schemas.microsoft.com/office/drawing/2014/main" id="{7186AABA-650C-2D4F-A580-C899AFBB1B87}"/>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smtClean="0">
                <a:solidFill>
                  <a:srgbClr val="000000"/>
                </a:solidFill>
              </a:defRPr>
            </a:lvl1pPr>
          </a:lstStyle>
          <a:p>
            <a:pPr>
              <a:defRPr/>
            </a:pPr>
            <a:fld id="{22D88C3B-935F-9E4D-95F1-CD1EB81B1718}"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6406"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bwMode="auto">
      <p:bgPr>
        <a:solidFill>
          <a:srgbClr val="000000"/>
        </a:solidFill>
        <a:effectLst/>
      </p:bgPr>
    </p:bg>
    <p:spTree>
      <p:nvGrpSpPr>
        <p:cNvPr id="1" name=""/>
        <p:cNvGrpSpPr/>
        <p:nvPr/>
      </p:nvGrpSpPr>
      <p:grpSpPr>
        <a:xfrm>
          <a:off x="0" y="0"/>
          <a:ext cx="0" cy="0"/>
          <a:chOff x="0" y="0"/>
          <a:chExt cx="0" cy="0"/>
        </a:xfrm>
      </p:grpSpPr>
      <p:sp>
        <p:nvSpPr>
          <p:cNvPr id="5121" name="Rectangle 1">
            <a:extLst>
              <a:ext uri="{FF2B5EF4-FFF2-40B4-BE49-F238E27FC236}">
                <a16:creationId xmlns:a16="http://schemas.microsoft.com/office/drawing/2014/main" id="{54F9F2F1-CC88-D64B-A80E-B84C4EF877F9}"/>
              </a:ext>
            </a:extLst>
          </p:cNvPr>
          <p:cNvSpPr>
            <a:spLocks noGrp="1"/>
          </p:cNvSpPr>
          <p:nvPr>
            <p:ph type="sldNum" sz="quarter" idx="2"/>
          </p:nvPr>
        </p:nvSpPr>
        <p:spPr bwMode="auto">
          <a:xfrm>
            <a:off x="6553200" y="6245225"/>
            <a:ext cx="2133600" cy="2873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a:extLst>
        </p:spPr>
        <p:txBody>
          <a:bodyPr vert="horz" wrap="square" lIns="45719" tIns="45719" rIns="45719" bIns="45719" numCol="1" anchor="t" anchorCtr="0" compatLnSpc="1">
            <a:prstTxWarp prst="textNoShape">
              <a:avLst/>
            </a:prstTxWarp>
          </a:bodyPr>
          <a:lstStyle>
            <a:lvl1pPr algn="r" eaLnBrk="1">
              <a:defRPr sz="2400">
                <a:solidFill>
                  <a:srgbClr val="000000"/>
                </a:solidFill>
                <a:ea typeface="MS PGothic" pitchFamily="34" charset="-128"/>
                <a:sym typeface="Arial" pitchFamily="34" charset="0"/>
              </a:defRPr>
            </a:lvl1pPr>
          </a:lstStyle>
          <a:p>
            <a:pPr>
              <a:defRPr/>
            </a:pPr>
            <a:fld id="{A5AF3436-0FBC-4E44-BB0E-58EA66E5D865}" type="slidenum">
              <a:rPr lang="en-US" altLang="en-US"/>
              <a:pPr>
                <a:defRPr/>
              </a:pPr>
              <a:t>‹#›</a:t>
            </a:fld>
            <a:endParaRPr lang="en-US" altLang="en-US" sz="1400"/>
          </a:p>
        </p:txBody>
      </p:sp>
      <p:sp>
        <p:nvSpPr>
          <p:cNvPr id="5122" name="Rectangle 2">
            <a:extLst>
              <a:ext uri="{FF2B5EF4-FFF2-40B4-BE49-F238E27FC236}">
                <a16:creationId xmlns:a16="http://schemas.microsoft.com/office/drawing/2014/main" id="{34109BD4-D540-C74D-A2BF-A81FE1B9F216}"/>
              </a:ext>
            </a:extLst>
          </p:cNvPr>
          <p:cNvSpPr>
            <a:spLocks noGrp="1"/>
          </p:cNvSpPr>
          <p:nvPr>
            <p:ph type="title"/>
          </p:nvPr>
        </p:nvSpPr>
        <p:spPr bwMode="auto">
          <a:xfrm>
            <a:off x="685800" y="1844675"/>
            <a:ext cx="7772400" cy="2041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a:extLst>
        </p:spPr>
        <p:txBody>
          <a:bodyPr vert="horz" wrap="square" lIns="45719" tIns="45719" rIns="45719" bIns="45719" numCol="1" anchor="ctr" anchorCtr="0" compatLnSpc="1">
            <a:prstTxWarp prst="textNoShape">
              <a:avLst/>
            </a:prstTxWarp>
          </a:bodyPr>
          <a:lstStyle/>
          <a:p>
            <a:pPr lvl="0"/>
            <a:r>
              <a:rPr lang="en-US">
                <a:sym typeface="Helvetica" charset="0"/>
              </a:rPr>
              <a:t>Click to edit Master title style</a:t>
            </a:r>
          </a:p>
        </p:txBody>
      </p:sp>
      <p:sp>
        <p:nvSpPr>
          <p:cNvPr id="5123" name="Rectangle 3">
            <a:extLst>
              <a:ext uri="{FF2B5EF4-FFF2-40B4-BE49-F238E27FC236}">
                <a16:creationId xmlns:a16="http://schemas.microsoft.com/office/drawing/2014/main" id="{D1C853FF-2AF3-5745-AEE0-9FA5BA45BA7A}"/>
              </a:ext>
            </a:extLst>
          </p:cNvPr>
          <p:cNvSpPr>
            <a:spLocks noGrp="1"/>
          </p:cNvSpPr>
          <p:nvPr>
            <p:ph type="body" idx="1"/>
          </p:nvPr>
        </p:nvSpPr>
        <p:spPr bwMode="auto">
          <a:xfrm>
            <a:off x="1371600" y="3886200"/>
            <a:ext cx="6400800" cy="2970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a:extLst>
        </p:spPr>
        <p:txBody>
          <a:bodyPr vert="horz" wrap="square" lIns="45719" tIns="45719" rIns="45719" bIns="45719" numCol="1" anchor="t" anchorCtr="0" compatLnSpc="1">
            <a:prstTxWarp prst="textNoShape">
              <a:avLst/>
            </a:prstTxWarp>
          </a:bodyPr>
          <a:lstStyle/>
          <a:p>
            <a:pPr lvl="0"/>
            <a:r>
              <a:rPr lang="en-US">
                <a:sym typeface="Helvetica" charset="0"/>
              </a:rPr>
              <a:t>Click to edit Master text styles</a:t>
            </a:r>
          </a:p>
          <a:p>
            <a:pPr lvl="1"/>
            <a:r>
              <a:rPr lang="en-US">
                <a:sym typeface="Helvetica" charset="0"/>
              </a:rPr>
              <a:t>Second level</a:t>
            </a:r>
          </a:p>
          <a:p>
            <a:pPr lvl="2"/>
            <a:r>
              <a:rPr lang="en-US">
                <a:sym typeface="Helvetica" charset="0"/>
              </a:rPr>
              <a:t>Third level</a:t>
            </a:r>
          </a:p>
          <a:p>
            <a:pPr lvl="3"/>
            <a:r>
              <a:rPr lang="en-US">
                <a:sym typeface="Helvetica" charset="0"/>
              </a:rPr>
              <a:t>Fourth level</a:t>
            </a:r>
          </a:p>
          <a:p>
            <a:pPr lvl="4"/>
            <a:r>
              <a:rPr lang="en-US">
                <a:sym typeface="Helvetica" charset="0"/>
              </a:rPr>
              <a:t>Fifth level</a:t>
            </a:r>
          </a:p>
        </p:txBody>
      </p:sp>
    </p:spTree>
  </p:cSld>
  <p:clrMap bg1="lt1" tx1="dk1" bg2="lt2" tx2="dk2" accent1="accent1" accent2="accent2" accent3="accent3" accent4="accent4" accent5="accent5" accent6="accent6" hlink="hlink" folHlink="folHlink"/>
  <p:sldLayoutIdLst>
    <p:sldLayoutId id="2147486473" r:id="rId1"/>
    <p:sldLayoutId id="2147486474" r:id="rId2"/>
    <p:sldLayoutId id="2147486475" r:id="rId3"/>
    <p:sldLayoutId id="2147486476" r:id="rId4"/>
    <p:sldLayoutId id="2147486477" r:id="rId5"/>
    <p:sldLayoutId id="2147486478" r:id="rId6"/>
    <p:sldLayoutId id="2147486479" r:id="rId7"/>
    <p:sldLayoutId id="2147486480" r:id="rId8"/>
    <p:sldLayoutId id="2147486481" r:id="rId9"/>
    <p:sldLayoutId id="2147486482" r:id="rId10"/>
    <p:sldLayoutId id="2147486483" r:id="rId11"/>
  </p:sldLayoutIdLst>
  <p:txStyles>
    <p:titleStyle>
      <a:lvl1pPr algn="l" defTabSz="457200" rtl="0" eaLnBrk="0" fontAlgn="base" hangingPunct="0">
        <a:spcBef>
          <a:spcPct val="0"/>
        </a:spcBef>
        <a:spcAft>
          <a:spcPct val="0"/>
        </a:spcAft>
        <a:defRPr sz="1200">
          <a:solidFill>
            <a:srgbClr val="000000"/>
          </a:solidFill>
          <a:latin typeface="+mj-lt"/>
          <a:ea typeface="ＭＳ Ｐゴシック" panose="020B0600070205080204" pitchFamily="34" charset="-128"/>
          <a:cs typeface="+mj-cs"/>
          <a:sym typeface="Helvetica" pitchFamily="2" charset="0"/>
        </a:defRPr>
      </a:lvl1pPr>
      <a:lvl2pPr algn="l" defTabSz="457200" rtl="0" eaLnBrk="0" fontAlgn="base" hangingPunct="0">
        <a:spcBef>
          <a:spcPct val="0"/>
        </a:spcBef>
        <a:spcAft>
          <a:spcPct val="0"/>
        </a:spcAft>
        <a:defRPr sz="1200">
          <a:solidFill>
            <a:srgbClr val="000000"/>
          </a:solidFill>
          <a:latin typeface="Helvetica" charset="0"/>
          <a:ea typeface="ＭＳ Ｐゴシック" panose="020B0600070205080204" pitchFamily="34" charset="-128"/>
          <a:cs typeface="Helvetica" charset="0"/>
          <a:sym typeface="Helvetica" pitchFamily="2" charset="0"/>
        </a:defRPr>
      </a:lvl2pPr>
      <a:lvl3pPr algn="l" defTabSz="457200" rtl="0" eaLnBrk="0" fontAlgn="base" hangingPunct="0">
        <a:spcBef>
          <a:spcPct val="0"/>
        </a:spcBef>
        <a:spcAft>
          <a:spcPct val="0"/>
        </a:spcAft>
        <a:defRPr sz="1200">
          <a:solidFill>
            <a:srgbClr val="000000"/>
          </a:solidFill>
          <a:latin typeface="Helvetica" charset="0"/>
          <a:ea typeface="ＭＳ Ｐゴシック" panose="020B0600070205080204" pitchFamily="34" charset="-128"/>
          <a:cs typeface="Helvetica" charset="0"/>
          <a:sym typeface="Helvetica" pitchFamily="2" charset="0"/>
        </a:defRPr>
      </a:lvl3pPr>
      <a:lvl4pPr algn="l" defTabSz="457200" rtl="0" eaLnBrk="0" fontAlgn="base" hangingPunct="0">
        <a:spcBef>
          <a:spcPct val="0"/>
        </a:spcBef>
        <a:spcAft>
          <a:spcPct val="0"/>
        </a:spcAft>
        <a:defRPr sz="1200">
          <a:solidFill>
            <a:srgbClr val="000000"/>
          </a:solidFill>
          <a:latin typeface="Helvetica" charset="0"/>
          <a:ea typeface="ＭＳ Ｐゴシック" panose="020B0600070205080204" pitchFamily="34" charset="-128"/>
          <a:cs typeface="Helvetica" charset="0"/>
          <a:sym typeface="Helvetica" pitchFamily="2" charset="0"/>
        </a:defRPr>
      </a:lvl4pPr>
      <a:lvl5pPr algn="l" defTabSz="457200" rtl="0" eaLnBrk="0" fontAlgn="base" hangingPunct="0">
        <a:spcBef>
          <a:spcPct val="0"/>
        </a:spcBef>
        <a:spcAft>
          <a:spcPct val="0"/>
        </a:spcAft>
        <a:defRPr sz="1200">
          <a:solidFill>
            <a:srgbClr val="000000"/>
          </a:solidFill>
          <a:latin typeface="Helvetica" charset="0"/>
          <a:ea typeface="ＭＳ Ｐゴシック" panose="020B0600070205080204" pitchFamily="34" charset="-128"/>
          <a:cs typeface="Helvetica" charset="0"/>
          <a:sym typeface="Helvetica" pitchFamily="2" charset="0"/>
        </a:defRPr>
      </a:lvl5pPr>
      <a:lvl6pPr marL="4572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6pPr>
      <a:lvl7pPr marL="9144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7pPr>
      <a:lvl8pPr marL="13716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8pPr>
      <a:lvl9pPr marL="18288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9pPr>
    </p:titleStyle>
    <p:bodyStyle>
      <a:lvl1pPr marL="342900" indent="-342900" algn="l" defTabSz="457200" rtl="0" eaLnBrk="0" fontAlgn="base" hangingPunct="0">
        <a:spcBef>
          <a:spcPct val="0"/>
        </a:spcBef>
        <a:spcAft>
          <a:spcPct val="0"/>
        </a:spcAft>
        <a:defRPr sz="1200">
          <a:solidFill>
            <a:srgbClr val="000000"/>
          </a:solidFill>
          <a:latin typeface="+mn-lt"/>
          <a:ea typeface="ＭＳ Ｐゴシック" panose="020B0600070205080204" pitchFamily="34" charset="-128"/>
          <a:cs typeface="+mn-cs"/>
          <a:sym typeface="Helvetica" pitchFamily="2" charset="0"/>
        </a:defRPr>
      </a:lvl1pPr>
      <a:lvl2pPr marL="228600" indent="228600" algn="l" defTabSz="457200" rtl="0" eaLnBrk="0" fontAlgn="base" hangingPunct="0">
        <a:spcBef>
          <a:spcPct val="0"/>
        </a:spcBef>
        <a:spcAft>
          <a:spcPct val="0"/>
        </a:spcAft>
        <a:defRPr sz="1200">
          <a:solidFill>
            <a:srgbClr val="000000"/>
          </a:solidFill>
          <a:latin typeface="+mn-lt"/>
          <a:ea typeface="Helvetica" charset="0"/>
          <a:cs typeface="+mn-cs"/>
          <a:sym typeface="Helvetica" pitchFamily="2" charset="0"/>
        </a:defRPr>
      </a:lvl2pPr>
      <a:lvl3pPr marL="457200" indent="457200" algn="l" defTabSz="457200" rtl="0" eaLnBrk="0" fontAlgn="base" hangingPunct="0">
        <a:spcBef>
          <a:spcPct val="0"/>
        </a:spcBef>
        <a:spcAft>
          <a:spcPct val="0"/>
        </a:spcAft>
        <a:defRPr sz="1200">
          <a:solidFill>
            <a:srgbClr val="000000"/>
          </a:solidFill>
          <a:latin typeface="+mn-lt"/>
          <a:ea typeface="Helvetica" charset="0"/>
          <a:cs typeface="+mn-cs"/>
          <a:sym typeface="Helvetica" pitchFamily="2" charset="0"/>
        </a:defRPr>
      </a:lvl3pPr>
      <a:lvl4pPr marL="685800" indent="685800" algn="l" defTabSz="457200" rtl="0" eaLnBrk="0" fontAlgn="base" hangingPunct="0">
        <a:spcBef>
          <a:spcPct val="0"/>
        </a:spcBef>
        <a:spcAft>
          <a:spcPct val="0"/>
        </a:spcAft>
        <a:defRPr sz="1200">
          <a:solidFill>
            <a:srgbClr val="000000"/>
          </a:solidFill>
          <a:latin typeface="+mn-lt"/>
          <a:ea typeface="Helvetica" charset="0"/>
          <a:cs typeface="+mn-cs"/>
          <a:sym typeface="Helvetica" pitchFamily="2" charset="0"/>
        </a:defRPr>
      </a:lvl4pPr>
      <a:lvl5pPr marL="914400" indent="914400" algn="l" defTabSz="457200" rtl="0" eaLnBrk="0" fontAlgn="base" hangingPunct="0">
        <a:spcBef>
          <a:spcPct val="0"/>
        </a:spcBef>
        <a:spcAft>
          <a:spcPct val="0"/>
        </a:spcAft>
        <a:defRPr sz="1200">
          <a:solidFill>
            <a:srgbClr val="000000"/>
          </a:solidFill>
          <a:latin typeface="+mn-lt"/>
          <a:ea typeface="Helvetica" charset="0"/>
          <a:cs typeface="+mn-cs"/>
          <a:sym typeface="Helvetica" pitchFamily="2" charset="0"/>
        </a:defRPr>
      </a:lvl5pPr>
      <a:lvl6pPr marL="13716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6pPr>
      <a:lvl7pPr marL="18288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7pPr>
      <a:lvl8pPr marL="22860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8pPr>
      <a:lvl9pPr marL="27432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9858" name="Rectangle 2">
            <a:extLst>
              <a:ext uri="{FF2B5EF4-FFF2-40B4-BE49-F238E27FC236}">
                <a16:creationId xmlns:a16="http://schemas.microsoft.com/office/drawing/2014/main" id="{5FA1DF9C-8D45-5743-BA09-A43439EA13BB}"/>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p>
        </p:txBody>
      </p:sp>
      <p:sp>
        <p:nvSpPr>
          <p:cNvPr id="249859" name="Rectangle 3">
            <a:extLst>
              <a:ext uri="{FF2B5EF4-FFF2-40B4-BE49-F238E27FC236}">
                <a16:creationId xmlns:a16="http://schemas.microsoft.com/office/drawing/2014/main" id="{A5A5656D-58EF-394B-B187-DD25FD6702FC}"/>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1028" name="Rectangle 4">
            <a:extLst>
              <a:ext uri="{FF2B5EF4-FFF2-40B4-BE49-F238E27FC236}">
                <a16:creationId xmlns:a16="http://schemas.microsoft.com/office/drawing/2014/main" id="{B454607F-4B29-C443-B899-D798DD46020D}"/>
              </a:ext>
            </a:extLst>
          </p:cNvPr>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ea typeface="MS PGothic" pitchFamily="34" charset="-128"/>
                <a:sym typeface="Arial" pitchFamily="34" charset="0"/>
              </a:defRPr>
            </a:lvl1pPr>
          </a:lstStyle>
          <a:p>
            <a:pPr>
              <a:defRPr/>
            </a:pPr>
            <a:endParaRPr lang="en-GB" altLang="en-US"/>
          </a:p>
        </p:txBody>
      </p:sp>
      <p:sp>
        <p:nvSpPr>
          <p:cNvPr id="1029" name="Rectangle 5">
            <a:extLst>
              <a:ext uri="{FF2B5EF4-FFF2-40B4-BE49-F238E27FC236}">
                <a16:creationId xmlns:a16="http://schemas.microsoft.com/office/drawing/2014/main" id="{61489D16-4848-0E4D-BB66-4551202BC0F4}"/>
              </a:ext>
            </a:extLst>
          </p:cNvPr>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ea typeface="MS PGothic" pitchFamily="34" charset="-128"/>
                <a:sym typeface="Arial" pitchFamily="34" charset="0"/>
              </a:defRPr>
            </a:lvl1pPr>
          </a:lstStyle>
          <a:p>
            <a:pPr>
              <a:defRPr/>
            </a:pPr>
            <a:endParaRPr lang="en-GB" altLang="en-US"/>
          </a:p>
        </p:txBody>
      </p:sp>
      <p:sp>
        <p:nvSpPr>
          <p:cNvPr id="1030" name="Rectangle 6">
            <a:extLst>
              <a:ext uri="{FF2B5EF4-FFF2-40B4-BE49-F238E27FC236}">
                <a16:creationId xmlns:a16="http://schemas.microsoft.com/office/drawing/2014/main" id="{6D951F2E-B08B-F441-BC8E-A5B7E00F51A4}"/>
              </a:ext>
            </a:extLst>
          </p:cNvPr>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ea typeface="MS PGothic" pitchFamily="34" charset="-128"/>
                <a:sym typeface="Arial" pitchFamily="34" charset="0"/>
              </a:defRPr>
            </a:lvl1pPr>
          </a:lstStyle>
          <a:p>
            <a:pPr>
              <a:defRPr/>
            </a:pPr>
            <a:fld id="{685D0625-AF85-AB48-A8EF-13950E6464C3}" type="slidenum">
              <a:rPr lang="en-GB" altLang="en-US"/>
              <a:pPr>
                <a:defRPr/>
              </a:pPr>
              <a:t>‹#›</a:t>
            </a:fld>
            <a:endParaRPr lang="en-GB" altLang="en-US"/>
          </a:p>
        </p:txBody>
      </p:sp>
    </p:spTree>
  </p:cSld>
  <p:clrMap bg1="lt1" tx1="dk1" bg2="lt2" tx2="dk2" accent1="accent1" accent2="accent2" accent3="accent3" accent4="accent4" accent5="accent5" accent6="accent6" hlink="hlink" folHlink="folHlink"/>
  <p:sldLayoutIdLst>
    <p:sldLayoutId id="2147486484" r:id="rId1"/>
    <p:sldLayoutId id="2147486485" r:id="rId2"/>
    <p:sldLayoutId id="2147486486" r:id="rId3"/>
    <p:sldLayoutId id="2147486487" r:id="rId4"/>
    <p:sldLayoutId id="2147486488" r:id="rId5"/>
    <p:sldLayoutId id="2147486489" r:id="rId6"/>
    <p:sldLayoutId id="2147486490" r:id="rId7"/>
    <p:sldLayoutId id="2147486491" r:id="rId8"/>
    <p:sldLayoutId id="2147486492" r:id="rId9"/>
    <p:sldLayoutId id="2147486493" r:id="rId10"/>
    <p:sldLayoutId id="2147486494" r:id="rId11"/>
  </p:sldLayoutIdLst>
  <p:txStyles>
    <p:titleStyle>
      <a:lvl1pPr algn="ctr" rtl="0" eaLnBrk="0" fontAlgn="base" hangingPunct="0">
        <a:spcBef>
          <a:spcPct val="0"/>
        </a:spcBef>
        <a:spcAft>
          <a:spcPct val="0"/>
        </a:spcAft>
        <a:defRPr sz="4400">
          <a:solidFill>
            <a:schemeClr val="tx2"/>
          </a:solidFill>
          <a:latin typeface="+mj-lt"/>
          <a:ea typeface="ＭＳ Ｐゴシック" panose="020B0600070205080204" pitchFamily="34" charset="-128"/>
          <a:cs typeface="+mj-cs"/>
        </a:defRPr>
      </a:lvl1pPr>
      <a:lvl2pPr algn="ctr" rtl="0" eaLnBrk="0" fontAlgn="base" hangingPunct="0">
        <a:spcBef>
          <a:spcPct val="0"/>
        </a:spcBef>
        <a:spcAft>
          <a:spcPct val="0"/>
        </a:spcAft>
        <a:defRPr sz="4400">
          <a:solidFill>
            <a:schemeClr val="tx2"/>
          </a:solidFill>
          <a:latin typeface="Arial" charset="0"/>
          <a:ea typeface="ＭＳ Ｐゴシック" panose="020B0600070205080204" pitchFamily="34" charset="-128"/>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panose="020B0600070205080204" pitchFamily="34" charset="-128"/>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panose="020B0600070205080204" pitchFamily="34" charset="-128"/>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panose="020B0600070205080204" pitchFamily="34" charset="-128"/>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anose="020B0600070205080204" pitchFamily="34"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36194" name="Rectangle 2">
            <a:extLst>
              <a:ext uri="{FF2B5EF4-FFF2-40B4-BE49-F238E27FC236}">
                <a16:creationId xmlns:a16="http://schemas.microsoft.com/office/drawing/2014/main" id="{89F09FF1-A0B8-144F-8E32-142D14237006}"/>
              </a:ext>
            </a:extLst>
          </p:cNvPr>
          <p:cNvSpPr>
            <a:spLocks noGrp="1" noChangeArrowheads="1"/>
          </p:cNvSpPr>
          <p:nvPr>
            <p:ph type="title"/>
          </p:nvPr>
        </p:nvSpPr>
        <p:spPr bwMode="auto">
          <a:xfrm>
            <a:off x="228600" y="457200"/>
            <a:ext cx="7772400" cy="1143000"/>
          </a:xfrm>
          <a:prstGeom prst="rect">
            <a:avLst/>
          </a:prstGeom>
          <a:noFill/>
          <a:ln>
            <a:noFill/>
          </a:ln>
        </p:spPr>
        <p:txBody>
          <a:bodyPr vert="horz" wrap="square" lIns="91440" tIns="45720" rIns="91440" bIns="45720" numCol="1" anchor="b" anchorCtr="0" compatLnSpc="1">
            <a:prstTxWarp prst="textNoShape">
              <a:avLst/>
            </a:prstTxWarp>
          </a:bodyPr>
          <a:lstStyle/>
          <a:p>
            <a:pPr lvl="0"/>
            <a:r>
              <a:rPr lang="en-GB"/>
              <a:t>Click to edit Master title style</a:t>
            </a:r>
          </a:p>
        </p:txBody>
      </p:sp>
      <p:sp>
        <p:nvSpPr>
          <p:cNvPr id="136195" name="Rectangle 3">
            <a:extLst>
              <a:ext uri="{FF2B5EF4-FFF2-40B4-BE49-F238E27FC236}">
                <a16:creationId xmlns:a16="http://schemas.microsoft.com/office/drawing/2014/main" id="{F3907F5F-5DDD-BC4D-89E9-1BCDE083D9A6}"/>
              </a:ext>
            </a:extLst>
          </p:cNvPr>
          <p:cNvSpPr>
            <a:spLocks noGrp="1" noChangeArrowheads="1"/>
          </p:cNvSpPr>
          <p:nvPr>
            <p:ph type="body" idx="1"/>
          </p:nvPr>
        </p:nvSpPr>
        <p:spPr bwMode="auto">
          <a:xfrm>
            <a:off x="685800" y="1981200"/>
            <a:ext cx="7772400" cy="4114800"/>
          </a:xfrm>
          <a:prstGeom prst="rect">
            <a:avLst/>
          </a:prstGeom>
          <a:noFill/>
          <a:ln>
            <a:noFill/>
          </a:ln>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36196" name="Rectangle 4">
            <a:extLst>
              <a:ext uri="{FF2B5EF4-FFF2-40B4-BE49-F238E27FC236}">
                <a16:creationId xmlns:a16="http://schemas.microsoft.com/office/drawing/2014/main" id="{BA695430-D09C-684E-A440-45B3B1EB5560}"/>
              </a:ext>
            </a:extLst>
          </p:cNvPr>
          <p:cNvSpPr>
            <a:spLocks noGrp="1" noChangeArrowheads="1"/>
          </p:cNvSpPr>
          <p:nvPr>
            <p:ph type="dt" sz="half" idx="2"/>
          </p:nvPr>
        </p:nvSpPr>
        <p:spPr bwMode="auto">
          <a:xfrm>
            <a:off x="685800" y="6248400"/>
            <a:ext cx="1905000" cy="457200"/>
          </a:xfrm>
          <a:prstGeom prst="rect">
            <a:avLst/>
          </a:prstGeom>
          <a:noFill/>
          <a:ln>
            <a:noFill/>
          </a:ln>
        </p:spPr>
        <p:txBody>
          <a:bodyPr vert="horz" wrap="square" lIns="91440" tIns="45720" rIns="91440" bIns="45720" numCol="1" anchor="t" anchorCtr="0" compatLnSpc="1">
            <a:prstTxWarp prst="textNoShape">
              <a:avLst/>
            </a:prstTxWarp>
          </a:bodyPr>
          <a:lstStyle>
            <a:lvl1pPr eaLnBrk="0">
              <a:spcBef>
                <a:spcPct val="50000"/>
              </a:spcBef>
              <a:defRPr sz="1400">
                <a:solidFill>
                  <a:srgbClr val="CCECFF"/>
                </a:solidFill>
                <a:latin typeface="Times New Roman" pitchFamily="18" charset="0"/>
                <a:ea typeface="MS PGothic" pitchFamily="34" charset="-128"/>
                <a:sym typeface="Arial" pitchFamily="34" charset="0"/>
              </a:defRPr>
            </a:lvl1pPr>
          </a:lstStyle>
          <a:p>
            <a:pPr>
              <a:defRPr/>
            </a:pPr>
            <a:endParaRPr lang="en-GB" altLang="en-US"/>
          </a:p>
        </p:txBody>
      </p:sp>
      <p:sp>
        <p:nvSpPr>
          <p:cNvPr id="136197" name="Rectangle 5">
            <a:extLst>
              <a:ext uri="{FF2B5EF4-FFF2-40B4-BE49-F238E27FC236}">
                <a16:creationId xmlns:a16="http://schemas.microsoft.com/office/drawing/2014/main" id="{A4A87E9A-84E1-A74E-91DC-CBB53C4F568E}"/>
              </a:ext>
            </a:extLst>
          </p:cNvPr>
          <p:cNvSpPr>
            <a:spLocks noGrp="1" noChangeArrowheads="1"/>
          </p:cNvSpPr>
          <p:nvPr>
            <p:ph type="ftr" sz="quarter" idx="3"/>
          </p:nvPr>
        </p:nvSpPr>
        <p:spPr bwMode="auto">
          <a:xfrm>
            <a:off x="3124200" y="6248400"/>
            <a:ext cx="2895600" cy="457200"/>
          </a:xfrm>
          <a:prstGeom prst="rect">
            <a:avLst/>
          </a:prstGeom>
          <a:noFill/>
          <a:ln>
            <a:noFill/>
          </a:ln>
        </p:spPr>
        <p:txBody>
          <a:bodyPr vert="horz" wrap="square" lIns="91440" tIns="45720" rIns="91440" bIns="45720" numCol="1" anchor="t" anchorCtr="0" compatLnSpc="1">
            <a:prstTxWarp prst="textNoShape">
              <a:avLst/>
            </a:prstTxWarp>
          </a:bodyPr>
          <a:lstStyle>
            <a:lvl1pPr algn="ctr" eaLnBrk="0">
              <a:spcBef>
                <a:spcPct val="50000"/>
              </a:spcBef>
              <a:defRPr sz="1400">
                <a:solidFill>
                  <a:srgbClr val="CCECFF"/>
                </a:solidFill>
                <a:latin typeface="Times New Roman" pitchFamily="18" charset="0"/>
                <a:ea typeface="MS PGothic" pitchFamily="34" charset="-128"/>
                <a:sym typeface="Arial" pitchFamily="34" charset="0"/>
              </a:defRPr>
            </a:lvl1pPr>
          </a:lstStyle>
          <a:p>
            <a:pPr>
              <a:defRPr/>
            </a:pPr>
            <a:endParaRPr lang="en-GB" altLang="en-US"/>
          </a:p>
        </p:txBody>
      </p:sp>
      <p:sp>
        <p:nvSpPr>
          <p:cNvPr id="136198" name="Rectangle 6">
            <a:extLst>
              <a:ext uri="{FF2B5EF4-FFF2-40B4-BE49-F238E27FC236}">
                <a16:creationId xmlns:a16="http://schemas.microsoft.com/office/drawing/2014/main" id="{0796EB62-6DE7-5841-9FCD-7B79F64664EB}"/>
              </a:ext>
            </a:extLst>
          </p:cNvPr>
          <p:cNvSpPr>
            <a:spLocks noGrp="1" noChangeArrowheads="1"/>
          </p:cNvSpPr>
          <p:nvPr>
            <p:ph type="sldNum" sz="quarter" idx="4"/>
          </p:nvPr>
        </p:nvSpPr>
        <p:spPr bwMode="auto">
          <a:xfrm>
            <a:off x="6553200" y="6248400"/>
            <a:ext cx="1905000" cy="457200"/>
          </a:xfrm>
          <a:prstGeom prst="rect">
            <a:avLst/>
          </a:prstGeom>
          <a:noFill/>
          <a:ln>
            <a:noFill/>
          </a:ln>
        </p:spPr>
        <p:txBody>
          <a:bodyPr vert="horz" wrap="square" lIns="91440" tIns="45720" rIns="91440" bIns="45720" numCol="1" anchor="t" anchorCtr="0" compatLnSpc="1">
            <a:prstTxWarp prst="textNoShape">
              <a:avLst/>
            </a:prstTxWarp>
          </a:bodyPr>
          <a:lstStyle>
            <a:lvl1pPr algn="r" eaLnBrk="0">
              <a:spcBef>
                <a:spcPct val="50000"/>
              </a:spcBef>
              <a:defRPr sz="1400">
                <a:solidFill>
                  <a:srgbClr val="CCECFF"/>
                </a:solidFill>
                <a:latin typeface="Times New Roman" pitchFamily="18" charset="0"/>
                <a:ea typeface="MS PGothic" pitchFamily="34" charset="-128"/>
                <a:sym typeface="Arial" pitchFamily="34" charset="0"/>
              </a:defRPr>
            </a:lvl1pPr>
          </a:lstStyle>
          <a:p>
            <a:pPr>
              <a:defRPr/>
            </a:pPr>
            <a:fld id="{E06E1642-9A70-0F40-B1CC-BAC5CC7C048D}" type="slidenum">
              <a:rPr lang="en-GB" altLang="en-US"/>
              <a:pPr>
                <a:defRPr/>
              </a:pPr>
              <a:t>‹#›</a:t>
            </a:fld>
            <a:endParaRPr lang="en-GB" altLang="en-US"/>
          </a:p>
        </p:txBody>
      </p:sp>
      <p:sp>
        <p:nvSpPr>
          <p:cNvPr id="136199" name="Rectangle 7">
            <a:extLst>
              <a:ext uri="{FF2B5EF4-FFF2-40B4-BE49-F238E27FC236}">
                <a16:creationId xmlns:a16="http://schemas.microsoft.com/office/drawing/2014/main" id="{745F3F36-E868-DB48-9298-AF3067EFB289}"/>
              </a:ext>
            </a:extLst>
          </p:cNvPr>
          <p:cNvSpPr>
            <a:spLocks noChangeArrowheads="1"/>
          </p:cNvSpPr>
          <p:nvPr/>
        </p:nvSpPr>
        <p:spPr bwMode="gray">
          <a:xfrm>
            <a:off x="0" y="1638300"/>
            <a:ext cx="3343275" cy="122238"/>
          </a:xfrm>
          <a:prstGeom prst="rect">
            <a:avLst/>
          </a:prstGeom>
          <a:solidFill>
            <a:schemeClr val="bg2">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defRPr/>
            </a:pPr>
            <a:endParaRPr lang="en-US" altLang="en-US" sz="2000">
              <a:solidFill>
                <a:srgbClr val="CCECFF"/>
              </a:solidFill>
            </a:endParaRPr>
          </a:p>
        </p:txBody>
      </p:sp>
    </p:spTree>
  </p:cSld>
  <p:clrMap bg1="dk2" tx1="lt1" bg2="dk1" tx2="lt2" accent1="accent1" accent2="accent2" accent3="accent3" accent4="accent4" accent5="accent5" accent6="accent6" hlink="hlink" folHlink="folHlink"/>
  <p:sldLayoutIdLst>
    <p:sldLayoutId id="2147486495" r:id="rId1"/>
    <p:sldLayoutId id="2147486496" r:id="rId2"/>
    <p:sldLayoutId id="2147486497" r:id="rId3"/>
    <p:sldLayoutId id="2147486498" r:id="rId4"/>
    <p:sldLayoutId id="2147486499" r:id="rId5"/>
    <p:sldLayoutId id="2147486500" r:id="rId6"/>
    <p:sldLayoutId id="2147486501" r:id="rId7"/>
    <p:sldLayoutId id="2147486502" r:id="rId8"/>
    <p:sldLayoutId id="2147486503" r:id="rId9"/>
    <p:sldLayoutId id="2147486504" r:id="rId10"/>
    <p:sldLayoutId id="2147486505" r:id="rId1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grpId="0" nodeType="afterEffect">
                                  <p:stCondLst>
                                    <p:cond delay="3000"/>
                                  </p:stCondLst>
                                  <p:childTnLst>
                                    <p:set>
                                      <p:cBhvr>
                                        <p:cTn id="6" dur="1" fill="hold">
                                          <p:stCondLst>
                                            <p:cond delay="0"/>
                                          </p:stCondLst>
                                        </p:cTn>
                                        <p:tgtEl>
                                          <p:spTgt spid="136199"/>
                                        </p:tgtEl>
                                        <p:attrNameLst>
                                          <p:attrName>style.visibility</p:attrName>
                                        </p:attrNameLst>
                                      </p:cBhvr>
                                      <p:to>
                                        <p:strVal val="visible"/>
                                      </p:to>
                                    </p:set>
                                    <p:animEffect transition="in" filter="wipe(right)">
                                      <p:cBhvr>
                                        <p:cTn id="7" dur="500"/>
                                        <p:tgtEl>
                                          <p:spTgt spid="1361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199" grpId="0" animBg="1"/>
    </p:bldLst>
  </p:timing>
  <p:txStyles>
    <p:titleStyle>
      <a:lvl1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mj-lt"/>
          <a:ea typeface="ＭＳ Ｐゴシック" panose="020B0600070205080204" pitchFamily="34" charset="-128"/>
          <a:cs typeface="+mj-cs"/>
        </a:defRPr>
      </a:lvl1pPr>
      <a:lvl2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panose="020B0600070205080204" pitchFamily="34" charset="-128"/>
          <a:cs typeface="Arial" charset="0"/>
        </a:defRPr>
      </a:lvl2pPr>
      <a:lvl3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panose="020B0600070205080204" pitchFamily="34" charset="-128"/>
          <a:cs typeface="Arial" charset="0"/>
        </a:defRPr>
      </a:lvl3pPr>
      <a:lvl4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panose="020B0600070205080204" pitchFamily="34" charset="-128"/>
          <a:cs typeface="Arial" charset="0"/>
        </a:defRPr>
      </a:lvl4pPr>
      <a:lvl5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panose="020B0600070205080204" pitchFamily="34" charset="-128"/>
          <a:cs typeface="Arial" charset="0"/>
        </a:defRPr>
      </a:lvl5pPr>
      <a:lvl6pPr marL="457200" algn="ctr" rtl="0" fontAlgn="base">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cs typeface="Arial" charset="0"/>
        </a:defRPr>
      </a:lvl6pPr>
      <a:lvl7pPr marL="914400" algn="ctr" rtl="0" fontAlgn="base">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cs typeface="Arial" charset="0"/>
        </a:defRPr>
      </a:lvl7pPr>
      <a:lvl8pPr marL="1371600" algn="ctr" rtl="0" fontAlgn="base">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cs typeface="Arial" charset="0"/>
        </a:defRPr>
      </a:lvl8pPr>
      <a:lvl9pPr marL="1828800" algn="ctr" rtl="0" fontAlgn="base">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cs typeface="Arial" charset="0"/>
        </a:defRPr>
      </a:lvl9pPr>
    </p:titleStyle>
    <p:bodyStyle>
      <a:lvl1pPr marL="342900" indent="-342900" algn="l" rtl="0" eaLnBrk="0" fontAlgn="base" hangingPunct="0">
        <a:spcBef>
          <a:spcPct val="20000"/>
        </a:spcBef>
        <a:spcAft>
          <a:spcPct val="0"/>
        </a:spcAft>
        <a:buClr>
          <a:schemeClr val="folHlink"/>
        </a:buClr>
        <a:buChar char="•"/>
        <a:defRPr kumimoji="1" sz="3200">
          <a:solidFill>
            <a:schemeClr val="tx1"/>
          </a:solidFill>
          <a:effectLst>
            <a:outerShdw blurRad="38100" dist="38100" dir="2700000" algn="tl">
              <a:srgbClr val="000000"/>
            </a:outerShdw>
          </a:effectLst>
          <a:latin typeface="+mn-lt"/>
          <a:ea typeface="ＭＳ Ｐゴシック" panose="020B0600070205080204" pitchFamily="34" charset="-128"/>
          <a:cs typeface="+mn-cs"/>
        </a:defRPr>
      </a:lvl1pPr>
      <a:lvl2pPr marL="742950" indent="-285750" algn="l" rtl="0" eaLnBrk="0" fontAlgn="base" hangingPunct="0">
        <a:spcBef>
          <a:spcPct val="20000"/>
        </a:spcBef>
        <a:spcAft>
          <a:spcPct val="0"/>
        </a:spcAft>
        <a:buClr>
          <a:schemeClr val="folHlink"/>
        </a:buClr>
        <a:buChar char="•"/>
        <a:defRPr kumimoji="1" sz="2800">
          <a:solidFill>
            <a:schemeClr val="tx1"/>
          </a:solidFill>
          <a:effectLst>
            <a:outerShdw blurRad="38100" dist="38100" dir="2700000" algn="tl">
              <a:srgbClr val="000000"/>
            </a:outerShdw>
          </a:effectLst>
          <a:latin typeface="+mn-lt"/>
          <a:ea typeface="Arial" charset="0"/>
          <a:cs typeface="+mn-cs"/>
        </a:defRPr>
      </a:lvl2pPr>
      <a:lvl3pPr marL="1143000" indent="-228600" algn="l" rtl="0" eaLnBrk="0" fontAlgn="base" hangingPunct="0">
        <a:spcBef>
          <a:spcPct val="20000"/>
        </a:spcBef>
        <a:spcAft>
          <a:spcPct val="0"/>
        </a:spcAft>
        <a:buClr>
          <a:schemeClr val="folHlink"/>
        </a:buClr>
        <a:buChar char="•"/>
        <a:defRPr kumimoji="1" sz="2400">
          <a:solidFill>
            <a:schemeClr val="tx1"/>
          </a:solidFill>
          <a:effectLst>
            <a:outerShdw blurRad="38100" dist="38100" dir="2700000" algn="tl">
              <a:srgbClr val="000000"/>
            </a:outerShdw>
          </a:effectLst>
          <a:latin typeface="+mn-lt"/>
          <a:ea typeface="Arial" charset="0"/>
          <a:cs typeface="+mn-cs"/>
        </a:defRPr>
      </a:lvl3pPr>
      <a:lvl4pPr marL="1600200" indent="-228600" algn="l" rtl="0" eaLnBrk="0" fontAlgn="base" hangingPunct="0">
        <a:spcBef>
          <a:spcPct val="20000"/>
        </a:spcBef>
        <a:spcAft>
          <a:spcPct val="0"/>
        </a:spcAft>
        <a:buChar char="•"/>
        <a:defRPr kumimoji="1" sz="2000">
          <a:solidFill>
            <a:schemeClr val="tx1"/>
          </a:solidFill>
          <a:effectLst>
            <a:outerShdw blurRad="38100" dist="38100" dir="2700000" algn="tl">
              <a:srgbClr val="000000"/>
            </a:outerShdw>
          </a:effectLst>
          <a:latin typeface="+mn-lt"/>
          <a:ea typeface="Arial" charset="0"/>
          <a:cs typeface="+mn-cs"/>
        </a:defRPr>
      </a:lvl4pPr>
      <a:lvl5pPr marL="2057400" indent="-228600" algn="l" rtl="0" eaLnBrk="0" fontAlgn="base" hangingPunct="0">
        <a:spcBef>
          <a:spcPct val="20000"/>
        </a:spcBef>
        <a:spcAft>
          <a:spcPct val="0"/>
        </a:spcAft>
        <a:buClr>
          <a:schemeClr val="folHlink"/>
        </a:buClr>
        <a:buChar char="•"/>
        <a:defRPr kumimoji="1" sz="2000">
          <a:solidFill>
            <a:schemeClr val="tx1"/>
          </a:solidFill>
          <a:effectLst>
            <a:outerShdw blurRad="38100" dist="38100" dir="2700000" algn="tl">
              <a:srgbClr val="000000"/>
            </a:outerShdw>
          </a:effectLst>
          <a:latin typeface="+mn-lt"/>
          <a:ea typeface="Arial" charset="0"/>
          <a:cs typeface="+mn-cs"/>
        </a:defRPr>
      </a:lvl5pPr>
      <a:lvl6pPr marL="2514600" indent="-228600" algn="l" rtl="0" fontAlgn="base">
        <a:spcBef>
          <a:spcPct val="20000"/>
        </a:spcBef>
        <a:spcAft>
          <a:spcPct val="0"/>
        </a:spcAft>
        <a:buClr>
          <a:schemeClr val="folHlink"/>
        </a:buClr>
        <a:buChar char="•"/>
        <a:defRPr kumimoji="1" sz="2000">
          <a:solidFill>
            <a:schemeClr val="tx1"/>
          </a:solidFill>
          <a:effectLst>
            <a:outerShdw blurRad="38100" dist="38100" dir="2700000" algn="tl">
              <a:srgbClr val="000000"/>
            </a:outerShdw>
          </a:effectLst>
          <a:latin typeface="+mn-lt"/>
          <a:ea typeface="Arial" charset="0"/>
          <a:cs typeface="+mn-cs"/>
        </a:defRPr>
      </a:lvl6pPr>
      <a:lvl7pPr marL="2971800" indent="-228600" algn="l" rtl="0" fontAlgn="base">
        <a:spcBef>
          <a:spcPct val="20000"/>
        </a:spcBef>
        <a:spcAft>
          <a:spcPct val="0"/>
        </a:spcAft>
        <a:buClr>
          <a:schemeClr val="folHlink"/>
        </a:buClr>
        <a:buChar char="•"/>
        <a:defRPr kumimoji="1" sz="2000">
          <a:solidFill>
            <a:schemeClr val="tx1"/>
          </a:solidFill>
          <a:effectLst>
            <a:outerShdw blurRad="38100" dist="38100" dir="2700000" algn="tl">
              <a:srgbClr val="000000"/>
            </a:outerShdw>
          </a:effectLst>
          <a:latin typeface="+mn-lt"/>
          <a:ea typeface="Arial" charset="0"/>
          <a:cs typeface="+mn-cs"/>
        </a:defRPr>
      </a:lvl7pPr>
      <a:lvl8pPr marL="3429000" indent="-228600" algn="l" rtl="0" fontAlgn="base">
        <a:spcBef>
          <a:spcPct val="20000"/>
        </a:spcBef>
        <a:spcAft>
          <a:spcPct val="0"/>
        </a:spcAft>
        <a:buClr>
          <a:schemeClr val="folHlink"/>
        </a:buClr>
        <a:buChar char="•"/>
        <a:defRPr kumimoji="1" sz="2000">
          <a:solidFill>
            <a:schemeClr val="tx1"/>
          </a:solidFill>
          <a:effectLst>
            <a:outerShdw blurRad="38100" dist="38100" dir="2700000" algn="tl">
              <a:srgbClr val="000000"/>
            </a:outerShdw>
          </a:effectLst>
          <a:latin typeface="+mn-lt"/>
          <a:ea typeface="Arial" charset="0"/>
          <a:cs typeface="+mn-cs"/>
        </a:defRPr>
      </a:lvl8pPr>
      <a:lvl9pPr marL="3886200" indent="-228600" algn="l" rtl="0" fontAlgn="base">
        <a:spcBef>
          <a:spcPct val="20000"/>
        </a:spcBef>
        <a:spcAft>
          <a:spcPct val="0"/>
        </a:spcAft>
        <a:buClr>
          <a:schemeClr val="folHlink"/>
        </a:buClr>
        <a:buChar char="•"/>
        <a:defRPr kumimoji="1" sz="2000">
          <a:solidFill>
            <a:schemeClr val="tx1"/>
          </a:solidFill>
          <a:effectLst>
            <a:outerShdw blurRad="38100" dist="38100" dir="2700000" algn="tl">
              <a:srgbClr val="000000"/>
            </a:outerShdw>
          </a:effectLst>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rgbClr val="002850"/>
            </a:gs>
          </a:gsLst>
          <a:lin ang="5400000" scaled="1"/>
        </a:gradFill>
        <a:effectLst/>
      </p:bgPr>
    </p:bg>
    <p:spTree>
      <p:nvGrpSpPr>
        <p:cNvPr id="1" name=""/>
        <p:cNvGrpSpPr/>
        <p:nvPr/>
      </p:nvGrpSpPr>
      <p:grpSpPr>
        <a:xfrm>
          <a:off x="0" y="0"/>
          <a:ext cx="0" cy="0"/>
          <a:chOff x="0" y="0"/>
          <a:chExt cx="0" cy="0"/>
        </a:xfrm>
      </p:grpSpPr>
      <p:grpSp>
        <p:nvGrpSpPr>
          <p:cNvPr id="251906" name="Group 1026">
            <a:extLst>
              <a:ext uri="{FF2B5EF4-FFF2-40B4-BE49-F238E27FC236}">
                <a16:creationId xmlns:a16="http://schemas.microsoft.com/office/drawing/2014/main" id="{FA2EB997-7692-8D4A-8FFF-DEC7702E6391}"/>
              </a:ext>
            </a:extLst>
          </p:cNvPr>
          <p:cNvGrpSpPr>
            <a:grpSpLocks/>
          </p:cNvGrpSpPr>
          <p:nvPr/>
        </p:nvGrpSpPr>
        <p:grpSpPr bwMode="auto">
          <a:xfrm>
            <a:off x="1588" y="0"/>
            <a:ext cx="9148762" cy="6851650"/>
            <a:chOff x="1" y="0"/>
            <a:chExt cx="5763" cy="4316"/>
          </a:xfrm>
        </p:grpSpPr>
        <p:sp>
          <p:nvSpPr>
            <p:cNvPr id="357379" name="Freeform 1027">
              <a:extLst>
                <a:ext uri="{FF2B5EF4-FFF2-40B4-BE49-F238E27FC236}">
                  <a16:creationId xmlns:a16="http://schemas.microsoft.com/office/drawing/2014/main" id="{92CAA2FD-B0C8-F343-A216-DC3F635695F9}"/>
                </a:ext>
              </a:extLst>
            </p:cNvPr>
            <p:cNvSpPr>
              <a:spLocks/>
            </p:cNvSpPr>
            <p:nvPr/>
          </p:nvSpPr>
          <p:spPr bwMode="hidden">
            <a:xfrm>
              <a:off x="5045" y="2626"/>
              <a:ext cx="719" cy="1690"/>
            </a:xfrm>
            <a:custGeom>
              <a:avLst/>
              <a:gdLst>
                <a:gd name="T0" fmla="*/ 717 w 717"/>
                <a:gd name="T1" fmla="*/ 72 h 1690"/>
                <a:gd name="T2" fmla="*/ 717 w 717"/>
                <a:gd name="T3" fmla="*/ 0 h 1690"/>
                <a:gd name="T4" fmla="*/ 699 w 717"/>
                <a:gd name="T5" fmla="*/ 101 h 1690"/>
                <a:gd name="T6" fmla="*/ 675 w 717"/>
                <a:gd name="T7" fmla="*/ 209 h 1690"/>
                <a:gd name="T8" fmla="*/ 627 w 717"/>
                <a:gd name="T9" fmla="*/ 389 h 1690"/>
                <a:gd name="T10" fmla="*/ 574 w 717"/>
                <a:gd name="T11" fmla="*/ 569 h 1690"/>
                <a:gd name="T12" fmla="*/ 502 w 717"/>
                <a:gd name="T13" fmla="*/ 749 h 1690"/>
                <a:gd name="T14" fmla="*/ 424 w 717"/>
                <a:gd name="T15" fmla="*/ 935 h 1690"/>
                <a:gd name="T16" fmla="*/ 334 w 717"/>
                <a:gd name="T17" fmla="*/ 1121 h 1690"/>
                <a:gd name="T18" fmla="*/ 233 w 717"/>
                <a:gd name="T19" fmla="*/ 1312 h 1690"/>
                <a:gd name="T20" fmla="*/ 125 w 717"/>
                <a:gd name="T21" fmla="*/ 1498 h 1690"/>
                <a:gd name="T22" fmla="*/ 0 w 717"/>
                <a:gd name="T23" fmla="*/ 1690 h 1690"/>
                <a:gd name="T24" fmla="*/ 11 w 717"/>
                <a:gd name="T25" fmla="*/ 1690 h 1690"/>
                <a:gd name="T26" fmla="*/ 137 w 717"/>
                <a:gd name="T27" fmla="*/ 1498 h 1690"/>
                <a:gd name="T28" fmla="*/ 245 w 717"/>
                <a:gd name="T29" fmla="*/ 1312 h 1690"/>
                <a:gd name="T30" fmla="*/ 346 w 717"/>
                <a:gd name="T31" fmla="*/ 1121 h 1690"/>
                <a:gd name="T32" fmla="*/ 436 w 717"/>
                <a:gd name="T33" fmla="*/ 935 h 1690"/>
                <a:gd name="T34" fmla="*/ 514 w 717"/>
                <a:gd name="T35" fmla="*/ 749 h 1690"/>
                <a:gd name="T36" fmla="*/ 585 w 717"/>
                <a:gd name="T37" fmla="*/ 569 h 1690"/>
                <a:gd name="T38" fmla="*/ 639 w 717"/>
                <a:gd name="T39" fmla="*/ 389 h 1690"/>
                <a:gd name="T40" fmla="*/ 687 w 717"/>
                <a:gd name="T41" fmla="*/ 209 h 1690"/>
                <a:gd name="T42" fmla="*/ 705 w 717"/>
                <a:gd name="T43" fmla="*/ 143 h 1690"/>
                <a:gd name="T44" fmla="*/ 717 w 717"/>
                <a:gd name="T45" fmla="*/ 72 h 1690"/>
                <a:gd name="T46" fmla="*/ 717 w 717"/>
                <a:gd name="T47" fmla="*/ 72 h 1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a:noFill/>
            </a:ln>
          </p:spPr>
          <p:txBody>
            <a:bodyPr/>
            <a:lstStyle/>
            <a:p>
              <a:pPr eaLnBrk="1">
                <a:defRPr/>
              </a:pPr>
              <a:endParaRPr lang="en-US">
                <a:solidFill>
                  <a:srgbClr val="FFFFFF"/>
                </a:solidFill>
                <a:latin typeface="Arial" charset="0"/>
                <a:ea typeface="ＭＳ Ｐゴシック" charset="0"/>
                <a:cs typeface="Arial" charset="0"/>
                <a:sym typeface="Arial" charset="0"/>
              </a:endParaRPr>
            </a:p>
          </p:txBody>
        </p:sp>
        <p:sp>
          <p:nvSpPr>
            <p:cNvPr id="357380" name="Freeform 1028">
              <a:extLst>
                <a:ext uri="{FF2B5EF4-FFF2-40B4-BE49-F238E27FC236}">
                  <a16:creationId xmlns:a16="http://schemas.microsoft.com/office/drawing/2014/main" id="{A9DD7450-6FF1-B44D-B17A-14F5280A4C31}"/>
                </a:ext>
              </a:extLst>
            </p:cNvPr>
            <p:cNvSpPr>
              <a:spLocks/>
            </p:cNvSpPr>
            <p:nvPr/>
          </p:nvSpPr>
          <p:spPr bwMode="hidden">
            <a:xfrm>
              <a:off x="5386" y="3794"/>
              <a:ext cx="378" cy="522"/>
            </a:xfrm>
            <a:custGeom>
              <a:avLst/>
              <a:gdLst>
                <a:gd name="T0" fmla="*/ 377 w 377"/>
                <a:gd name="T1" fmla="*/ 0 h 522"/>
                <a:gd name="T2" fmla="*/ 293 w 377"/>
                <a:gd name="T3" fmla="*/ 132 h 522"/>
                <a:gd name="T4" fmla="*/ 204 w 377"/>
                <a:gd name="T5" fmla="*/ 264 h 522"/>
                <a:gd name="T6" fmla="*/ 102 w 377"/>
                <a:gd name="T7" fmla="*/ 396 h 522"/>
                <a:gd name="T8" fmla="*/ 0 w 377"/>
                <a:gd name="T9" fmla="*/ 522 h 522"/>
                <a:gd name="T10" fmla="*/ 12 w 377"/>
                <a:gd name="T11" fmla="*/ 522 h 522"/>
                <a:gd name="T12" fmla="*/ 114 w 377"/>
                <a:gd name="T13" fmla="*/ 402 h 522"/>
                <a:gd name="T14" fmla="*/ 204 w 377"/>
                <a:gd name="T15" fmla="*/ 282 h 522"/>
                <a:gd name="T16" fmla="*/ 377 w 377"/>
                <a:gd name="T17" fmla="*/ 24 h 522"/>
                <a:gd name="T18" fmla="*/ 377 w 377"/>
                <a:gd name="T19" fmla="*/ 0 h 522"/>
                <a:gd name="T20" fmla="*/ 377 w 377"/>
                <a:gd name="T21" fmla="*/ 0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a:noFill/>
            </a:ln>
          </p:spPr>
          <p:txBody>
            <a:bodyPr/>
            <a:lstStyle/>
            <a:p>
              <a:pPr eaLnBrk="1">
                <a:defRPr/>
              </a:pPr>
              <a:endParaRPr lang="en-US">
                <a:solidFill>
                  <a:srgbClr val="FFFFFF"/>
                </a:solidFill>
                <a:latin typeface="Arial" charset="0"/>
                <a:ea typeface="ＭＳ Ｐゴシック" charset="0"/>
                <a:cs typeface="Arial" charset="0"/>
                <a:sym typeface="Arial" charset="0"/>
              </a:endParaRPr>
            </a:p>
          </p:txBody>
        </p:sp>
        <p:sp>
          <p:nvSpPr>
            <p:cNvPr id="357381" name="Freeform 1029">
              <a:extLst>
                <a:ext uri="{FF2B5EF4-FFF2-40B4-BE49-F238E27FC236}">
                  <a16:creationId xmlns:a16="http://schemas.microsoft.com/office/drawing/2014/main" id="{EFC76664-879F-0347-925B-8996FA380001}"/>
                </a:ext>
              </a:extLst>
            </p:cNvPr>
            <p:cNvSpPr>
              <a:spLocks/>
            </p:cNvSpPr>
            <p:nvPr/>
          </p:nvSpPr>
          <p:spPr bwMode="hidden">
            <a:xfrm>
              <a:off x="5680" y="4214"/>
              <a:ext cx="84" cy="102"/>
            </a:xfrm>
            <a:custGeom>
              <a:avLst/>
              <a:gdLst>
                <a:gd name="T0" fmla="*/ 0 w 84"/>
                <a:gd name="T1" fmla="*/ 102 h 102"/>
                <a:gd name="T2" fmla="*/ 18 w 84"/>
                <a:gd name="T3" fmla="*/ 102 h 102"/>
                <a:gd name="T4" fmla="*/ 48 w 84"/>
                <a:gd name="T5" fmla="*/ 60 h 102"/>
                <a:gd name="T6" fmla="*/ 84 w 84"/>
                <a:gd name="T7" fmla="*/ 24 h 102"/>
                <a:gd name="T8" fmla="*/ 84 w 84"/>
                <a:gd name="T9" fmla="*/ 0 h 102"/>
                <a:gd name="T10" fmla="*/ 42 w 84"/>
                <a:gd name="T11" fmla="*/ 54 h 102"/>
                <a:gd name="T12" fmla="*/ 0 w 84"/>
                <a:gd name="T13" fmla="*/ 102 h 102"/>
                <a:gd name="T14" fmla="*/ 0 w 84"/>
                <a:gd name="T15" fmla="*/ 102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a:noFill/>
            </a:ln>
          </p:spPr>
          <p:txBody>
            <a:bodyPr/>
            <a:lstStyle/>
            <a:p>
              <a:pPr eaLnBrk="1">
                <a:defRPr/>
              </a:pPr>
              <a:endParaRPr lang="en-US">
                <a:solidFill>
                  <a:srgbClr val="FFFFFF"/>
                </a:solidFill>
                <a:latin typeface="Arial" charset="0"/>
                <a:ea typeface="ＭＳ Ｐゴシック" charset="0"/>
                <a:cs typeface="Arial" charset="0"/>
                <a:sym typeface="Arial" charset="0"/>
              </a:endParaRPr>
            </a:p>
          </p:txBody>
        </p:sp>
        <p:grpSp>
          <p:nvGrpSpPr>
            <p:cNvPr id="251915" name="Group 1030">
              <a:extLst>
                <a:ext uri="{FF2B5EF4-FFF2-40B4-BE49-F238E27FC236}">
                  <a16:creationId xmlns:a16="http://schemas.microsoft.com/office/drawing/2014/main" id="{867079BD-7F76-0143-90F7-B7623E5259CE}"/>
                </a:ext>
              </a:extLst>
            </p:cNvPr>
            <p:cNvGrpSpPr>
              <a:grpSpLocks/>
            </p:cNvGrpSpPr>
            <p:nvPr/>
          </p:nvGrpSpPr>
          <p:grpSpPr bwMode="auto">
            <a:xfrm>
              <a:off x="288" y="0"/>
              <a:ext cx="5098" cy="4316"/>
              <a:chOff x="288" y="0"/>
              <a:chExt cx="5098" cy="4316"/>
            </a:xfrm>
          </p:grpSpPr>
          <p:sp>
            <p:nvSpPr>
              <p:cNvPr id="357383" name="Freeform 1031">
                <a:extLst>
                  <a:ext uri="{FF2B5EF4-FFF2-40B4-BE49-F238E27FC236}">
                    <a16:creationId xmlns:a16="http://schemas.microsoft.com/office/drawing/2014/main" id="{99FBDC42-FA90-8341-B1BC-F4A44921B7DF}"/>
                  </a:ext>
                </a:extLst>
              </p:cNvPr>
              <p:cNvSpPr>
                <a:spLocks/>
              </p:cNvSpPr>
              <p:nvPr userDrawn="1"/>
            </p:nvSpPr>
            <p:spPr bwMode="hidden">
              <a:xfrm>
                <a:off x="2789" y="0"/>
                <a:ext cx="72" cy="4316"/>
              </a:xfrm>
              <a:custGeom>
                <a:avLst/>
                <a:gdLst>
                  <a:gd name="T0" fmla="*/ 0 w 72"/>
                  <a:gd name="T1" fmla="*/ 0 h 4316"/>
                  <a:gd name="T2" fmla="*/ 60 w 72"/>
                  <a:gd name="T3" fmla="*/ 4316 h 4316"/>
                  <a:gd name="T4" fmla="*/ 72 w 72"/>
                  <a:gd name="T5" fmla="*/ 4316 h 4316"/>
                  <a:gd name="T6" fmla="*/ 12 w 72"/>
                  <a:gd name="T7" fmla="*/ 0 h 4316"/>
                  <a:gd name="T8" fmla="*/ 0 w 72"/>
                  <a:gd name="T9" fmla="*/ 0 h 4316"/>
                  <a:gd name="T10" fmla="*/ 0 w 72"/>
                  <a:gd name="T11" fmla="*/ 0 h 4316"/>
                </a:gdLst>
                <a:ahLst/>
                <a:cxnLst>
                  <a:cxn ang="0">
                    <a:pos x="T0" y="T1"/>
                  </a:cxn>
                  <a:cxn ang="0">
                    <a:pos x="T2" y="T3"/>
                  </a:cxn>
                  <a:cxn ang="0">
                    <a:pos x="T4" y="T5"/>
                  </a:cxn>
                  <a:cxn ang="0">
                    <a:pos x="T6" y="T7"/>
                  </a:cxn>
                  <a:cxn ang="0">
                    <a:pos x="T8" y="T9"/>
                  </a:cxn>
                  <a:cxn ang="0">
                    <a:pos x="T10" y="T11"/>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a:defRPr/>
                </a:pPr>
                <a:endParaRPr lang="en-US">
                  <a:solidFill>
                    <a:srgbClr val="FFFFFF"/>
                  </a:solidFill>
                  <a:latin typeface="Arial" charset="0"/>
                  <a:ea typeface="ＭＳ Ｐゴシック" charset="0"/>
                  <a:cs typeface="Arial" charset="0"/>
                  <a:sym typeface="Arial" charset="0"/>
                </a:endParaRPr>
              </a:p>
            </p:txBody>
          </p:sp>
          <p:sp>
            <p:nvSpPr>
              <p:cNvPr id="357384" name="Freeform 1032">
                <a:extLst>
                  <a:ext uri="{FF2B5EF4-FFF2-40B4-BE49-F238E27FC236}">
                    <a16:creationId xmlns:a16="http://schemas.microsoft.com/office/drawing/2014/main" id="{FCA95443-7CAA-B14C-B911-92DEB8ACFFA5}"/>
                  </a:ext>
                </a:extLst>
              </p:cNvPr>
              <p:cNvSpPr>
                <a:spLocks/>
              </p:cNvSpPr>
              <p:nvPr userDrawn="1"/>
            </p:nvSpPr>
            <p:spPr bwMode="hidden">
              <a:xfrm>
                <a:off x="3089" y="0"/>
                <a:ext cx="174" cy="4316"/>
              </a:xfrm>
              <a:custGeom>
                <a:avLst/>
                <a:gdLst>
                  <a:gd name="T0" fmla="*/ 24 w 174"/>
                  <a:gd name="T1" fmla="*/ 0 h 4316"/>
                  <a:gd name="T2" fmla="*/ 12 w 174"/>
                  <a:gd name="T3" fmla="*/ 0 h 4316"/>
                  <a:gd name="T4" fmla="*/ 42 w 174"/>
                  <a:gd name="T5" fmla="*/ 216 h 4316"/>
                  <a:gd name="T6" fmla="*/ 72 w 174"/>
                  <a:gd name="T7" fmla="*/ 444 h 4316"/>
                  <a:gd name="T8" fmla="*/ 96 w 174"/>
                  <a:gd name="T9" fmla="*/ 689 h 4316"/>
                  <a:gd name="T10" fmla="*/ 120 w 174"/>
                  <a:gd name="T11" fmla="*/ 947 h 4316"/>
                  <a:gd name="T12" fmla="*/ 132 w 174"/>
                  <a:gd name="T13" fmla="*/ 1211 h 4316"/>
                  <a:gd name="T14" fmla="*/ 150 w 174"/>
                  <a:gd name="T15" fmla="*/ 1487 h 4316"/>
                  <a:gd name="T16" fmla="*/ 156 w 174"/>
                  <a:gd name="T17" fmla="*/ 1768 h 4316"/>
                  <a:gd name="T18" fmla="*/ 162 w 174"/>
                  <a:gd name="T19" fmla="*/ 2062 h 4316"/>
                  <a:gd name="T20" fmla="*/ 156 w 174"/>
                  <a:gd name="T21" fmla="*/ 2644 h 4316"/>
                  <a:gd name="T22" fmla="*/ 126 w 174"/>
                  <a:gd name="T23" fmla="*/ 3225 h 4316"/>
                  <a:gd name="T24" fmla="*/ 108 w 174"/>
                  <a:gd name="T25" fmla="*/ 3507 h 4316"/>
                  <a:gd name="T26" fmla="*/ 78 w 174"/>
                  <a:gd name="T27" fmla="*/ 3788 h 4316"/>
                  <a:gd name="T28" fmla="*/ 42 w 174"/>
                  <a:gd name="T29" fmla="*/ 4058 h 4316"/>
                  <a:gd name="T30" fmla="*/ 0 w 174"/>
                  <a:gd name="T31" fmla="*/ 4316 h 4316"/>
                  <a:gd name="T32" fmla="*/ 12 w 174"/>
                  <a:gd name="T33" fmla="*/ 4316 h 4316"/>
                  <a:gd name="T34" fmla="*/ 54 w 174"/>
                  <a:gd name="T35" fmla="*/ 4058 h 4316"/>
                  <a:gd name="T36" fmla="*/ 90 w 174"/>
                  <a:gd name="T37" fmla="*/ 3782 h 4316"/>
                  <a:gd name="T38" fmla="*/ 120 w 174"/>
                  <a:gd name="T39" fmla="*/ 3507 h 4316"/>
                  <a:gd name="T40" fmla="*/ 138 w 174"/>
                  <a:gd name="T41" fmla="*/ 3219 h 4316"/>
                  <a:gd name="T42" fmla="*/ 168 w 174"/>
                  <a:gd name="T43" fmla="*/ 2638 h 4316"/>
                  <a:gd name="T44" fmla="*/ 174 w 174"/>
                  <a:gd name="T45" fmla="*/ 2056 h 4316"/>
                  <a:gd name="T46" fmla="*/ 168 w 174"/>
                  <a:gd name="T47" fmla="*/ 1768 h 4316"/>
                  <a:gd name="T48" fmla="*/ 162 w 174"/>
                  <a:gd name="T49" fmla="*/ 1487 h 4316"/>
                  <a:gd name="T50" fmla="*/ 144 w 174"/>
                  <a:gd name="T51" fmla="*/ 1211 h 4316"/>
                  <a:gd name="T52" fmla="*/ 132 w 174"/>
                  <a:gd name="T53" fmla="*/ 941 h 4316"/>
                  <a:gd name="T54" fmla="*/ 108 w 174"/>
                  <a:gd name="T55" fmla="*/ 689 h 4316"/>
                  <a:gd name="T56" fmla="*/ 84 w 174"/>
                  <a:gd name="T57" fmla="*/ 444 h 4316"/>
                  <a:gd name="T58" fmla="*/ 54 w 174"/>
                  <a:gd name="T59" fmla="*/ 216 h 4316"/>
                  <a:gd name="T60" fmla="*/ 24 w 174"/>
                  <a:gd name="T61" fmla="*/ 0 h 4316"/>
                  <a:gd name="T62" fmla="*/ 24 w 174"/>
                  <a:gd name="T63"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a:defRPr/>
                </a:pPr>
                <a:endParaRPr lang="en-US">
                  <a:solidFill>
                    <a:srgbClr val="FFFFFF"/>
                  </a:solidFill>
                  <a:latin typeface="Arial" charset="0"/>
                  <a:ea typeface="ＭＳ Ｐゴシック" charset="0"/>
                  <a:cs typeface="Arial" charset="0"/>
                  <a:sym typeface="Arial" charset="0"/>
                </a:endParaRPr>
              </a:p>
            </p:txBody>
          </p:sp>
          <p:sp>
            <p:nvSpPr>
              <p:cNvPr id="357385" name="Freeform 1033">
                <a:extLst>
                  <a:ext uri="{FF2B5EF4-FFF2-40B4-BE49-F238E27FC236}">
                    <a16:creationId xmlns:a16="http://schemas.microsoft.com/office/drawing/2014/main" id="{E91B9291-7C51-7644-9487-AA2CB17EE188}"/>
                  </a:ext>
                </a:extLst>
              </p:cNvPr>
              <p:cNvSpPr>
                <a:spLocks/>
              </p:cNvSpPr>
              <p:nvPr userDrawn="1"/>
            </p:nvSpPr>
            <p:spPr bwMode="hidden">
              <a:xfrm>
                <a:off x="3358" y="0"/>
                <a:ext cx="337" cy="4316"/>
              </a:xfrm>
              <a:custGeom>
                <a:avLst/>
                <a:gdLst>
                  <a:gd name="T0" fmla="*/ 329 w 335"/>
                  <a:gd name="T1" fmla="*/ 2014 h 4316"/>
                  <a:gd name="T2" fmla="*/ 317 w 335"/>
                  <a:gd name="T3" fmla="*/ 1726 h 4316"/>
                  <a:gd name="T4" fmla="*/ 293 w 335"/>
                  <a:gd name="T5" fmla="*/ 1445 h 4316"/>
                  <a:gd name="T6" fmla="*/ 263 w 335"/>
                  <a:gd name="T7" fmla="*/ 1175 h 4316"/>
                  <a:gd name="T8" fmla="*/ 228 w 335"/>
                  <a:gd name="T9" fmla="*/ 917 h 4316"/>
                  <a:gd name="T10" fmla="*/ 186 w 335"/>
                  <a:gd name="T11" fmla="*/ 665 h 4316"/>
                  <a:gd name="T12" fmla="*/ 132 w 335"/>
                  <a:gd name="T13" fmla="*/ 432 h 4316"/>
                  <a:gd name="T14" fmla="*/ 78 w 335"/>
                  <a:gd name="T15" fmla="*/ 204 h 4316"/>
                  <a:gd name="T16" fmla="*/ 12 w 335"/>
                  <a:gd name="T17" fmla="*/ 0 h 4316"/>
                  <a:gd name="T18" fmla="*/ 0 w 335"/>
                  <a:gd name="T19" fmla="*/ 0 h 4316"/>
                  <a:gd name="T20" fmla="*/ 66 w 335"/>
                  <a:gd name="T21" fmla="*/ 204 h 4316"/>
                  <a:gd name="T22" fmla="*/ 120 w 335"/>
                  <a:gd name="T23" fmla="*/ 432 h 4316"/>
                  <a:gd name="T24" fmla="*/ 174 w 335"/>
                  <a:gd name="T25" fmla="*/ 665 h 4316"/>
                  <a:gd name="T26" fmla="*/ 216 w 335"/>
                  <a:gd name="T27" fmla="*/ 917 h 4316"/>
                  <a:gd name="T28" fmla="*/ 251 w 335"/>
                  <a:gd name="T29" fmla="*/ 1175 h 4316"/>
                  <a:gd name="T30" fmla="*/ 281 w 335"/>
                  <a:gd name="T31" fmla="*/ 1445 h 4316"/>
                  <a:gd name="T32" fmla="*/ 305 w 335"/>
                  <a:gd name="T33" fmla="*/ 1726 h 4316"/>
                  <a:gd name="T34" fmla="*/ 317 w 335"/>
                  <a:gd name="T35" fmla="*/ 2014 h 4316"/>
                  <a:gd name="T36" fmla="*/ 323 w 335"/>
                  <a:gd name="T37" fmla="*/ 2314 h 4316"/>
                  <a:gd name="T38" fmla="*/ 317 w 335"/>
                  <a:gd name="T39" fmla="*/ 2608 h 4316"/>
                  <a:gd name="T40" fmla="*/ 305 w 335"/>
                  <a:gd name="T41" fmla="*/ 2907 h 4316"/>
                  <a:gd name="T42" fmla="*/ 281 w 335"/>
                  <a:gd name="T43" fmla="*/ 3201 h 4316"/>
                  <a:gd name="T44" fmla="*/ 257 w 335"/>
                  <a:gd name="T45" fmla="*/ 3489 h 4316"/>
                  <a:gd name="T46" fmla="*/ 216 w 335"/>
                  <a:gd name="T47" fmla="*/ 3777 h 4316"/>
                  <a:gd name="T48" fmla="*/ 174 w 335"/>
                  <a:gd name="T49" fmla="*/ 4052 h 4316"/>
                  <a:gd name="T50" fmla="*/ 120 w 335"/>
                  <a:gd name="T51" fmla="*/ 4316 h 4316"/>
                  <a:gd name="T52" fmla="*/ 132 w 335"/>
                  <a:gd name="T53" fmla="*/ 4316 h 4316"/>
                  <a:gd name="T54" fmla="*/ 186 w 335"/>
                  <a:gd name="T55" fmla="*/ 4052 h 4316"/>
                  <a:gd name="T56" fmla="*/ 228 w 335"/>
                  <a:gd name="T57" fmla="*/ 3777 h 4316"/>
                  <a:gd name="T58" fmla="*/ 269 w 335"/>
                  <a:gd name="T59" fmla="*/ 3489 h 4316"/>
                  <a:gd name="T60" fmla="*/ 293 w 335"/>
                  <a:gd name="T61" fmla="*/ 3201 h 4316"/>
                  <a:gd name="T62" fmla="*/ 317 w 335"/>
                  <a:gd name="T63" fmla="*/ 2907 h 4316"/>
                  <a:gd name="T64" fmla="*/ 329 w 335"/>
                  <a:gd name="T65" fmla="*/ 2608 h 4316"/>
                  <a:gd name="T66" fmla="*/ 335 w 335"/>
                  <a:gd name="T67" fmla="*/ 2314 h 4316"/>
                  <a:gd name="T68" fmla="*/ 329 w 335"/>
                  <a:gd name="T69" fmla="*/ 2014 h 4316"/>
                  <a:gd name="T70" fmla="*/ 329 w 335"/>
                  <a:gd name="T71" fmla="*/ 201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a:defRPr/>
                </a:pPr>
                <a:endParaRPr lang="en-US">
                  <a:solidFill>
                    <a:srgbClr val="FFFFFF"/>
                  </a:solidFill>
                  <a:latin typeface="Arial" charset="0"/>
                  <a:ea typeface="ＭＳ Ｐゴシック" charset="0"/>
                  <a:cs typeface="Arial" charset="0"/>
                  <a:sym typeface="Arial" charset="0"/>
                </a:endParaRPr>
              </a:p>
            </p:txBody>
          </p:sp>
          <p:sp>
            <p:nvSpPr>
              <p:cNvPr id="357386" name="Freeform 1034">
                <a:extLst>
                  <a:ext uri="{FF2B5EF4-FFF2-40B4-BE49-F238E27FC236}">
                    <a16:creationId xmlns:a16="http://schemas.microsoft.com/office/drawing/2014/main" id="{980BE1E1-7020-0245-8151-C005C6032F1E}"/>
                  </a:ext>
                </a:extLst>
              </p:cNvPr>
              <p:cNvSpPr>
                <a:spLocks/>
              </p:cNvSpPr>
              <p:nvPr userDrawn="1"/>
            </p:nvSpPr>
            <p:spPr bwMode="hidden">
              <a:xfrm>
                <a:off x="3676" y="0"/>
                <a:ext cx="427" cy="4316"/>
              </a:xfrm>
              <a:custGeom>
                <a:avLst/>
                <a:gdLst>
                  <a:gd name="T0" fmla="*/ 413 w 425"/>
                  <a:gd name="T1" fmla="*/ 1924 h 4316"/>
                  <a:gd name="T2" fmla="*/ 395 w 425"/>
                  <a:gd name="T3" fmla="*/ 1690 h 4316"/>
                  <a:gd name="T4" fmla="*/ 365 w 425"/>
                  <a:gd name="T5" fmla="*/ 1457 h 4316"/>
                  <a:gd name="T6" fmla="*/ 329 w 425"/>
                  <a:gd name="T7" fmla="*/ 1229 h 4316"/>
                  <a:gd name="T8" fmla="*/ 281 w 425"/>
                  <a:gd name="T9" fmla="*/ 1001 h 4316"/>
                  <a:gd name="T10" fmla="*/ 227 w 425"/>
                  <a:gd name="T11" fmla="*/ 761 h 4316"/>
                  <a:gd name="T12" fmla="*/ 162 w 425"/>
                  <a:gd name="T13" fmla="*/ 522 h 4316"/>
                  <a:gd name="T14" fmla="*/ 90 w 425"/>
                  <a:gd name="T15" fmla="*/ 270 h 4316"/>
                  <a:gd name="T16" fmla="*/ 12 w 425"/>
                  <a:gd name="T17" fmla="*/ 0 h 4316"/>
                  <a:gd name="T18" fmla="*/ 0 w 425"/>
                  <a:gd name="T19" fmla="*/ 0 h 4316"/>
                  <a:gd name="T20" fmla="*/ 84 w 425"/>
                  <a:gd name="T21" fmla="*/ 270 h 4316"/>
                  <a:gd name="T22" fmla="*/ 156 w 425"/>
                  <a:gd name="T23" fmla="*/ 522 h 4316"/>
                  <a:gd name="T24" fmla="*/ 216 w 425"/>
                  <a:gd name="T25" fmla="*/ 767 h 4316"/>
                  <a:gd name="T26" fmla="*/ 275 w 425"/>
                  <a:gd name="T27" fmla="*/ 1001 h 4316"/>
                  <a:gd name="T28" fmla="*/ 317 w 425"/>
                  <a:gd name="T29" fmla="*/ 1235 h 4316"/>
                  <a:gd name="T30" fmla="*/ 353 w 425"/>
                  <a:gd name="T31" fmla="*/ 1463 h 4316"/>
                  <a:gd name="T32" fmla="*/ 383 w 425"/>
                  <a:gd name="T33" fmla="*/ 1690 h 4316"/>
                  <a:gd name="T34" fmla="*/ 401 w 425"/>
                  <a:gd name="T35" fmla="*/ 1924 h 4316"/>
                  <a:gd name="T36" fmla="*/ 413 w 425"/>
                  <a:gd name="T37" fmla="*/ 2188 h 4316"/>
                  <a:gd name="T38" fmla="*/ 407 w 425"/>
                  <a:gd name="T39" fmla="*/ 2458 h 4316"/>
                  <a:gd name="T40" fmla="*/ 395 w 425"/>
                  <a:gd name="T41" fmla="*/ 2733 h 4316"/>
                  <a:gd name="T42" fmla="*/ 365 w 425"/>
                  <a:gd name="T43" fmla="*/ 3021 h 4316"/>
                  <a:gd name="T44" fmla="*/ 329 w 425"/>
                  <a:gd name="T45" fmla="*/ 3321 h 4316"/>
                  <a:gd name="T46" fmla="*/ 275 w 425"/>
                  <a:gd name="T47" fmla="*/ 3639 h 4316"/>
                  <a:gd name="T48" fmla="*/ 204 w 425"/>
                  <a:gd name="T49" fmla="*/ 3968 h 4316"/>
                  <a:gd name="T50" fmla="*/ 126 w 425"/>
                  <a:gd name="T51" fmla="*/ 4316 h 4316"/>
                  <a:gd name="T52" fmla="*/ 138 w 425"/>
                  <a:gd name="T53" fmla="*/ 4316 h 4316"/>
                  <a:gd name="T54" fmla="*/ 216 w 425"/>
                  <a:gd name="T55" fmla="*/ 3968 h 4316"/>
                  <a:gd name="T56" fmla="*/ 287 w 425"/>
                  <a:gd name="T57" fmla="*/ 3639 h 4316"/>
                  <a:gd name="T58" fmla="*/ 341 w 425"/>
                  <a:gd name="T59" fmla="*/ 3321 h 4316"/>
                  <a:gd name="T60" fmla="*/ 377 w 425"/>
                  <a:gd name="T61" fmla="*/ 3021 h 4316"/>
                  <a:gd name="T62" fmla="*/ 407 w 425"/>
                  <a:gd name="T63" fmla="*/ 2733 h 4316"/>
                  <a:gd name="T64" fmla="*/ 419 w 425"/>
                  <a:gd name="T65" fmla="*/ 2458 h 4316"/>
                  <a:gd name="T66" fmla="*/ 425 w 425"/>
                  <a:gd name="T67" fmla="*/ 2188 h 4316"/>
                  <a:gd name="T68" fmla="*/ 413 w 425"/>
                  <a:gd name="T69" fmla="*/ 1924 h 4316"/>
                  <a:gd name="T70" fmla="*/ 413 w 425"/>
                  <a:gd name="T71" fmla="*/ 192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a:defRPr/>
                </a:pPr>
                <a:endParaRPr lang="en-US">
                  <a:solidFill>
                    <a:srgbClr val="FFFFFF"/>
                  </a:solidFill>
                  <a:latin typeface="Arial" charset="0"/>
                  <a:ea typeface="ＭＳ Ｐゴシック" charset="0"/>
                  <a:cs typeface="Arial" charset="0"/>
                  <a:sym typeface="Arial" charset="0"/>
                </a:endParaRPr>
              </a:p>
            </p:txBody>
          </p:sp>
          <p:sp>
            <p:nvSpPr>
              <p:cNvPr id="357387" name="Freeform 1035">
                <a:extLst>
                  <a:ext uri="{FF2B5EF4-FFF2-40B4-BE49-F238E27FC236}">
                    <a16:creationId xmlns:a16="http://schemas.microsoft.com/office/drawing/2014/main" id="{0D61CA03-50DA-5541-AF35-A25A99F3494E}"/>
                  </a:ext>
                </a:extLst>
              </p:cNvPr>
              <p:cNvSpPr>
                <a:spLocks/>
              </p:cNvSpPr>
              <p:nvPr userDrawn="1"/>
            </p:nvSpPr>
            <p:spPr bwMode="hidden">
              <a:xfrm>
                <a:off x="3946" y="0"/>
                <a:ext cx="558" cy="4316"/>
              </a:xfrm>
              <a:custGeom>
                <a:avLst/>
                <a:gdLst>
                  <a:gd name="T0" fmla="*/ 556 w 556"/>
                  <a:gd name="T1" fmla="*/ 2020 h 4316"/>
                  <a:gd name="T2" fmla="*/ 538 w 556"/>
                  <a:gd name="T3" fmla="*/ 1732 h 4316"/>
                  <a:gd name="T4" fmla="*/ 503 w 556"/>
                  <a:gd name="T5" fmla="*/ 1445 h 4316"/>
                  <a:gd name="T6" fmla="*/ 455 w 556"/>
                  <a:gd name="T7" fmla="*/ 1175 h 4316"/>
                  <a:gd name="T8" fmla="*/ 395 w 556"/>
                  <a:gd name="T9" fmla="*/ 911 h 4316"/>
                  <a:gd name="T10" fmla="*/ 317 w 556"/>
                  <a:gd name="T11" fmla="*/ 659 h 4316"/>
                  <a:gd name="T12" fmla="*/ 228 w 556"/>
                  <a:gd name="T13" fmla="*/ 426 h 4316"/>
                  <a:gd name="T14" fmla="*/ 126 w 556"/>
                  <a:gd name="T15" fmla="*/ 204 h 4316"/>
                  <a:gd name="T16" fmla="*/ 12 w 556"/>
                  <a:gd name="T17" fmla="*/ 0 h 4316"/>
                  <a:gd name="T18" fmla="*/ 0 w 556"/>
                  <a:gd name="T19" fmla="*/ 0 h 4316"/>
                  <a:gd name="T20" fmla="*/ 114 w 556"/>
                  <a:gd name="T21" fmla="*/ 204 h 4316"/>
                  <a:gd name="T22" fmla="*/ 216 w 556"/>
                  <a:gd name="T23" fmla="*/ 426 h 4316"/>
                  <a:gd name="T24" fmla="*/ 305 w 556"/>
                  <a:gd name="T25" fmla="*/ 659 h 4316"/>
                  <a:gd name="T26" fmla="*/ 383 w 556"/>
                  <a:gd name="T27" fmla="*/ 911 h 4316"/>
                  <a:gd name="T28" fmla="*/ 443 w 556"/>
                  <a:gd name="T29" fmla="*/ 1175 h 4316"/>
                  <a:gd name="T30" fmla="*/ 491 w 556"/>
                  <a:gd name="T31" fmla="*/ 1445 h 4316"/>
                  <a:gd name="T32" fmla="*/ 526 w 556"/>
                  <a:gd name="T33" fmla="*/ 1732 h 4316"/>
                  <a:gd name="T34" fmla="*/ 544 w 556"/>
                  <a:gd name="T35" fmla="*/ 2020 h 4316"/>
                  <a:gd name="T36" fmla="*/ 544 w 556"/>
                  <a:gd name="T37" fmla="*/ 2326 h 4316"/>
                  <a:gd name="T38" fmla="*/ 532 w 556"/>
                  <a:gd name="T39" fmla="*/ 2632 h 4316"/>
                  <a:gd name="T40" fmla="*/ 503 w 556"/>
                  <a:gd name="T41" fmla="*/ 2931 h 4316"/>
                  <a:gd name="T42" fmla="*/ 455 w 556"/>
                  <a:gd name="T43" fmla="*/ 3225 h 4316"/>
                  <a:gd name="T44" fmla="*/ 389 w 556"/>
                  <a:gd name="T45" fmla="*/ 3513 h 4316"/>
                  <a:gd name="T46" fmla="*/ 311 w 556"/>
                  <a:gd name="T47" fmla="*/ 3788 h 4316"/>
                  <a:gd name="T48" fmla="*/ 216 w 556"/>
                  <a:gd name="T49" fmla="*/ 4058 h 4316"/>
                  <a:gd name="T50" fmla="*/ 102 w 556"/>
                  <a:gd name="T51" fmla="*/ 4316 h 4316"/>
                  <a:gd name="T52" fmla="*/ 114 w 556"/>
                  <a:gd name="T53" fmla="*/ 4316 h 4316"/>
                  <a:gd name="T54" fmla="*/ 228 w 556"/>
                  <a:gd name="T55" fmla="*/ 4058 h 4316"/>
                  <a:gd name="T56" fmla="*/ 323 w 556"/>
                  <a:gd name="T57" fmla="*/ 3788 h 4316"/>
                  <a:gd name="T58" fmla="*/ 401 w 556"/>
                  <a:gd name="T59" fmla="*/ 3513 h 4316"/>
                  <a:gd name="T60" fmla="*/ 467 w 556"/>
                  <a:gd name="T61" fmla="*/ 3225 h 4316"/>
                  <a:gd name="T62" fmla="*/ 515 w 556"/>
                  <a:gd name="T63" fmla="*/ 2931 h 4316"/>
                  <a:gd name="T64" fmla="*/ 544 w 556"/>
                  <a:gd name="T65" fmla="*/ 2632 h 4316"/>
                  <a:gd name="T66" fmla="*/ 556 w 556"/>
                  <a:gd name="T67" fmla="*/ 2326 h 4316"/>
                  <a:gd name="T68" fmla="*/ 556 w 556"/>
                  <a:gd name="T69" fmla="*/ 2020 h 4316"/>
                  <a:gd name="T70" fmla="*/ 556 w 556"/>
                  <a:gd name="T71" fmla="*/ 202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a:defRPr/>
                </a:pPr>
                <a:endParaRPr lang="en-US">
                  <a:solidFill>
                    <a:srgbClr val="FFFFFF"/>
                  </a:solidFill>
                  <a:latin typeface="Arial" charset="0"/>
                  <a:ea typeface="ＭＳ Ｐゴシック" charset="0"/>
                  <a:cs typeface="Arial" charset="0"/>
                  <a:sym typeface="Arial" charset="0"/>
                </a:endParaRPr>
              </a:p>
            </p:txBody>
          </p:sp>
          <p:sp>
            <p:nvSpPr>
              <p:cNvPr id="357388" name="Freeform 1036">
                <a:extLst>
                  <a:ext uri="{FF2B5EF4-FFF2-40B4-BE49-F238E27FC236}">
                    <a16:creationId xmlns:a16="http://schemas.microsoft.com/office/drawing/2014/main" id="{EB7662ED-4FB7-DB41-816E-26A7E3344C8C}"/>
                  </a:ext>
                </a:extLst>
              </p:cNvPr>
              <p:cNvSpPr>
                <a:spLocks/>
              </p:cNvSpPr>
              <p:nvPr userDrawn="1"/>
            </p:nvSpPr>
            <p:spPr bwMode="hidden">
              <a:xfrm>
                <a:off x="4246" y="0"/>
                <a:ext cx="690" cy="4316"/>
              </a:xfrm>
              <a:custGeom>
                <a:avLst/>
                <a:gdLst>
                  <a:gd name="T0" fmla="*/ 688 w 688"/>
                  <a:gd name="T1" fmla="*/ 2086 h 4316"/>
                  <a:gd name="T2" fmla="*/ 670 w 688"/>
                  <a:gd name="T3" fmla="*/ 1810 h 4316"/>
                  <a:gd name="T4" fmla="*/ 634 w 688"/>
                  <a:gd name="T5" fmla="*/ 1541 h 4316"/>
                  <a:gd name="T6" fmla="*/ 574 w 688"/>
                  <a:gd name="T7" fmla="*/ 1271 h 4316"/>
                  <a:gd name="T8" fmla="*/ 497 w 688"/>
                  <a:gd name="T9" fmla="*/ 1007 h 4316"/>
                  <a:gd name="T10" fmla="*/ 401 w 688"/>
                  <a:gd name="T11" fmla="*/ 749 h 4316"/>
                  <a:gd name="T12" fmla="*/ 293 w 688"/>
                  <a:gd name="T13" fmla="*/ 492 h 4316"/>
                  <a:gd name="T14" fmla="*/ 162 w 688"/>
                  <a:gd name="T15" fmla="*/ 240 h 4316"/>
                  <a:gd name="T16" fmla="*/ 12 w 688"/>
                  <a:gd name="T17" fmla="*/ 0 h 4316"/>
                  <a:gd name="T18" fmla="*/ 0 w 688"/>
                  <a:gd name="T19" fmla="*/ 0 h 4316"/>
                  <a:gd name="T20" fmla="*/ 150 w 688"/>
                  <a:gd name="T21" fmla="*/ 240 h 4316"/>
                  <a:gd name="T22" fmla="*/ 281 w 688"/>
                  <a:gd name="T23" fmla="*/ 492 h 4316"/>
                  <a:gd name="T24" fmla="*/ 389 w 688"/>
                  <a:gd name="T25" fmla="*/ 749 h 4316"/>
                  <a:gd name="T26" fmla="*/ 485 w 688"/>
                  <a:gd name="T27" fmla="*/ 1007 h 4316"/>
                  <a:gd name="T28" fmla="*/ 562 w 688"/>
                  <a:gd name="T29" fmla="*/ 1271 h 4316"/>
                  <a:gd name="T30" fmla="*/ 622 w 688"/>
                  <a:gd name="T31" fmla="*/ 1541 h 4316"/>
                  <a:gd name="T32" fmla="*/ 658 w 688"/>
                  <a:gd name="T33" fmla="*/ 1810 h 4316"/>
                  <a:gd name="T34" fmla="*/ 676 w 688"/>
                  <a:gd name="T35" fmla="*/ 2086 h 4316"/>
                  <a:gd name="T36" fmla="*/ 676 w 688"/>
                  <a:gd name="T37" fmla="*/ 2368 h 4316"/>
                  <a:gd name="T38" fmla="*/ 658 w 688"/>
                  <a:gd name="T39" fmla="*/ 2650 h 4316"/>
                  <a:gd name="T40" fmla="*/ 616 w 688"/>
                  <a:gd name="T41" fmla="*/ 2931 h 4316"/>
                  <a:gd name="T42" fmla="*/ 556 w 688"/>
                  <a:gd name="T43" fmla="*/ 3213 h 4316"/>
                  <a:gd name="T44" fmla="*/ 473 w 688"/>
                  <a:gd name="T45" fmla="*/ 3495 h 4316"/>
                  <a:gd name="T46" fmla="*/ 371 w 688"/>
                  <a:gd name="T47" fmla="*/ 3777 h 4316"/>
                  <a:gd name="T48" fmla="*/ 251 w 688"/>
                  <a:gd name="T49" fmla="*/ 4046 h 4316"/>
                  <a:gd name="T50" fmla="*/ 114 w 688"/>
                  <a:gd name="T51" fmla="*/ 4316 h 4316"/>
                  <a:gd name="T52" fmla="*/ 126 w 688"/>
                  <a:gd name="T53" fmla="*/ 4316 h 4316"/>
                  <a:gd name="T54" fmla="*/ 263 w 688"/>
                  <a:gd name="T55" fmla="*/ 4046 h 4316"/>
                  <a:gd name="T56" fmla="*/ 383 w 688"/>
                  <a:gd name="T57" fmla="*/ 3777 h 4316"/>
                  <a:gd name="T58" fmla="*/ 485 w 688"/>
                  <a:gd name="T59" fmla="*/ 3495 h 4316"/>
                  <a:gd name="T60" fmla="*/ 568 w 688"/>
                  <a:gd name="T61" fmla="*/ 3219 h 4316"/>
                  <a:gd name="T62" fmla="*/ 628 w 688"/>
                  <a:gd name="T63" fmla="*/ 2937 h 4316"/>
                  <a:gd name="T64" fmla="*/ 670 w 688"/>
                  <a:gd name="T65" fmla="*/ 2656 h 4316"/>
                  <a:gd name="T66" fmla="*/ 688 w 688"/>
                  <a:gd name="T67" fmla="*/ 2368 h 4316"/>
                  <a:gd name="T68" fmla="*/ 688 w 688"/>
                  <a:gd name="T69" fmla="*/ 2086 h 4316"/>
                  <a:gd name="T70" fmla="*/ 688 w 688"/>
                  <a:gd name="T71" fmla="*/ 208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a:defRPr/>
                </a:pPr>
                <a:endParaRPr lang="en-US">
                  <a:solidFill>
                    <a:srgbClr val="FFFFFF"/>
                  </a:solidFill>
                  <a:latin typeface="Arial" charset="0"/>
                  <a:ea typeface="ＭＳ Ｐゴシック" charset="0"/>
                  <a:cs typeface="Arial" charset="0"/>
                  <a:sym typeface="Arial" charset="0"/>
                </a:endParaRPr>
              </a:p>
            </p:txBody>
          </p:sp>
          <p:sp>
            <p:nvSpPr>
              <p:cNvPr id="357389" name="Freeform 1037">
                <a:extLst>
                  <a:ext uri="{FF2B5EF4-FFF2-40B4-BE49-F238E27FC236}">
                    <a16:creationId xmlns:a16="http://schemas.microsoft.com/office/drawing/2014/main" id="{B0925A76-1507-5F46-AF1B-1D9F185D0114}"/>
                  </a:ext>
                </a:extLst>
              </p:cNvPr>
              <p:cNvSpPr>
                <a:spLocks/>
              </p:cNvSpPr>
              <p:nvPr userDrawn="1"/>
            </p:nvSpPr>
            <p:spPr bwMode="hidden">
              <a:xfrm>
                <a:off x="4522" y="0"/>
                <a:ext cx="864" cy="4316"/>
              </a:xfrm>
              <a:custGeom>
                <a:avLst/>
                <a:gdLst>
                  <a:gd name="T0" fmla="*/ 855 w 861"/>
                  <a:gd name="T1" fmla="*/ 2128 h 4316"/>
                  <a:gd name="T2" fmla="*/ 831 w 861"/>
                  <a:gd name="T3" fmla="*/ 1834 h 4316"/>
                  <a:gd name="T4" fmla="*/ 808 w 861"/>
                  <a:gd name="T5" fmla="*/ 1684 h 4316"/>
                  <a:gd name="T6" fmla="*/ 784 w 861"/>
                  <a:gd name="T7" fmla="*/ 1541 h 4316"/>
                  <a:gd name="T8" fmla="*/ 748 w 861"/>
                  <a:gd name="T9" fmla="*/ 1397 h 4316"/>
                  <a:gd name="T10" fmla="*/ 712 w 861"/>
                  <a:gd name="T11" fmla="*/ 1253 h 4316"/>
                  <a:gd name="T12" fmla="*/ 664 w 861"/>
                  <a:gd name="T13" fmla="*/ 1115 h 4316"/>
                  <a:gd name="T14" fmla="*/ 610 w 861"/>
                  <a:gd name="T15" fmla="*/ 977 h 4316"/>
                  <a:gd name="T16" fmla="*/ 491 w 861"/>
                  <a:gd name="T17" fmla="*/ 719 h 4316"/>
                  <a:gd name="T18" fmla="*/ 353 w 861"/>
                  <a:gd name="T19" fmla="*/ 468 h 4316"/>
                  <a:gd name="T20" fmla="*/ 192 w 861"/>
                  <a:gd name="T21" fmla="*/ 228 h 4316"/>
                  <a:gd name="T22" fmla="*/ 12 w 861"/>
                  <a:gd name="T23" fmla="*/ 0 h 4316"/>
                  <a:gd name="T24" fmla="*/ 0 w 861"/>
                  <a:gd name="T25" fmla="*/ 0 h 4316"/>
                  <a:gd name="T26" fmla="*/ 180 w 861"/>
                  <a:gd name="T27" fmla="*/ 228 h 4316"/>
                  <a:gd name="T28" fmla="*/ 341 w 861"/>
                  <a:gd name="T29" fmla="*/ 468 h 4316"/>
                  <a:gd name="T30" fmla="*/ 479 w 861"/>
                  <a:gd name="T31" fmla="*/ 719 h 4316"/>
                  <a:gd name="T32" fmla="*/ 598 w 861"/>
                  <a:gd name="T33" fmla="*/ 983 h 4316"/>
                  <a:gd name="T34" fmla="*/ 652 w 861"/>
                  <a:gd name="T35" fmla="*/ 1121 h 4316"/>
                  <a:gd name="T36" fmla="*/ 700 w 861"/>
                  <a:gd name="T37" fmla="*/ 1259 h 4316"/>
                  <a:gd name="T38" fmla="*/ 736 w 861"/>
                  <a:gd name="T39" fmla="*/ 1403 h 4316"/>
                  <a:gd name="T40" fmla="*/ 772 w 861"/>
                  <a:gd name="T41" fmla="*/ 1547 h 4316"/>
                  <a:gd name="T42" fmla="*/ 802 w 861"/>
                  <a:gd name="T43" fmla="*/ 1690 h 4316"/>
                  <a:gd name="T44" fmla="*/ 819 w 861"/>
                  <a:gd name="T45" fmla="*/ 1834 h 4316"/>
                  <a:gd name="T46" fmla="*/ 837 w 861"/>
                  <a:gd name="T47" fmla="*/ 1984 h 4316"/>
                  <a:gd name="T48" fmla="*/ 843 w 861"/>
                  <a:gd name="T49" fmla="*/ 2128 h 4316"/>
                  <a:gd name="T50" fmla="*/ 849 w 861"/>
                  <a:gd name="T51" fmla="*/ 2278 h 4316"/>
                  <a:gd name="T52" fmla="*/ 843 w 861"/>
                  <a:gd name="T53" fmla="*/ 2428 h 4316"/>
                  <a:gd name="T54" fmla="*/ 831 w 861"/>
                  <a:gd name="T55" fmla="*/ 2572 h 4316"/>
                  <a:gd name="T56" fmla="*/ 819 w 861"/>
                  <a:gd name="T57" fmla="*/ 2721 h 4316"/>
                  <a:gd name="T58" fmla="*/ 796 w 861"/>
                  <a:gd name="T59" fmla="*/ 2865 h 4316"/>
                  <a:gd name="T60" fmla="*/ 766 w 861"/>
                  <a:gd name="T61" fmla="*/ 3015 h 4316"/>
                  <a:gd name="T62" fmla="*/ 724 w 861"/>
                  <a:gd name="T63" fmla="*/ 3159 h 4316"/>
                  <a:gd name="T64" fmla="*/ 682 w 861"/>
                  <a:gd name="T65" fmla="*/ 3303 h 4316"/>
                  <a:gd name="T66" fmla="*/ 586 w 861"/>
                  <a:gd name="T67" fmla="*/ 3567 h 4316"/>
                  <a:gd name="T68" fmla="*/ 473 w 861"/>
                  <a:gd name="T69" fmla="*/ 3824 h 4316"/>
                  <a:gd name="T70" fmla="*/ 335 w 861"/>
                  <a:gd name="T71" fmla="*/ 4076 h 4316"/>
                  <a:gd name="T72" fmla="*/ 180 w 861"/>
                  <a:gd name="T73" fmla="*/ 4316 h 4316"/>
                  <a:gd name="T74" fmla="*/ 192 w 861"/>
                  <a:gd name="T75" fmla="*/ 4316 h 4316"/>
                  <a:gd name="T76" fmla="*/ 347 w 861"/>
                  <a:gd name="T77" fmla="*/ 4076 h 4316"/>
                  <a:gd name="T78" fmla="*/ 485 w 861"/>
                  <a:gd name="T79" fmla="*/ 3824 h 4316"/>
                  <a:gd name="T80" fmla="*/ 598 w 861"/>
                  <a:gd name="T81" fmla="*/ 3573 h 4316"/>
                  <a:gd name="T82" fmla="*/ 694 w 861"/>
                  <a:gd name="T83" fmla="*/ 3309 h 4316"/>
                  <a:gd name="T84" fmla="*/ 736 w 861"/>
                  <a:gd name="T85" fmla="*/ 3165 h 4316"/>
                  <a:gd name="T86" fmla="*/ 778 w 861"/>
                  <a:gd name="T87" fmla="*/ 3021 h 4316"/>
                  <a:gd name="T88" fmla="*/ 808 w 861"/>
                  <a:gd name="T89" fmla="*/ 2871 h 4316"/>
                  <a:gd name="T90" fmla="*/ 831 w 861"/>
                  <a:gd name="T91" fmla="*/ 2727 h 4316"/>
                  <a:gd name="T92" fmla="*/ 843 w 861"/>
                  <a:gd name="T93" fmla="*/ 2578 h 4316"/>
                  <a:gd name="T94" fmla="*/ 855 w 861"/>
                  <a:gd name="T95" fmla="*/ 2428 h 4316"/>
                  <a:gd name="T96" fmla="*/ 861 w 861"/>
                  <a:gd name="T97" fmla="*/ 2278 h 4316"/>
                  <a:gd name="T98" fmla="*/ 855 w 861"/>
                  <a:gd name="T99" fmla="*/ 2128 h 4316"/>
                  <a:gd name="T100" fmla="*/ 855 w 861"/>
                  <a:gd name="T101" fmla="*/ 212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a:defRPr/>
                </a:pPr>
                <a:endParaRPr lang="en-US">
                  <a:solidFill>
                    <a:srgbClr val="FFFFFF"/>
                  </a:solidFill>
                  <a:latin typeface="Arial" charset="0"/>
                  <a:ea typeface="ＭＳ Ｐゴシック" charset="0"/>
                  <a:cs typeface="Arial" charset="0"/>
                  <a:sym typeface="Arial" charset="0"/>
                </a:endParaRPr>
              </a:p>
            </p:txBody>
          </p:sp>
          <p:sp>
            <p:nvSpPr>
              <p:cNvPr id="357390" name="Freeform 1038">
                <a:extLst>
                  <a:ext uri="{FF2B5EF4-FFF2-40B4-BE49-F238E27FC236}">
                    <a16:creationId xmlns:a16="http://schemas.microsoft.com/office/drawing/2014/main" id="{51BD4B9D-5579-9A4B-A011-61BF8A35BF40}"/>
                  </a:ext>
                </a:extLst>
              </p:cNvPr>
              <p:cNvSpPr>
                <a:spLocks/>
              </p:cNvSpPr>
              <p:nvPr userDrawn="1"/>
            </p:nvSpPr>
            <p:spPr bwMode="hidden">
              <a:xfrm>
                <a:off x="2399" y="0"/>
                <a:ext cx="150" cy="4316"/>
              </a:xfrm>
              <a:custGeom>
                <a:avLst/>
                <a:gdLst>
                  <a:gd name="T0" fmla="*/ 18 w 149"/>
                  <a:gd name="T1" fmla="*/ 1942 h 4316"/>
                  <a:gd name="T2" fmla="*/ 30 w 149"/>
                  <a:gd name="T3" fmla="*/ 1630 h 4316"/>
                  <a:gd name="T4" fmla="*/ 42 w 149"/>
                  <a:gd name="T5" fmla="*/ 1331 h 4316"/>
                  <a:gd name="T6" fmla="*/ 59 w 149"/>
                  <a:gd name="T7" fmla="*/ 1055 h 4316"/>
                  <a:gd name="T8" fmla="*/ 77 w 149"/>
                  <a:gd name="T9" fmla="*/ 791 h 4316"/>
                  <a:gd name="T10" fmla="*/ 83 w 149"/>
                  <a:gd name="T11" fmla="*/ 671 h 4316"/>
                  <a:gd name="T12" fmla="*/ 95 w 149"/>
                  <a:gd name="T13" fmla="*/ 557 h 4316"/>
                  <a:gd name="T14" fmla="*/ 107 w 149"/>
                  <a:gd name="T15" fmla="*/ 444 h 4316"/>
                  <a:gd name="T16" fmla="*/ 113 w 149"/>
                  <a:gd name="T17" fmla="*/ 342 h 4316"/>
                  <a:gd name="T18" fmla="*/ 125 w 149"/>
                  <a:gd name="T19" fmla="*/ 246 h 4316"/>
                  <a:gd name="T20" fmla="*/ 131 w 149"/>
                  <a:gd name="T21" fmla="*/ 156 h 4316"/>
                  <a:gd name="T22" fmla="*/ 143 w 149"/>
                  <a:gd name="T23" fmla="*/ 72 h 4316"/>
                  <a:gd name="T24" fmla="*/ 149 w 149"/>
                  <a:gd name="T25" fmla="*/ 0 h 4316"/>
                  <a:gd name="T26" fmla="*/ 137 w 149"/>
                  <a:gd name="T27" fmla="*/ 0 h 4316"/>
                  <a:gd name="T28" fmla="*/ 131 w 149"/>
                  <a:gd name="T29" fmla="*/ 72 h 4316"/>
                  <a:gd name="T30" fmla="*/ 119 w 149"/>
                  <a:gd name="T31" fmla="*/ 156 h 4316"/>
                  <a:gd name="T32" fmla="*/ 113 w 149"/>
                  <a:gd name="T33" fmla="*/ 246 h 4316"/>
                  <a:gd name="T34" fmla="*/ 101 w 149"/>
                  <a:gd name="T35" fmla="*/ 342 h 4316"/>
                  <a:gd name="T36" fmla="*/ 95 w 149"/>
                  <a:gd name="T37" fmla="*/ 444 h 4316"/>
                  <a:gd name="T38" fmla="*/ 83 w 149"/>
                  <a:gd name="T39" fmla="*/ 557 h 4316"/>
                  <a:gd name="T40" fmla="*/ 71 w 149"/>
                  <a:gd name="T41" fmla="*/ 671 h 4316"/>
                  <a:gd name="T42" fmla="*/ 65 w 149"/>
                  <a:gd name="T43" fmla="*/ 791 h 4316"/>
                  <a:gd name="T44" fmla="*/ 48 w 149"/>
                  <a:gd name="T45" fmla="*/ 1055 h 4316"/>
                  <a:gd name="T46" fmla="*/ 30 w 149"/>
                  <a:gd name="T47" fmla="*/ 1331 h 4316"/>
                  <a:gd name="T48" fmla="*/ 18 w 149"/>
                  <a:gd name="T49" fmla="*/ 1630 h 4316"/>
                  <a:gd name="T50" fmla="*/ 6 w 149"/>
                  <a:gd name="T51" fmla="*/ 1942 h 4316"/>
                  <a:gd name="T52" fmla="*/ 0 w 149"/>
                  <a:gd name="T53" fmla="*/ 2278 h 4316"/>
                  <a:gd name="T54" fmla="*/ 6 w 149"/>
                  <a:gd name="T55" fmla="*/ 2602 h 4316"/>
                  <a:gd name="T56" fmla="*/ 12 w 149"/>
                  <a:gd name="T57" fmla="*/ 2919 h 4316"/>
                  <a:gd name="T58" fmla="*/ 24 w 149"/>
                  <a:gd name="T59" fmla="*/ 3219 h 4316"/>
                  <a:gd name="T60" fmla="*/ 36 w 149"/>
                  <a:gd name="T61" fmla="*/ 3513 h 4316"/>
                  <a:gd name="T62" fmla="*/ 59 w 149"/>
                  <a:gd name="T63" fmla="*/ 3794 h 4316"/>
                  <a:gd name="T64" fmla="*/ 89 w 149"/>
                  <a:gd name="T65" fmla="*/ 4058 h 4316"/>
                  <a:gd name="T66" fmla="*/ 125 w 149"/>
                  <a:gd name="T67" fmla="*/ 4316 h 4316"/>
                  <a:gd name="T68" fmla="*/ 137 w 149"/>
                  <a:gd name="T69" fmla="*/ 4316 h 4316"/>
                  <a:gd name="T70" fmla="*/ 101 w 149"/>
                  <a:gd name="T71" fmla="*/ 4058 h 4316"/>
                  <a:gd name="T72" fmla="*/ 71 w 149"/>
                  <a:gd name="T73" fmla="*/ 3794 h 4316"/>
                  <a:gd name="T74" fmla="*/ 48 w 149"/>
                  <a:gd name="T75" fmla="*/ 3513 h 4316"/>
                  <a:gd name="T76" fmla="*/ 36 w 149"/>
                  <a:gd name="T77" fmla="*/ 3225 h 4316"/>
                  <a:gd name="T78" fmla="*/ 24 w 149"/>
                  <a:gd name="T79" fmla="*/ 2919 h 4316"/>
                  <a:gd name="T80" fmla="*/ 18 w 149"/>
                  <a:gd name="T81" fmla="*/ 2608 h 4316"/>
                  <a:gd name="T82" fmla="*/ 12 w 149"/>
                  <a:gd name="T83" fmla="*/ 2278 h 4316"/>
                  <a:gd name="T84" fmla="*/ 18 w 149"/>
                  <a:gd name="T85" fmla="*/ 1942 h 4316"/>
                  <a:gd name="T86" fmla="*/ 18 w 149"/>
                  <a:gd name="T87" fmla="*/ 194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a:defRPr/>
                </a:pPr>
                <a:endParaRPr lang="en-US">
                  <a:solidFill>
                    <a:srgbClr val="FFFFFF"/>
                  </a:solidFill>
                  <a:latin typeface="Arial" charset="0"/>
                  <a:ea typeface="ＭＳ Ｐゴシック" charset="0"/>
                  <a:cs typeface="Arial" charset="0"/>
                  <a:sym typeface="Arial" charset="0"/>
                </a:endParaRPr>
              </a:p>
            </p:txBody>
          </p:sp>
          <p:sp>
            <p:nvSpPr>
              <p:cNvPr id="357391" name="Freeform 1039">
                <a:extLst>
                  <a:ext uri="{FF2B5EF4-FFF2-40B4-BE49-F238E27FC236}">
                    <a16:creationId xmlns:a16="http://schemas.microsoft.com/office/drawing/2014/main" id="{3BDA22C0-09A2-2F47-880F-49B98BFCE27A}"/>
                  </a:ext>
                </a:extLst>
              </p:cNvPr>
              <p:cNvSpPr>
                <a:spLocks/>
              </p:cNvSpPr>
              <p:nvPr userDrawn="1"/>
            </p:nvSpPr>
            <p:spPr bwMode="hidden">
              <a:xfrm>
                <a:off x="1967" y="0"/>
                <a:ext cx="300" cy="4316"/>
              </a:xfrm>
              <a:custGeom>
                <a:avLst/>
                <a:gdLst>
                  <a:gd name="T0" fmla="*/ 18 w 299"/>
                  <a:gd name="T1" fmla="*/ 2062 h 4316"/>
                  <a:gd name="T2" fmla="*/ 30 w 299"/>
                  <a:gd name="T3" fmla="*/ 1750 h 4316"/>
                  <a:gd name="T4" fmla="*/ 54 w 299"/>
                  <a:gd name="T5" fmla="*/ 1451 h 4316"/>
                  <a:gd name="T6" fmla="*/ 84 w 299"/>
                  <a:gd name="T7" fmla="*/ 1169 h 4316"/>
                  <a:gd name="T8" fmla="*/ 126 w 299"/>
                  <a:gd name="T9" fmla="*/ 899 h 4316"/>
                  <a:gd name="T10" fmla="*/ 162 w 299"/>
                  <a:gd name="T11" fmla="*/ 641 h 4316"/>
                  <a:gd name="T12" fmla="*/ 209 w 299"/>
                  <a:gd name="T13" fmla="*/ 408 h 4316"/>
                  <a:gd name="T14" fmla="*/ 251 w 299"/>
                  <a:gd name="T15" fmla="*/ 192 h 4316"/>
                  <a:gd name="T16" fmla="*/ 299 w 299"/>
                  <a:gd name="T17" fmla="*/ 0 h 4316"/>
                  <a:gd name="T18" fmla="*/ 287 w 299"/>
                  <a:gd name="T19" fmla="*/ 0 h 4316"/>
                  <a:gd name="T20" fmla="*/ 239 w 299"/>
                  <a:gd name="T21" fmla="*/ 192 h 4316"/>
                  <a:gd name="T22" fmla="*/ 198 w 299"/>
                  <a:gd name="T23" fmla="*/ 408 h 4316"/>
                  <a:gd name="T24" fmla="*/ 156 w 299"/>
                  <a:gd name="T25" fmla="*/ 641 h 4316"/>
                  <a:gd name="T26" fmla="*/ 114 w 299"/>
                  <a:gd name="T27" fmla="*/ 899 h 4316"/>
                  <a:gd name="T28" fmla="*/ 78 w 299"/>
                  <a:gd name="T29" fmla="*/ 1169 h 4316"/>
                  <a:gd name="T30" fmla="*/ 48 w 299"/>
                  <a:gd name="T31" fmla="*/ 1451 h 4316"/>
                  <a:gd name="T32" fmla="*/ 24 w 299"/>
                  <a:gd name="T33" fmla="*/ 1750 h 4316"/>
                  <a:gd name="T34" fmla="*/ 6 w 299"/>
                  <a:gd name="T35" fmla="*/ 2062 h 4316"/>
                  <a:gd name="T36" fmla="*/ 0 w 299"/>
                  <a:gd name="T37" fmla="*/ 2374 h 4316"/>
                  <a:gd name="T38" fmla="*/ 12 w 299"/>
                  <a:gd name="T39" fmla="*/ 2674 h 4316"/>
                  <a:gd name="T40" fmla="*/ 30 w 299"/>
                  <a:gd name="T41" fmla="*/ 2973 h 4316"/>
                  <a:gd name="T42" fmla="*/ 54 w 299"/>
                  <a:gd name="T43" fmla="*/ 3255 h 4316"/>
                  <a:gd name="T44" fmla="*/ 96 w 299"/>
                  <a:gd name="T45" fmla="*/ 3537 h 4316"/>
                  <a:gd name="T46" fmla="*/ 144 w 299"/>
                  <a:gd name="T47" fmla="*/ 3806 h 4316"/>
                  <a:gd name="T48" fmla="*/ 203 w 299"/>
                  <a:gd name="T49" fmla="*/ 4064 h 4316"/>
                  <a:gd name="T50" fmla="*/ 275 w 299"/>
                  <a:gd name="T51" fmla="*/ 4316 h 4316"/>
                  <a:gd name="T52" fmla="*/ 287 w 299"/>
                  <a:gd name="T53" fmla="*/ 4316 h 4316"/>
                  <a:gd name="T54" fmla="*/ 215 w 299"/>
                  <a:gd name="T55" fmla="*/ 4064 h 4316"/>
                  <a:gd name="T56" fmla="*/ 156 w 299"/>
                  <a:gd name="T57" fmla="*/ 3806 h 4316"/>
                  <a:gd name="T58" fmla="*/ 108 w 299"/>
                  <a:gd name="T59" fmla="*/ 3537 h 4316"/>
                  <a:gd name="T60" fmla="*/ 66 w 299"/>
                  <a:gd name="T61" fmla="*/ 3261 h 4316"/>
                  <a:gd name="T62" fmla="*/ 42 w 299"/>
                  <a:gd name="T63" fmla="*/ 2973 h 4316"/>
                  <a:gd name="T64" fmla="*/ 24 w 299"/>
                  <a:gd name="T65" fmla="*/ 2680 h 4316"/>
                  <a:gd name="T66" fmla="*/ 12 w 299"/>
                  <a:gd name="T67" fmla="*/ 2374 h 4316"/>
                  <a:gd name="T68" fmla="*/ 18 w 299"/>
                  <a:gd name="T69" fmla="*/ 2062 h 4316"/>
                  <a:gd name="T70" fmla="*/ 18 w 299"/>
                  <a:gd name="T71" fmla="*/ 206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a:defRPr/>
                </a:pPr>
                <a:endParaRPr lang="en-US">
                  <a:solidFill>
                    <a:srgbClr val="FFFFFF"/>
                  </a:solidFill>
                  <a:latin typeface="Arial" charset="0"/>
                  <a:ea typeface="ＭＳ Ｐゴシック" charset="0"/>
                  <a:cs typeface="Arial" charset="0"/>
                  <a:sym typeface="Arial" charset="0"/>
                </a:endParaRPr>
              </a:p>
            </p:txBody>
          </p:sp>
          <p:sp>
            <p:nvSpPr>
              <p:cNvPr id="357392" name="Freeform 1040">
                <a:extLst>
                  <a:ext uri="{FF2B5EF4-FFF2-40B4-BE49-F238E27FC236}">
                    <a16:creationId xmlns:a16="http://schemas.microsoft.com/office/drawing/2014/main" id="{EEEBB5E3-C7B7-004C-8202-B1497F5DC694}"/>
                  </a:ext>
                </a:extLst>
              </p:cNvPr>
              <p:cNvSpPr>
                <a:spLocks/>
              </p:cNvSpPr>
              <p:nvPr userDrawn="1"/>
            </p:nvSpPr>
            <p:spPr bwMode="hidden">
              <a:xfrm>
                <a:off x="1566" y="0"/>
                <a:ext cx="425" cy="4316"/>
              </a:xfrm>
              <a:custGeom>
                <a:avLst/>
                <a:gdLst>
                  <a:gd name="T0" fmla="*/ 424 w 424"/>
                  <a:gd name="T1" fmla="*/ 0 h 4316"/>
                  <a:gd name="T2" fmla="*/ 412 w 424"/>
                  <a:gd name="T3" fmla="*/ 0 h 4316"/>
                  <a:gd name="T4" fmla="*/ 316 w 424"/>
                  <a:gd name="T5" fmla="*/ 222 h 4316"/>
                  <a:gd name="T6" fmla="*/ 239 w 424"/>
                  <a:gd name="T7" fmla="*/ 462 h 4316"/>
                  <a:gd name="T8" fmla="*/ 167 w 424"/>
                  <a:gd name="T9" fmla="*/ 707 h 4316"/>
                  <a:gd name="T10" fmla="*/ 107 w 424"/>
                  <a:gd name="T11" fmla="*/ 971 h 4316"/>
                  <a:gd name="T12" fmla="*/ 65 w 424"/>
                  <a:gd name="T13" fmla="*/ 1247 h 4316"/>
                  <a:gd name="T14" fmla="*/ 29 w 424"/>
                  <a:gd name="T15" fmla="*/ 1529 h 4316"/>
                  <a:gd name="T16" fmla="*/ 6 w 424"/>
                  <a:gd name="T17" fmla="*/ 1822 h 4316"/>
                  <a:gd name="T18" fmla="*/ 0 w 424"/>
                  <a:gd name="T19" fmla="*/ 2122 h 4316"/>
                  <a:gd name="T20" fmla="*/ 6 w 424"/>
                  <a:gd name="T21" fmla="*/ 2404 h 4316"/>
                  <a:gd name="T22" fmla="*/ 24 w 424"/>
                  <a:gd name="T23" fmla="*/ 2686 h 4316"/>
                  <a:gd name="T24" fmla="*/ 47 w 424"/>
                  <a:gd name="T25" fmla="*/ 2961 h 4316"/>
                  <a:gd name="T26" fmla="*/ 89 w 424"/>
                  <a:gd name="T27" fmla="*/ 3243 h 4316"/>
                  <a:gd name="T28" fmla="*/ 137 w 424"/>
                  <a:gd name="T29" fmla="*/ 3519 h 4316"/>
                  <a:gd name="T30" fmla="*/ 197 w 424"/>
                  <a:gd name="T31" fmla="*/ 3788 h 4316"/>
                  <a:gd name="T32" fmla="*/ 269 w 424"/>
                  <a:gd name="T33" fmla="*/ 4058 h 4316"/>
                  <a:gd name="T34" fmla="*/ 346 w 424"/>
                  <a:gd name="T35" fmla="*/ 4316 h 4316"/>
                  <a:gd name="T36" fmla="*/ 358 w 424"/>
                  <a:gd name="T37" fmla="*/ 4316 h 4316"/>
                  <a:gd name="T38" fmla="*/ 281 w 424"/>
                  <a:gd name="T39" fmla="*/ 4058 h 4316"/>
                  <a:gd name="T40" fmla="*/ 209 w 424"/>
                  <a:gd name="T41" fmla="*/ 3788 h 4316"/>
                  <a:gd name="T42" fmla="*/ 149 w 424"/>
                  <a:gd name="T43" fmla="*/ 3519 h 4316"/>
                  <a:gd name="T44" fmla="*/ 101 w 424"/>
                  <a:gd name="T45" fmla="*/ 3243 h 4316"/>
                  <a:gd name="T46" fmla="*/ 59 w 424"/>
                  <a:gd name="T47" fmla="*/ 2961 h 4316"/>
                  <a:gd name="T48" fmla="*/ 35 w 424"/>
                  <a:gd name="T49" fmla="*/ 2686 h 4316"/>
                  <a:gd name="T50" fmla="*/ 18 w 424"/>
                  <a:gd name="T51" fmla="*/ 2404 h 4316"/>
                  <a:gd name="T52" fmla="*/ 12 w 424"/>
                  <a:gd name="T53" fmla="*/ 2122 h 4316"/>
                  <a:gd name="T54" fmla="*/ 18 w 424"/>
                  <a:gd name="T55" fmla="*/ 1822 h 4316"/>
                  <a:gd name="T56" fmla="*/ 41 w 424"/>
                  <a:gd name="T57" fmla="*/ 1529 h 4316"/>
                  <a:gd name="T58" fmla="*/ 71 w 424"/>
                  <a:gd name="T59" fmla="*/ 1247 h 4316"/>
                  <a:gd name="T60" fmla="*/ 119 w 424"/>
                  <a:gd name="T61" fmla="*/ 971 h 4316"/>
                  <a:gd name="T62" fmla="*/ 179 w 424"/>
                  <a:gd name="T63" fmla="*/ 707 h 4316"/>
                  <a:gd name="T64" fmla="*/ 245 w 424"/>
                  <a:gd name="T65" fmla="*/ 462 h 4316"/>
                  <a:gd name="T66" fmla="*/ 328 w 424"/>
                  <a:gd name="T67" fmla="*/ 222 h 4316"/>
                  <a:gd name="T68" fmla="*/ 424 w 424"/>
                  <a:gd name="T69" fmla="*/ 0 h 4316"/>
                  <a:gd name="T70" fmla="*/ 424 w 424"/>
                  <a:gd name="T71"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a:defRPr/>
                </a:pPr>
                <a:endParaRPr lang="en-US">
                  <a:solidFill>
                    <a:srgbClr val="FFFFFF"/>
                  </a:solidFill>
                  <a:latin typeface="Arial" charset="0"/>
                  <a:ea typeface="ＭＳ Ｐゴシック" charset="0"/>
                  <a:cs typeface="Arial" charset="0"/>
                  <a:sym typeface="Arial" charset="0"/>
                </a:endParaRPr>
              </a:p>
            </p:txBody>
          </p:sp>
          <p:sp>
            <p:nvSpPr>
              <p:cNvPr id="357393" name="Freeform 1041">
                <a:extLst>
                  <a:ext uri="{FF2B5EF4-FFF2-40B4-BE49-F238E27FC236}">
                    <a16:creationId xmlns:a16="http://schemas.microsoft.com/office/drawing/2014/main" id="{762A6C04-C688-F743-A49C-A1BE2DAC862B}"/>
                  </a:ext>
                </a:extLst>
              </p:cNvPr>
              <p:cNvSpPr>
                <a:spLocks/>
              </p:cNvSpPr>
              <p:nvPr userDrawn="1"/>
            </p:nvSpPr>
            <p:spPr bwMode="hidden">
              <a:xfrm>
                <a:off x="1128" y="0"/>
                <a:ext cx="575" cy="4316"/>
              </a:xfrm>
              <a:custGeom>
                <a:avLst/>
                <a:gdLst>
                  <a:gd name="T0" fmla="*/ 12 w 574"/>
                  <a:gd name="T1" fmla="*/ 2146 h 4316"/>
                  <a:gd name="T2" fmla="*/ 24 w 574"/>
                  <a:gd name="T3" fmla="*/ 1846 h 4316"/>
                  <a:gd name="T4" fmla="*/ 54 w 574"/>
                  <a:gd name="T5" fmla="*/ 1559 h 4316"/>
                  <a:gd name="T6" fmla="*/ 96 w 574"/>
                  <a:gd name="T7" fmla="*/ 1277 h 4316"/>
                  <a:gd name="T8" fmla="*/ 162 w 574"/>
                  <a:gd name="T9" fmla="*/ 1001 h 4316"/>
                  <a:gd name="T10" fmla="*/ 239 w 574"/>
                  <a:gd name="T11" fmla="*/ 731 h 4316"/>
                  <a:gd name="T12" fmla="*/ 335 w 574"/>
                  <a:gd name="T13" fmla="*/ 480 h 4316"/>
                  <a:gd name="T14" fmla="*/ 449 w 574"/>
                  <a:gd name="T15" fmla="*/ 234 h 4316"/>
                  <a:gd name="T16" fmla="*/ 574 w 574"/>
                  <a:gd name="T17" fmla="*/ 0 h 4316"/>
                  <a:gd name="T18" fmla="*/ 562 w 574"/>
                  <a:gd name="T19" fmla="*/ 0 h 4316"/>
                  <a:gd name="T20" fmla="*/ 437 w 574"/>
                  <a:gd name="T21" fmla="*/ 234 h 4316"/>
                  <a:gd name="T22" fmla="*/ 323 w 574"/>
                  <a:gd name="T23" fmla="*/ 480 h 4316"/>
                  <a:gd name="T24" fmla="*/ 227 w 574"/>
                  <a:gd name="T25" fmla="*/ 737 h 4316"/>
                  <a:gd name="T26" fmla="*/ 150 w 574"/>
                  <a:gd name="T27" fmla="*/ 1001 h 4316"/>
                  <a:gd name="T28" fmla="*/ 84 w 574"/>
                  <a:gd name="T29" fmla="*/ 1277 h 4316"/>
                  <a:gd name="T30" fmla="*/ 42 w 574"/>
                  <a:gd name="T31" fmla="*/ 1559 h 4316"/>
                  <a:gd name="T32" fmla="*/ 12 w 574"/>
                  <a:gd name="T33" fmla="*/ 1852 h 4316"/>
                  <a:gd name="T34" fmla="*/ 0 w 574"/>
                  <a:gd name="T35" fmla="*/ 2146 h 4316"/>
                  <a:gd name="T36" fmla="*/ 6 w 574"/>
                  <a:gd name="T37" fmla="*/ 2434 h 4316"/>
                  <a:gd name="T38" fmla="*/ 30 w 574"/>
                  <a:gd name="T39" fmla="*/ 2715 h 4316"/>
                  <a:gd name="T40" fmla="*/ 66 w 574"/>
                  <a:gd name="T41" fmla="*/ 2997 h 4316"/>
                  <a:gd name="T42" fmla="*/ 120 w 574"/>
                  <a:gd name="T43" fmla="*/ 3273 h 4316"/>
                  <a:gd name="T44" fmla="*/ 191 w 574"/>
                  <a:gd name="T45" fmla="*/ 3549 h 4316"/>
                  <a:gd name="T46" fmla="*/ 275 w 574"/>
                  <a:gd name="T47" fmla="*/ 3812 h 4316"/>
                  <a:gd name="T48" fmla="*/ 371 w 574"/>
                  <a:gd name="T49" fmla="*/ 4070 h 4316"/>
                  <a:gd name="T50" fmla="*/ 484 w 574"/>
                  <a:gd name="T51" fmla="*/ 4316 h 4316"/>
                  <a:gd name="T52" fmla="*/ 496 w 574"/>
                  <a:gd name="T53" fmla="*/ 4316 h 4316"/>
                  <a:gd name="T54" fmla="*/ 383 w 574"/>
                  <a:gd name="T55" fmla="*/ 4070 h 4316"/>
                  <a:gd name="T56" fmla="*/ 287 w 574"/>
                  <a:gd name="T57" fmla="*/ 3812 h 4316"/>
                  <a:gd name="T58" fmla="*/ 203 w 574"/>
                  <a:gd name="T59" fmla="*/ 3549 h 4316"/>
                  <a:gd name="T60" fmla="*/ 132 w 574"/>
                  <a:gd name="T61" fmla="*/ 3273 h 4316"/>
                  <a:gd name="T62" fmla="*/ 78 w 574"/>
                  <a:gd name="T63" fmla="*/ 2997 h 4316"/>
                  <a:gd name="T64" fmla="*/ 42 w 574"/>
                  <a:gd name="T65" fmla="*/ 2715 h 4316"/>
                  <a:gd name="T66" fmla="*/ 18 w 574"/>
                  <a:gd name="T67" fmla="*/ 2434 h 4316"/>
                  <a:gd name="T68" fmla="*/ 12 w 574"/>
                  <a:gd name="T69" fmla="*/ 2146 h 4316"/>
                  <a:gd name="T70" fmla="*/ 12 w 574"/>
                  <a:gd name="T71" fmla="*/ 214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a:defRPr/>
                </a:pPr>
                <a:endParaRPr lang="en-US">
                  <a:solidFill>
                    <a:srgbClr val="FFFFFF"/>
                  </a:solidFill>
                  <a:latin typeface="Arial" charset="0"/>
                  <a:ea typeface="ＭＳ Ｐゴシック" charset="0"/>
                  <a:cs typeface="Arial" charset="0"/>
                  <a:sym typeface="Arial" charset="0"/>
                </a:endParaRPr>
              </a:p>
            </p:txBody>
          </p:sp>
          <p:sp>
            <p:nvSpPr>
              <p:cNvPr id="357394" name="Freeform 1042">
                <a:extLst>
                  <a:ext uri="{FF2B5EF4-FFF2-40B4-BE49-F238E27FC236}">
                    <a16:creationId xmlns:a16="http://schemas.microsoft.com/office/drawing/2014/main" id="{E7DFAF1C-C6FF-7440-A3FF-ED63DB4FE490}"/>
                  </a:ext>
                </a:extLst>
              </p:cNvPr>
              <p:cNvSpPr>
                <a:spLocks/>
              </p:cNvSpPr>
              <p:nvPr userDrawn="1"/>
            </p:nvSpPr>
            <p:spPr bwMode="hidden">
              <a:xfrm>
                <a:off x="702" y="0"/>
                <a:ext cx="737" cy="4316"/>
              </a:xfrm>
              <a:custGeom>
                <a:avLst/>
                <a:gdLst>
                  <a:gd name="T0" fmla="*/ 12 w 735"/>
                  <a:gd name="T1" fmla="*/ 2098 h 4316"/>
                  <a:gd name="T2" fmla="*/ 29 w 735"/>
                  <a:gd name="T3" fmla="*/ 1798 h 4316"/>
                  <a:gd name="T4" fmla="*/ 71 w 735"/>
                  <a:gd name="T5" fmla="*/ 1505 h 4316"/>
                  <a:gd name="T6" fmla="*/ 131 w 735"/>
                  <a:gd name="T7" fmla="*/ 1223 h 4316"/>
                  <a:gd name="T8" fmla="*/ 215 w 735"/>
                  <a:gd name="T9" fmla="*/ 941 h 4316"/>
                  <a:gd name="T10" fmla="*/ 316 w 735"/>
                  <a:gd name="T11" fmla="*/ 689 h 4316"/>
                  <a:gd name="T12" fmla="*/ 442 w 735"/>
                  <a:gd name="T13" fmla="*/ 444 h 4316"/>
                  <a:gd name="T14" fmla="*/ 580 w 735"/>
                  <a:gd name="T15" fmla="*/ 216 h 4316"/>
                  <a:gd name="T16" fmla="*/ 735 w 735"/>
                  <a:gd name="T17" fmla="*/ 0 h 4316"/>
                  <a:gd name="T18" fmla="*/ 723 w 735"/>
                  <a:gd name="T19" fmla="*/ 0 h 4316"/>
                  <a:gd name="T20" fmla="*/ 568 w 735"/>
                  <a:gd name="T21" fmla="*/ 210 h 4316"/>
                  <a:gd name="T22" fmla="*/ 430 w 735"/>
                  <a:gd name="T23" fmla="*/ 438 h 4316"/>
                  <a:gd name="T24" fmla="*/ 311 w 735"/>
                  <a:gd name="T25" fmla="*/ 683 h 4316"/>
                  <a:gd name="T26" fmla="*/ 209 w 735"/>
                  <a:gd name="T27" fmla="*/ 941 h 4316"/>
                  <a:gd name="T28" fmla="*/ 125 w 735"/>
                  <a:gd name="T29" fmla="*/ 1217 h 4316"/>
                  <a:gd name="T30" fmla="*/ 59 w 735"/>
                  <a:gd name="T31" fmla="*/ 1505 h 4316"/>
                  <a:gd name="T32" fmla="*/ 18 w 735"/>
                  <a:gd name="T33" fmla="*/ 1798 h 4316"/>
                  <a:gd name="T34" fmla="*/ 0 w 735"/>
                  <a:gd name="T35" fmla="*/ 2098 h 4316"/>
                  <a:gd name="T36" fmla="*/ 6 w 735"/>
                  <a:gd name="T37" fmla="*/ 2404 h 4316"/>
                  <a:gd name="T38" fmla="*/ 29 w 735"/>
                  <a:gd name="T39" fmla="*/ 2709 h 4316"/>
                  <a:gd name="T40" fmla="*/ 77 w 735"/>
                  <a:gd name="T41" fmla="*/ 3015 h 4316"/>
                  <a:gd name="T42" fmla="*/ 149 w 735"/>
                  <a:gd name="T43" fmla="*/ 3315 h 4316"/>
                  <a:gd name="T44" fmla="*/ 227 w 735"/>
                  <a:gd name="T45" fmla="*/ 3573 h 4316"/>
                  <a:gd name="T46" fmla="*/ 316 w 735"/>
                  <a:gd name="T47" fmla="*/ 3824 h 4316"/>
                  <a:gd name="T48" fmla="*/ 424 w 735"/>
                  <a:gd name="T49" fmla="*/ 4076 h 4316"/>
                  <a:gd name="T50" fmla="*/ 544 w 735"/>
                  <a:gd name="T51" fmla="*/ 4316 h 4316"/>
                  <a:gd name="T52" fmla="*/ 556 w 735"/>
                  <a:gd name="T53" fmla="*/ 4316 h 4316"/>
                  <a:gd name="T54" fmla="*/ 436 w 735"/>
                  <a:gd name="T55" fmla="*/ 4076 h 4316"/>
                  <a:gd name="T56" fmla="*/ 328 w 735"/>
                  <a:gd name="T57" fmla="*/ 3824 h 4316"/>
                  <a:gd name="T58" fmla="*/ 239 w 735"/>
                  <a:gd name="T59" fmla="*/ 3573 h 4316"/>
                  <a:gd name="T60" fmla="*/ 161 w 735"/>
                  <a:gd name="T61" fmla="*/ 3315 h 4316"/>
                  <a:gd name="T62" fmla="*/ 89 w 735"/>
                  <a:gd name="T63" fmla="*/ 3015 h 4316"/>
                  <a:gd name="T64" fmla="*/ 41 w 735"/>
                  <a:gd name="T65" fmla="*/ 2709 h 4316"/>
                  <a:gd name="T66" fmla="*/ 18 w 735"/>
                  <a:gd name="T67" fmla="*/ 2404 h 4316"/>
                  <a:gd name="T68" fmla="*/ 12 w 735"/>
                  <a:gd name="T69" fmla="*/ 2098 h 4316"/>
                  <a:gd name="T70" fmla="*/ 12 w 735"/>
                  <a:gd name="T71" fmla="*/ 209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a:defRPr/>
                </a:pPr>
                <a:endParaRPr lang="en-US">
                  <a:solidFill>
                    <a:srgbClr val="FFFFFF"/>
                  </a:solidFill>
                  <a:latin typeface="Arial" charset="0"/>
                  <a:ea typeface="ＭＳ Ｐゴシック" charset="0"/>
                  <a:cs typeface="Arial" charset="0"/>
                  <a:sym typeface="Arial" charset="0"/>
                </a:endParaRPr>
              </a:p>
            </p:txBody>
          </p:sp>
          <p:sp>
            <p:nvSpPr>
              <p:cNvPr id="357395" name="Freeform 1043">
                <a:extLst>
                  <a:ext uri="{FF2B5EF4-FFF2-40B4-BE49-F238E27FC236}">
                    <a16:creationId xmlns:a16="http://schemas.microsoft.com/office/drawing/2014/main" id="{BF9753F0-971E-3741-9ECF-2A6BB1239175}"/>
                  </a:ext>
                </a:extLst>
              </p:cNvPr>
              <p:cNvSpPr>
                <a:spLocks/>
              </p:cNvSpPr>
              <p:nvPr userDrawn="1"/>
            </p:nvSpPr>
            <p:spPr bwMode="hidden">
              <a:xfrm>
                <a:off x="288" y="0"/>
                <a:ext cx="840" cy="4316"/>
              </a:xfrm>
              <a:custGeom>
                <a:avLst/>
                <a:gdLst>
                  <a:gd name="T0" fmla="*/ 18 w 837"/>
                  <a:gd name="T1" fmla="*/ 1948 h 4316"/>
                  <a:gd name="T2" fmla="*/ 48 w 837"/>
                  <a:gd name="T3" fmla="*/ 1708 h 4316"/>
                  <a:gd name="T4" fmla="*/ 96 w 837"/>
                  <a:gd name="T5" fmla="*/ 1475 h 4316"/>
                  <a:gd name="T6" fmla="*/ 161 w 837"/>
                  <a:gd name="T7" fmla="*/ 1235 h 4316"/>
                  <a:gd name="T8" fmla="*/ 251 w 837"/>
                  <a:gd name="T9" fmla="*/ 995 h 4316"/>
                  <a:gd name="T10" fmla="*/ 365 w 837"/>
                  <a:gd name="T11" fmla="*/ 755 h 4316"/>
                  <a:gd name="T12" fmla="*/ 496 w 837"/>
                  <a:gd name="T13" fmla="*/ 510 h 4316"/>
                  <a:gd name="T14" fmla="*/ 658 w 837"/>
                  <a:gd name="T15" fmla="*/ 258 h 4316"/>
                  <a:gd name="T16" fmla="*/ 741 w 837"/>
                  <a:gd name="T17" fmla="*/ 132 h 4316"/>
                  <a:gd name="T18" fmla="*/ 837 w 837"/>
                  <a:gd name="T19" fmla="*/ 0 h 4316"/>
                  <a:gd name="T20" fmla="*/ 825 w 837"/>
                  <a:gd name="T21" fmla="*/ 0 h 4316"/>
                  <a:gd name="T22" fmla="*/ 729 w 837"/>
                  <a:gd name="T23" fmla="*/ 132 h 4316"/>
                  <a:gd name="T24" fmla="*/ 640 w 837"/>
                  <a:gd name="T25" fmla="*/ 258 h 4316"/>
                  <a:gd name="T26" fmla="*/ 562 w 837"/>
                  <a:gd name="T27" fmla="*/ 384 h 4316"/>
                  <a:gd name="T28" fmla="*/ 484 w 837"/>
                  <a:gd name="T29" fmla="*/ 510 h 4316"/>
                  <a:gd name="T30" fmla="*/ 353 w 837"/>
                  <a:gd name="T31" fmla="*/ 755 h 4316"/>
                  <a:gd name="T32" fmla="*/ 239 w 837"/>
                  <a:gd name="T33" fmla="*/ 995 h 4316"/>
                  <a:gd name="T34" fmla="*/ 150 w 837"/>
                  <a:gd name="T35" fmla="*/ 1235 h 4316"/>
                  <a:gd name="T36" fmla="*/ 84 w 837"/>
                  <a:gd name="T37" fmla="*/ 1469 h 4316"/>
                  <a:gd name="T38" fmla="*/ 36 w 837"/>
                  <a:gd name="T39" fmla="*/ 1702 h 4316"/>
                  <a:gd name="T40" fmla="*/ 6 w 837"/>
                  <a:gd name="T41" fmla="*/ 1942 h 4316"/>
                  <a:gd name="T42" fmla="*/ 0 w 837"/>
                  <a:gd name="T43" fmla="*/ 2200 h 4316"/>
                  <a:gd name="T44" fmla="*/ 12 w 837"/>
                  <a:gd name="T45" fmla="*/ 2470 h 4316"/>
                  <a:gd name="T46" fmla="*/ 48 w 837"/>
                  <a:gd name="T47" fmla="*/ 2739 h 4316"/>
                  <a:gd name="T48" fmla="*/ 114 w 837"/>
                  <a:gd name="T49" fmla="*/ 3027 h 4316"/>
                  <a:gd name="T50" fmla="*/ 150 w 837"/>
                  <a:gd name="T51" fmla="*/ 3171 h 4316"/>
                  <a:gd name="T52" fmla="*/ 197 w 837"/>
                  <a:gd name="T53" fmla="*/ 3321 h 4316"/>
                  <a:gd name="T54" fmla="*/ 245 w 837"/>
                  <a:gd name="T55" fmla="*/ 3477 h 4316"/>
                  <a:gd name="T56" fmla="*/ 305 w 837"/>
                  <a:gd name="T57" fmla="*/ 3639 h 4316"/>
                  <a:gd name="T58" fmla="*/ 365 w 837"/>
                  <a:gd name="T59" fmla="*/ 3800 h 4316"/>
                  <a:gd name="T60" fmla="*/ 437 w 837"/>
                  <a:gd name="T61" fmla="*/ 3968 h 4316"/>
                  <a:gd name="T62" fmla="*/ 508 w 837"/>
                  <a:gd name="T63" fmla="*/ 4136 h 4316"/>
                  <a:gd name="T64" fmla="*/ 592 w 837"/>
                  <a:gd name="T65" fmla="*/ 4316 h 4316"/>
                  <a:gd name="T66" fmla="*/ 604 w 837"/>
                  <a:gd name="T67" fmla="*/ 4316 h 4316"/>
                  <a:gd name="T68" fmla="*/ 520 w 837"/>
                  <a:gd name="T69" fmla="*/ 4136 h 4316"/>
                  <a:gd name="T70" fmla="*/ 448 w 837"/>
                  <a:gd name="T71" fmla="*/ 3968 h 4316"/>
                  <a:gd name="T72" fmla="*/ 377 w 837"/>
                  <a:gd name="T73" fmla="*/ 3800 h 4316"/>
                  <a:gd name="T74" fmla="*/ 317 w 837"/>
                  <a:gd name="T75" fmla="*/ 3639 h 4316"/>
                  <a:gd name="T76" fmla="*/ 257 w 837"/>
                  <a:gd name="T77" fmla="*/ 3477 h 4316"/>
                  <a:gd name="T78" fmla="*/ 209 w 837"/>
                  <a:gd name="T79" fmla="*/ 3327 h 4316"/>
                  <a:gd name="T80" fmla="*/ 161 w 837"/>
                  <a:gd name="T81" fmla="*/ 3171 h 4316"/>
                  <a:gd name="T82" fmla="*/ 126 w 837"/>
                  <a:gd name="T83" fmla="*/ 3027 h 4316"/>
                  <a:gd name="T84" fmla="*/ 60 w 837"/>
                  <a:gd name="T85" fmla="*/ 2739 h 4316"/>
                  <a:gd name="T86" fmla="*/ 24 w 837"/>
                  <a:gd name="T87" fmla="*/ 2470 h 4316"/>
                  <a:gd name="T88" fmla="*/ 12 w 837"/>
                  <a:gd name="T89" fmla="*/ 2206 h 4316"/>
                  <a:gd name="T90" fmla="*/ 18 w 837"/>
                  <a:gd name="T91" fmla="*/ 1948 h 4316"/>
                  <a:gd name="T92" fmla="*/ 18 w 837"/>
                  <a:gd name="T93" fmla="*/ 194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a:defRPr/>
                </a:pPr>
                <a:endParaRPr lang="en-US">
                  <a:solidFill>
                    <a:srgbClr val="FFFFFF"/>
                  </a:solidFill>
                  <a:latin typeface="Arial" charset="0"/>
                  <a:ea typeface="ＭＳ Ｐゴシック" charset="0"/>
                  <a:cs typeface="Arial" charset="0"/>
                  <a:sym typeface="Arial" charset="0"/>
                </a:endParaRPr>
              </a:p>
            </p:txBody>
          </p:sp>
        </p:grpSp>
        <p:sp>
          <p:nvSpPr>
            <p:cNvPr id="357396" name="Freeform 1044">
              <a:extLst>
                <a:ext uri="{FF2B5EF4-FFF2-40B4-BE49-F238E27FC236}">
                  <a16:creationId xmlns:a16="http://schemas.microsoft.com/office/drawing/2014/main" id="{99C596B3-3BB7-AA4A-8312-BFB1F315FD6A}"/>
                </a:ext>
              </a:extLst>
            </p:cNvPr>
            <p:cNvSpPr>
              <a:spLocks/>
            </p:cNvSpPr>
            <p:nvPr/>
          </p:nvSpPr>
          <p:spPr bwMode="hidden">
            <a:xfrm>
              <a:off x="6" y="2901"/>
              <a:ext cx="606" cy="1415"/>
            </a:xfrm>
            <a:custGeom>
              <a:avLst/>
              <a:gdLst>
                <a:gd name="T0" fmla="*/ 0 w 604"/>
                <a:gd name="T1" fmla="*/ 54 h 1415"/>
                <a:gd name="T2" fmla="*/ 42 w 604"/>
                <a:gd name="T3" fmla="*/ 228 h 1415"/>
                <a:gd name="T4" fmla="*/ 96 w 604"/>
                <a:gd name="T5" fmla="*/ 402 h 1415"/>
                <a:gd name="T6" fmla="*/ 161 w 604"/>
                <a:gd name="T7" fmla="*/ 576 h 1415"/>
                <a:gd name="T8" fmla="*/ 227 w 604"/>
                <a:gd name="T9" fmla="*/ 744 h 1415"/>
                <a:gd name="T10" fmla="*/ 305 w 604"/>
                <a:gd name="T11" fmla="*/ 917 h 1415"/>
                <a:gd name="T12" fmla="*/ 389 w 604"/>
                <a:gd name="T13" fmla="*/ 1085 h 1415"/>
                <a:gd name="T14" fmla="*/ 484 w 604"/>
                <a:gd name="T15" fmla="*/ 1253 h 1415"/>
                <a:gd name="T16" fmla="*/ 586 w 604"/>
                <a:gd name="T17" fmla="*/ 1415 h 1415"/>
                <a:gd name="T18" fmla="*/ 604 w 604"/>
                <a:gd name="T19" fmla="*/ 1415 h 1415"/>
                <a:gd name="T20" fmla="*/ 496 w 604"/>
                <a:gd name="T21" fmla="*/ 1247 h 1415"/>
                <a:gd name="T22" fmla="*/ 401 w 604"/>
                <a:gd name="T23" fmla="*/ 1073 h 1415"/>
                <a:gd name="T24" fmla="*/ 311 w 604"/>
                <a:gd name="T25" fmla="*/ 899 h 1415"/>
                <a:gd name="T26" fmla="*/ 233 w 604"/>
                <a:gd name="T27" fmla="*/ 720 h 1415"/>
                <a:gd name="T28" fmla="*/ 161 w 604"/>
                <a:gd name="T29" fmla="*/ 546 h 1415"/>
                <a:gd name="T30" fmla="*/ 102 w 604"/>
                <a:gd name="T31" fmla="*/ 366 h 1415"/>
                <a:gd name="T32" fmla="*/ 48 w 604"/>
                <a:gd name="T33" fmla="*/ 180 h 1415"/>
                <a:gd name="T34" fmla="*/ 0 w 604"/>
                <a:gd name="T35" fmla="*/ 0 h 1415"/>
                <a:gd name="T36" fmla="*/ 0 w 604"/>
                <a:gd name="T37" fmla="*/ 54 h 1415"/>
                <a:gd name="T38" fmla="*/ 0 w 604"/>
                <a:gd name="T39" fmla="*/ 54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a:noFill/>
            </a:ln>
          </p:spPr>
          <p:txBody>
            <a:bodyPr/>
            <a:lstStyle/>
            <a:p>
              <a:pPr eaLnBrk="1">
                <a:defRPr/>
              </a:pPr>
              <a:endParaRPr lang="en-US">
                <a:solidFill>
                  <a:srgbClr val="FFFFFF"/>
                </a:solidFill>
                <a:latin typeface="Arial" charset="0"/>
                <a:ea typeface="ＭＳ Ｐゴシック" charset="0"/>
                <a:cs typeface="Arial" charset="0"/>
                <a:sym typeface="Arial" charset="0"/>
              </a:endParaRPr>
            </a:p>
          </p:txBody>
        </p:sp>
        <p:sp>
          <p:nvSpPr>
            <p:cNvPr id="357397" name="Freeform 1045">
              <a:extLst>
                <a:ext uri="{FF2B5EF4-FFF2-40B4-BE49-F238E27FC236}">
                  <a16:creationId xmlns:a16="http://schemas.microsoft.com/office/drawing/2014/main" id="{CE670B2F-1096-6F4E-97FB-79B455F5171F}"/>
                </a:ext>
              </a:extLst>
            </p:cNvPr>
            <p:cNvSpPr>
              <a:spLocks/>
            </p:cNvSpPr>
            <p:nvPr/>
          </p:nvSpPr>
          <p:spPr bwMode="hidden">
            <a:xfrm>
              <a:off x="6" y="3890"/>
              <a:ext cx="228" cy="426"/>
            </a:xfrm>
            <a:custGeom>
              <a:avLst/>
              <a:gdLst>
                <a:gd name="T0" fmla="*/ 0 w 227"/>
                <a:gd name="T1" fmla="*/ 30 h 426"/>
                <a:gd name="T2" fmla="*/ 108 w 227"/>
                <a:gd name="T3" fmla="*/ 240 h 426"/>
                <a:gd name="T4" fmla="*/ 215 w 227"/>
                <a:gd name="T5" fmla="*/ 426 h 426"/>
                <a:gd name="T6" fmla="*/ 227 w 227"/>
                <a:gd name="T7" fmla="*/ 426 h 426"/>
                <a:gd name="T8" fmla="*/ 167 w 227"/>
                <a:gd name="T9" fmla="*/ 330 h 426"/>
                <a:gd name="T10" fmla="*/ 114 w 227"/>
                <a:gd name="T11" fmla="*/ 222 h 426"/>
                <a:gd name="T12" fmla="*/ 0 w 227"/>
                <a:gd name="T13" fmla="*/ 0 h 426"/>
                <a:gd name="T14" fmla="*/ 0 w 227"/>
                <a:gd name="T15" fmla="*/ 30 h 426"/>
                <a:gd name="T16" fmla="*/ 0 w 227"/>
                <a:gd name="T17" fmla="*/ 3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a:noFill/>
            </a:ln>
          </p:spPr>
          <p:txBody>
            <a:bodyPr/>
            <a:lstStyle/>
            <a:p>
              <a:pPr eaLnBrk="1">
                <a:defRPr/>
              </a:pPr>
              <a:endParaRPr lang="en-US">
                <a:solidFill>
                  <a:srgbClr val="FFFFFF"/>
                </a:solidFill>
                <a:latin typeface="Arial" charset="0"/>
                <a:ea typeface="ＭＳ Ｐゴシック" charset="0"/>
                <a:cs typeface="Arial" charset="0"/>
                <a:sym typeface="Arial" charset="0"/>
              </a:endParaRPr>
            </a:p>
          </p:txBody>
        </p:sp>
        <p:sp>
          <p:nvSpPr>
            <p:cNvPr id="357398" name="Freeform 1046">
              <a:extLst>
                <a:ext uri="{FF2B5EF4-FFF2-40B4-BE49-F238E27FC236}">
                  <a16:creationId xmlns:a16="http://schemas.microsoft.com/office/drawing/2014/main" id="{FF950FFE-009F-4A40-A0DF-48076CCD76B2}"/>
                </a:ext>
              </a:extLst>
            </p:cNvPr>
            <p:cNvSpPr>
              <a:spLocks/>
            </p:cNvSpPr>
            <p:nvPr/>
          </p:nvSpPr>
          <p:spPr bwMode="hidden">
            <a:xfrm>
              <a:off x="4776" y="0"/>
              <a:ext cx="984" cy="1786"/>
            </a:xfrm>
            <a:custGeom>
              <a:avLst/>
              <a:gdLst>
                <a:gd name="T0" fmla="*/ 981 w 981"/>
                <a:gd name="T1" fmla="*/ 1786 h 1786"/>
                <a:gd name="T2" fmla="*/ 981 w 981"/>
                <a:gd name="T3" fmla="*/ 1720 h 1786"/>
                <a:gd name="T4" fmla="*/ 969 w 981"/>
                <a:gd name="T5" fmla="*/ 1666 h 1786"/>
                <a:gd name="T6" fmla="*/ 957 w 981"/>
                <a:gd name="T7" fmla="*/ 1613 h 1786"/>
                <a:gd name="T8" fmla="*/ 921 w 981"/>
                <a:gd name="T9" fmla="*/ 1487 h 1786"/>
                <a:gd name="T10" fmla="*/ 885 w 981"/>
                <a:gd name="T11" fmla="*/ 1361 h 1786"/>
                <a:gd name="T12" fmla="*/ 796 w 981"/>
                <a:gd name="T13" fmla="*/ 1121 h 1786"/>
                <a:gd name="T14" fmla="*/ 682 w 981"/>
                <a:gd name="T15" fmla="*/ 899 h 1786"/>
                <a:gd name="T16" fmla="*/ 562 w 981"/>
                <a:gd name="T17" fmla="*/ 689 h 1786"/>
                <a:gd name="T18" fmla="*/ 431 w 981"/>
                <a:gd name="T19" fmla="*/ 498 h 1786"/>
                <a:gd name="T20" fmla="*/ 293 w 981"/>
                <a:gd name="T21" fmla="*/ 318 h 1786"/>
                <a:gd name="T22" fmla="*/ 150 w 981"/>
                <a:gd name="T23" fmla="*/ 150 h 1786"/>
                <a:gd name="T24" fmla="*/ 12 w 981"/>
                <a:gd name="T25" fmla="*/ 0 h 1786"/>
                <a:gd name="T26" fmla="*/ 0 w 981"/>
                <a:gd name="T27" fmla="*/ 0 h 1786"/>
                <a:gd name="T28" fmla="*/ 138 w 981"/>
                <a:gd name="T29" fmla="*/ 150 h 1786"/>
                <a:gd name="T30" fmla="*/ 275 w 981"/>
                <a:gd name="T31" fmla="*/ 318 h 1786"/>
                <a:gd name="T32" fmla="*/ 413 w 981"/>
                <a:gd name="T33" fmla="*/ 498 h 1786"/>
                <a:gd name="T34" fmla="*/ 545 w 981"/>
                <a:gd name="T35" fmla="*/ 689 h 1786"/>
                <a:gd name="T36" fmla="*/ 670 w 981"/>
                <a:gd name="T37" fmla="*/ 899 h 1786"/>
                <a:gd name="T38" fmla="*/ 778 w 981"/>
                <a:gd name="T39" fmla="*/ 1121 h 1786"/>
                <a:gd name="T40" fmla="*/ 873 w 981"/>
                <a:gd name="T41" fmla="*/ 1361 h 1786"/>
                <a:gd name="T42" fmla="*/ 909 w 981"/>
                <a:gd name="T43" fmla="*/ 1487 h 1786"/>
                <a:gd name="T44" fmla="*/ 945 w 981"/>
                <a:gd name="T45" fmla="*/ 1619 h 1786"/>
                <a:gd name="T46" fmla="*/ 963 w 981"/>
                <a:gd name="T47" fmla="*/ 1702 h 1786"/>
                <a:gd name="T48" fmla="*/ 981 w 981"/>
                <a:gd name="T49" fmla="*/ 1786 h 1786"/>
                <a:gd name="T50" fmla="*/ 981 w 981"/>
                <a:gd name="T51" fmla="*/ 1786 h 1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a:noFill/>
            </a:ln>
          </p:spPr>
          <p:txBody>
            <a:bodyPr/>
            <a:lstStyle/>
            <a:p>
              <a:pPr eaLnBrk="1">
                <a:defRPr/>
              </a:pPr>
              <a:endParaRPr lang="en-US">
                <a:solidFill>
                  <a:srgbClr val="FFFFFF"/>
                </a:solidFill>
                <a:latin typeface="Arial" charset="0"/>
                <a:ea typeface="ＭＳ Ｐゴシック" charset="0"/>
                <a:cs typeface="Arial" charset="0"/>
                <a:sym typeface="Arial" charset="0"/>
              </a:endParaRPr>
            </a:p>
          </p:txBody>
        </p:sp>
        <p:sp>
          <p:nvSpPr>
            <p:cNvPr id="251919" name="Freeform 1047">
              <a:extLst>
                <a:ext uri="{FF2B5EF4-FFF2-40B4-BE49-F238E27FC236}">
                  <a16:creationId xmlns:a16="http://schemas.microsoft.com/office/drawing/2014/main" id="{0E426089-E73B-4844-9C54-3E1D2196393F}"/>
                </a:ext>
              </a:extLst>
            </p:cNvPr>
            <p:cNvSpPr>
              <a:spLocks/>
            </p:cNvSpPr>
            <p:nvPr/>
          </p:nvSpPr>
          <p:spPr bwMode="hidden">
            <a:xfrm>
              <a:off x="5041" y="0"/>
              <a:ext cx="719" cy="845"/>
            </a:xfrm>
            <a:custGeom>
              <a:avLst/>
              <a:gdLst>
                <a:gd name="T0" fmla="*/ 737 w 717"/>
                <a:gd name="T1" fmla="*/ 845 h 845"/>
                <a:gd name="T2" fmla="*/ 737 w 717"/>
                <a:gd name="T3" fmla="*/ 821 h 845"/>
                <a:gd name="T4" fmla="*/ 594 w 717"/>
                <a:gd name="T5" fmla="*/ 605 h 845"/>
                <a:gd name="T6" fmla="*/ 416 w 717"/>
                <a:gd name="T7" fmla="*/ 396 h 845"/>
                <a:gd name="T8" fmla="*/ 231 w 717"/>
                <a:gd name="T9" fmla="*/ 192 h 845"/>
                <a:gd name="T10" fmla="*/ 17 w 717"/>
                <a:gd name="T11" fmla="*/ 0 h 845"/>
                <a:gd name="T12" fmla="*/ 0 w 717"/>
                <a:gd name="T13" fmla="*/ 0 h 845"/>
                <a:gd name="T14" fmla="*/ 219 w 717"/>
                <a:gd name="T15" fmla="*/ 198 h 845"/>
                <a:gd name="T16" fmla="*/ 410 w 717"/>
                <a:gd name="T17" fmla="*/ 408 h 845"/>
                <a:gd name="T18" fmla="*/ 588 w 717"/>
                <a:gd name="T19" fmla="*/ 623 h 845"/>
                <a:gd name="T20" fmla="*/ 737 w 717"/>
                <a:gd name="T21" fmla="*/ 845 h 845"/>
                <a:gd name="T22" fmla="*/ 737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1920" name="Freeform 1048">
              <a:extLst>
                <a:ext uri="{FF2B5EF4-FFF2-40B4-BE49-F238E27FC236}">
                  <a16:creationId xmlns:a16="http://schemas.microsoft.com/office/drawing/2014/main" id="{98B85147-2B51-8E45-A075-DE24510CB2A4}"/>
                </a:ext>
              </a:extLst>
            </p:cNvPr>
            <p:cNvSpPr>
              <a:spLocks/>
            </p:cNvSpPr>
            <p:nvPr/>
          </p:nvSpPr>
          <p:spPr bwMode="hidden">
            <a:xfrm>
              <a:off x="5352" y="0"/>
              <a:ext cx="408" cy="414"/>
            </a:xfrm>
            <a:custGeom>
              <a:avLst/>
              <a:gdLst>
                <a:gd name="T0" fmla="*/ 417 w 407"/>
                <a:gd name="T1" fmla="*/ 414 h 414"/>
                <a:gd name="T2" fmla="*/ 417 w 407"/>
                <a:gd name="T3" fmla="*/ 396 h 414"/>
                <a:gd name="T4" fmla="*/ 232 w 407"/>
                <a:gd name="T5" fmla="*/ 192 h 414"/>
                <a:gd name="T6" fmla="*/ 12 w 407"/>
                <a:gd name="T7" fmla="*/ 0 h 414"/>
                <a:gd name="T8" fmla="*/ 0 w 407"/>
                <a:gd name="T9" fmla="*/ 0 h 414"/>
                <a:gd name="T10" fmla="*/ 108 w 407"/>
                <a:gd name="T11" fmla="*/ 102 h 414"/>
                <a:gd name="T12" fmla="*/ 226 w 407"/>
                <a:gd name="T13" fmla="*/ 204 h 414"/>
                <a:gd name="T14" fmla="*/ 417 w 407"/>
                <a:gd name="T15" fmla="*/ 414 h 414"/>
                <a:gd name="T16" fmla="*/ 417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57401" name="Freeform 1049">
              <a:extLst>
                <a:ext uri="{FF2B5EF4-FFF2-40B4-BE49-F238E27FC236}">
                  <a16:creationId xmlns:a16="http://schemas.microsoft.com/office/drawing/2014/main" id="{517120EC-BE86-B543-A3A3-2836E85B8B45}"/>
                </a:ext>
              </a:extLst>
            </p:cNvPr>
            <p:cNvSpPr>
              <a:spLocks/>
            </p:cNvSpPr>
            <p:nvPr/>
          </p:nvSpPr>
          <p:spPr bwMode="hidden">
            <a:xfrm>
              <a:off x="6" y="0"/>
              <a:ext cx="858" cy="1409"/>
            </a:xfrm>
            <a:custGeom>
              <a:avLst/>
              <a:gdLst>
                <a:gd name="T0" fmla="*/ 0 w 855"/>
                <a:gd name="T1" fmla="*/ 1361 h 1409"/>
                <a:gd name="T2" fmla="*/ 0 w 855"/>
                <a:gd name="T3" fmla="*/ 1409 h 1409"/>
                <a:gd name="T4" fmla="*/ 54 w 855"/>
                <a:gd name="T5" fmla="*/ 1211 h 1409"/>
                <a:gd name="T6" fmla="*/ 126 w 855"/>
                <a:gd name="T7" fmla="*/ 1013 h 1409"/>
                <a:gd name="T8" fmla="*/ 215 w 855"/>
                <a:gd name="T9" fmla="*/ 827 h 1409"/>
                <a:gd name="T10" fmla="*/ 311 w 855"/>
                <a:gd name="T11" fmla="*/ 647 h 1409"/>
                <a:gd name="T12" fmla="*/ 431 w 855"/>
                <a:gd name="T13" fmla="*/ 474 h 1409"/>
                <a:gd name="T14" fmla="*/ 556 w 855"/>
                <a:gd name="T15" fmla="*/ 312 h 1409"/>
                <a:gd name="T16" fmla="*/ 700 w 855"/>
                <a:gd name="T17" fmla="*/ 150 h 1409"/>
                <a:gd name="T18" fmla="*/ 855 w 855"/>
                <a:gd name="T19" fmla="*/ 0 h 1409"/>
                <a:gd name="T20" fmla="*/ 837 w 855"/>
                <a:gd name="T21" fmla="*/ 0 h 1409"/>
                <a:gd name="T22" fmla="*/ 688 w 855"/>
                <a:gd name="T23" fmla="*/ 144 h 1409"/>
                <a:gd name="T24" fmla="*/ 550 w 855"/>
                <a:gd name="T25" fmla="*/ 300 h 1409"/>
                <a:gd name="T26" fmla="*/ 425 w 855"/>
                <a:gd name="T27" fmla="*/ 462 h 1409"/>
                <a:gd name="T28" fmla="*/ 311 w 855"/>
                <a:gd name="T29" fmla="*/ 629 h 1409"/>
                <a:gd name="T30" fmla="*/ 215 w 855"/>
                <a:gd name="T31" fmla="*/ 803 h 1409"/>
                <a:gd name="T32" fmla="*/ 132 w 855"/>
                <a:gd name="T33" fmla="*/ 983 h 1409"/>
                <a:gd name="T34" fmla="*/ 60 w 855"/>
                <a:gd name="T35" fmla="*/ 1169 h 1409"/>
                <a:gd name="T36" fmla="*/ 0 w 855"/>
                <a:gd name="T37" fmla="*/ 1361 h 1409"/>
                <a:gd name="T38" fmla="*/ 0 w 855"/>
                <a:gd name="T39" fmla="*/ 1361 h 1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a:noFill/>
            </a:ln>
          </p:spPr>
          <p:txBody>
            <a:bodyPr/>
            <a:lstStyle/>
            <a:p>
              <a:pPr eaLnBrk="1">
                <a:defRPr/>
              </a:pPr>
              <a:endParaRPr lang="en-US">
                <a:solidFill>
                  <a:srgbClr val="FFFFFF"/>
                </a:solidFill>
                <a:latin typeface="Arial" charset="0"/>
                <a:ea typeface="ＭＳ Ｐゴシック" charset="0"/>
                <a:cs typeface="Arial" charset="0"/>
                <a:sym typeface="Arial" charset="0"/>
              </a:endParaRPr>
            </a:p>
          </p:txBody>
        </p:sp>
        <p:sp>
          <p:nvSpPr>
            <p:cNvPr id="251922" name="Freeform 1050">
              <a:extLst>
                <a:ext uri="{FF2B5EF4-FFF2-40B4-BE49-F238E27FC236}">
                  <a16:creationId xmlns:a16="http://schemas.microsoft.com/office/drawing/2014/main" id="{42026CAC-605A-914B-B09C-BCEEF7AB37FF}"/>
                </a:ext>
              </a:extLst>
            </p:cNvPr>
            <p:cNvSpPr>
              <a:spLocks/>
            </p:cNvSpPr>
            <p:nvPr/>
          </p:nvSpPr>
          <p:spPr bwMode="hidden">
            <a:xfrm>
              <a:off x="6" y="0"/>
              <a:ext cx="588" cy="599"/>
            </a:xfrm>
            <a:custGeom>
              <a:avLst/>
              <a:gdLst>
                <a:gd name="T0" fmla="*/ 606 w 586"/>
                <a:gd name="T1" fmla="*/ 0 h 599"/>
                <a:gd name="T2" fmla="*/ 588 w 586"/>
                <a:gd name="T3" fmla="*/ 0 h 599"/>
                <a:gd name="T4" fmla="*/ 417 w 586"/>
                <a:gd name="T5" fmla="*/ 132 h 599"/>
                <a:gd name="T6" fmla="*/ 267 w 586"/>
                <a:gd name="T7" fmla="*/ 270 h 599"/>
                <a:gd name="T8" fmla="*/ 120 w 586"/>
                <a:gd name="T9" fmla="*/ 420 h 599"/>
                <a:gd name="T10" fmla="*/ 0 w 586"/>
                <a:gd name="T11" fmla="*/ 575 h 599"/>
                <a:gd name="T12" fmla="*/ 0 w 586"/>
                <a:gd name="T13" fmla="*/ 599 h 599"/>
                <a:gd name="T14" fmla="*/ 120 w 586"/>
                <a:gd name="T15" fmla="*/ 432 h 599"/>
                <a:gd name="T16" fmla="*/ 267 w 586"/>
                <a:gd name="T17" fmla="*/ 282 h 599"/>
                <a:gd name="T18" fmla="*/ 423 w 586"/>
                <a:gd name="T19" fmla="*/ 138 h 599"/>
                <a:gd name="T20" fmla="*/ 606 w 586"/>
                <a:gd name="T21" fmla="*/ 0 h 599"/>
                <a:gd name="T22" fmla="*/ 606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1923" name="Freeform 1051">
              <a:extLst>
                <a:ext uri="{FF2B5EF4-FFF2-40B4-BE49-F238E27FC236}">
                  <a16:creationId xmlns:a16="http://schemas.microsoft.com/office/drawing/2014/main" id="{CB60FB07-3EA4-6C49-A748-72861AD9F34D}"/>
                </a:ext>
              </a:extLst>
            </p:cNvPr>
            <p:cNvSpPr>
              <a:spLocks/>
            </p:cNvSpPr>
            <p:nvPr/>
          </p:nvSpPr>
          <p:spPr bwMode="hidden">
            <a:xfrm>
              <a:off x="6" y="0"/>
              <a:ext cx="270" cy="252"/>
            </a:xfrm>
            <a:custGeom>
              <a:avLst/>
              <a:gdLst>
                <a:gd name="T0" fmla="*/ 279 w 269"/>
                <a:gd name="T1" fmla="*/ 0 h 252"/>
                <a:gd name="T2" fmla="*/ 261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79 w 269"/>
                <a:gd name="T15" fmla="*/ 0 h 252"/>
                <a:gd name="T16" fmla="*/ 279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1924" name="Line 1052">
              <a:extLst>
                <a:ext uri="{FF2B5EF4-FFF2-40B4-BE49-F238E27FC236}">
                  <a16:creationId xmlns:a16="http://schemas.microsoft.com/office/drawing/2014/main" id="{D576EF4E-02CA-9942-A57D-F3E78610A83F}"/>
                </a:ext>
              </a:extLst>
            </p:cNvPr>
            <p:cNvSpPr>
              <a:spLocks noChangeShapeType="1"/>
            </p:cNvSpPr>
            <p:nvPr/>
          </p:nvSpPr>
          <p:spPr bwMode="hidden">
            <a:xfrm>
              <a:off x="1" y="2749"/>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1925" name="Line 1053">
              <a:extLst>
                <a:ext uri="{FF2B5EF4-FFF2-40B4-BE49-F238E27FC236}">
                  <a16:creationId xmlns:a16="http://schemas.microsoft.com/office/drawing/2014/main" id="{326014BF-E7FA-6547-ABC3-15571C3F37CB}"/>
                </a:ext>
              </a:extLst>
            </p:cNvPr>
            <p:cNvSpPr>
              <a:spLocks noChangeShapeType="1"/>
            </p:cNvSpPr>
            <p:nvPr/>
          </p:nvSpPr>
          <p:spPr bwMode="hidden">
            <a:xfrm>
              <a:off x="1" y="2356"/>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1926" name="Line 1054">
              <a:extLst>
                <a:ext uri="{FF2B5EF4-FFF2-40B4-BE49-F238E27FC236}">
                  <a16:creationId xmlns:a16="http://schemas.microsoft.com/office/drawing/2014/main" id="{531FACC6-1CBC-7749-BAA6-1292C626B0EE}"/>
                </a:ext>
              </a:extLst>
            </p:cNvPr>
            <p:cNvSpPr>
              <a:spLocks noChangeShapeType="1"/>
            </p:cNvSpPr>
            <p:nvPr/>
          </p:nvSpPr>
          <p:spPr bwMode="hidden">
            <a:xfrm>
              <a:off x="1" y="3142"/>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251927" name="Group 1055">
              <a:extLst>
                <a:ext uri="{FF2B5EF4-FFF2-40B4-BE49-F238E27FC236}">
                  <a16:creationId xmlns:a16="http://schemas.microsoft.com/office/drawing/2014/main" id="{77AC1BCA-AE47-8848-BBC1-DB75AC84D074}"/>
                </a:ext>
              </a:extLst>
            </p:cNvPr>
            <p:cNvGrpSpPr>
              <a:grpSpLocks/>
            </p:cNvGrpSpPr>
            <p:nvPr/>
          </p:nvGrpSpPr>
          <p:grpSpPr bwMode="auto">
            <a:xfrm>
              <a:off x="1" y="392"/>
              <a:ext cx="5758" cy="1571"/>
              <a:chOff x="1" y="392"/>
              <a:chExt cx="5758" cy="1571"/>
            </a:xfrm>
          </p:grpSpPr>
          <p:sp>
            <p:nvSpPr>
              <p:cNvPr id="251930" name="Line 1056">
                <a:extLst>
                  <a:ext uri="{FF2B5EF4-FFF2-40B4-BE49-F238E27FC236}">
                    <a16:creationId xmlns:a16="http://schemas.microsoft.com/office/drawing/2014/main" id="{57D8095C-B018-F145-B4AE-EA29921A7A5A}"/>
                  </a:ext>
                </a:extLst>
              </p:cNvPr>
              <p:cNvSpPr>
                <a:spLocks noChangeShapeType="1"/>
              </p:cNvSpPr>
              <p:nvPr userDrawn="1"/>
            </p:nvSpPr>
            <p:spPr bwMode="hidden">
              <a:xfrm>
                <a:off x="1" y="784"/>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1931" name="Line 1057">
                <a:extLst>
                  <a:ext uri="{FF2B5EF4-FFF2-40B4-BE49-F238E27FC236}">
                    <a16:creationId xmlns:a16="http://schemas.microsoft.com/office/drawing/2014/main" id="{3CC4FD3F-F2BF-BA4B-AD4C-6A877B9DE479}"/>
                  </a:ext>
                </a:extLst>
              </p:cNvPr>
              <p:cNvSpPr>
                <a:spLocks noChangeShapeType="1"/>
              </p:cNvSpPr>
              <p:nvPr userDrawn="1"/>
            </p:nvSpPr>
            <p:spPr bwMode="hidden">
              <a:xfrm>
                <a:off x="1" y="1963"/>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1932" name="Line 1058">
                <a:extLst>
                  <a:ext uri="{FF2B5EF4-FFF2-40B4-BE49-F238E27FC236}">
                    <a16:creationId xmlns:a16="http://schemas.microsoft.com/office/drawing/2014/main" id="{81489248-F2BA-EF48-97BF-BF40E52301AA}"/>
                  </a:ext>
                </a:extLst>
              </p:cNvPr>
              <p:cNvSpPr>
                <a:spLocks noChangeShapeType="1"/>
              </p:cNvSpPr>
              <p:nvPr userDrawn="1"/>
            </p:nvSpPr>
            <p:spPr bwMode="hidden">
              <a:xfrm>
                <a:off x="1" y="1570"/>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1933" name="Line 1059">
                <a:extLst>
                  <a:ext uri="{FF2B5EF4-FFF2-40B4-BE49-F238E27FC236}">
                    <a16:creationId xmlns:a16="http://schemas.microsoft.com/office/drawing/2014/main" id="{7A15E514-77C7-2E48-94B9-3C1A55BBECBB}"/>
                  </a:ext>
                </a:extLst>
              </p:cNvPr>
              <p:cNvSpPr>
                <a:spLocks noChangeShapeType="1"/>
              </p:cNvSpPr>
              <p:nvPr userDrawn="1"/>
            </p:nvSpPr>
            <p:spPr bwMode="hidden">
              <a:xfrm>
                <a:off x="1" y="1177"/>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1934" name="Line 1060">
                <a:extLst>
                  <a:ext uri="{FF2B5EF4-FFF2-40B4-BE49-F238E27FC236}">
                    <a16:creationId xmlns:a16="http://schemas.microsoft.com/office/drawing/2014/main" id="{882BEC32-6690-F042-BE84-40AA9B9E334E}"/>
                  </a:ext>
                </a:extLst>
              </p:cNvPr>
              <p:cNvSpPr>
                <a:spLocks noChangeShapeType="1"/>
              </p:cNvSpPr>
              <p:nvPr userDrawn="1"/>
            </p:nvSpPr>
            <p:spPr bwMode="hidden">
              <a:xfrm>
                <a:off x="1" y="392"/>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251928" name="Line 1061">
              <a:extLst>
                <a:ext uri="{FF2B5EF4-FFF2-40B4-BE49-F238E27FC236}">
                  <a16:creationId xmlns:a16="http://schemas.microsoft.com/office/drawing/2014/main" id="{19DDFFD1-2A75-064E-BB92-CC6937377EAE}"/>
                </a:ext>
              </a:extLst>
            </p:cNvPr>
            <p:cNvSpPr>
              <a:spLocks noChangeShapeType="1"/>
            </p:cNvSpPr>
            <p:nvPr/>
          </p:nvSpPr>
          <p:spPr bwMode="hidden">
            <a:xfrm>
              <a:off x="1" y="3928"/>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1929" name="Line 1062">
              <a:extLst>
                <a:ext uri="{FF2B5EF4-FFF2-40B4-BE49-F238E27FC236}">
                  <a16:creationId xmlns:a16="http://schemas.microsoft.com/office/drawing/2014/main" id="{CE355BED-65EC-2040-A3D1-7D2A1B554ABA}"/>
                </a:ext>
              </a:extLst>
            </p:cNvPr>
            <p:cNvSpPr>
              <a:spLocks noChangeShapeType="1"/>
            </p:cNvSpPr>
            <p:nvPr/>
          </p:nvSpPr>
          <p:spPr bwMode="hidden">
            <a:xfrm>
              <a:off x="1" y="3535"/>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357415" name="Rectangle 1063">
            <a:extLst>
              <a:ext uri="{FF2B5EF4-FFF2-40B4-BE49-F238E27FC236}">
                <a16:creationId xmlns:a16="http://schemas.microsoft.com/office/drawing/2014/main" id="{C61C33F1-8030-FC4E-8199-B91090161952}"/>
              </a:ext>
            </a:extLst>
          </p:cNvPr>
          <p:cNvSpPr>
            <a:spLocks noGrp="1" noChangeArrowheads="1"/>
          </p:cNvSpPr>
          <p:nvPr>
            <p:ph type="title"/>
          </p:nvPr>
        </p:nvSpPr>
        <p:spPr bwMode="auto">
          <a:xfrm>
            <a:off x="457200" y="277813"/>
            <a:ext cx="8229600" cy="1139825"/>
          </a:xfrm>
          <a:prstGeom prst="rect">
            <a:avLst/>
          </a:prstGeom>
          <a:noFill/>
          <a:ln>
            <a:noFill/>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57416" name="Rectangle 1064">
            <a:extLst>
              <a:ext uri="{FF2B5EF4-FFF2-40B4-BE49-F238E27FC236}">
                <a16:creationId xmlns:a16="http://schemas.microsoft.com/office/drawing/2014/main" id="{E4273FF8-72DB-ED40-9F89-E7FA991BEA59}"/>
              </a:ext>
            </a:extLst>
          </p:cNvPr>
          <p:cNvSpPr>
            <a:spLocks noGrp="1" noChangeArrowheads="1"/>
          </p:cNvSpPr>
          <p:nvPr>
            <p:ph type="dt" sz="half" idx="2"/>
          </p:nvPr>
        </p:nvSpPr>
        <p:spPr bwMode="auto">
          <a:xfrm>
            <a:off x="457200" y="6243638"/>
            <a:ext cx="2133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a:defRPr sz="1000">
                <a:solidFill>
                  <a:srgbClr val="FFFFFF"/>
                </a:solidFill>
                <a:effectLst>
                  <a:outerShdw blurRad="38100" dist="38100" dir="2700000" algn="tl">
                    <a:srgbClr val="000000"/>
                  </a:outerShdw>
                </a:effectLst>
                <a:latin typeface="Verdana" pitchFamily="34" charset="0"/>
                <a:ea typeface="MS PGothic" pitchFamily="34" charset="-128"/>
                <a:sym typeface="Arial" pitchFamily="34" charset="0"/>
              </a:defRPr>
            </a:lvl1pPr>
          </a:lstStyle>
          <a:p>
            <a:pPr>
              <a:defRPr/>
            </a:pPr>
            <a:endParaRPr lang="en-US" altLang="en-US"/>
          </a:p>
        </p:txBody>
      </p:sp>
      <p:sp>
        <p:nvSpPr>
          <p:cNvPr id="357417" name="Rectangle 1065">
            <a:extLst>
              <a:ext uri="{FF2B5EF4-FFF2-40B4-BE49-F238E27FC236}">
                <a16:creationId xmlns:a16="http://schemas.microsoft.com/office/drawing/2014/main" id="{31CD8BC0-5B66-C844-AC80-64BEB4D1F8C9}"/>
              </a:ext>
            </a:extLst>
          </p:cNvPr>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a:defRPr sz="1000">
                <a:solidFill>
                  <a:srgbClr val="FFFFFF"/>
                </a:solidFill>
                <a:effectLst>
                  <a:outerShdw blurRad="38100" dist="38100" dir="2700000" algn="tl">
                    <a:srgbClr val="000000"/>
                  </a:outerShdw>
                </a:effectLst>
                <a:latin typeface="Verdana" pitchFamily="34" charset="0"/>
                <a:ea typeface="MS PGothic" pitchFamily="34" charset="-128"/>
                <a:sym typeface="Arial" pitchFamily="34" charset="0"/>
              </a:defRPr>
            </a:lvl1pPr>
          </a:lstStyle>
          <a:p>
            <a:pPr>
              <a:defRPr/>
            </a:pPr>
            <a:endParaRPr lang="en-US" altLang="en-US"/>
          </a:p>
        </p:txBody>
      </p:sp>
      <p:sp>
        <p:nvSpPr>
          <p:cNvPr id="357418" name="Rectangle 1066">
            <a:extLst>
              <a:ext uri="{FF2B5EF4-FFF2-40B4-BE49-F238E27FC236}">
                <a16:creationId xmlns:a16="http://schemas.microsoft.com/office/drawing/2014/main" id="{C10A5215-83E1-E449-9238-2CA705A2B32F}"/>
              </a:ext>
            </a:extLst>
          </p:cNvPr>
          <p:cNvSpPr>
            <a:spLocks noGrp="1" noChangeArrowheads="1"/>
          </p:cNvSpPr>
          <p:nvPr>
            <p:ph type="sldNum" sz="quarter" idx="4"/>
          </p:nvPr>
        </p:nvSpPr>
        <p:spPr bwMode="auto">
          <a:xfrm>
            <a:off x="6553200" y="6243638"/>
            <a:ext cx="2133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a:defRPr sz="1000">
                <a:solidFill>
                  <a:srgbClr val="FFFFFF"/>
                </a:solidFill>
                <a:effectLst>
                  <a:outerShdw blurRad="38100" dist="38100" dir="2700000" algn="tl">
                    <a:srgbClr val="000000"/>
                  </a:outerShdw>
                </a:effectLst>
                <a:latin typeface="Verdana" pitchFamily="34" charset="0"/>
                <a:ea typeface="MS PGothic" pitchFamily="34" charset="-128"/>
                <a:sym typeface="Arial" pitchFamily="34" charset="0"/>
              </a:defRPr>
            </a:lvl1pPr>
          </a:lstStyle>
          <a:p>
            <a:pPr>
              <a:defRPr/>
            </a:pPr>
            <a:fld id="{C14354F2-AC69-6E4B-AED9-F8D635A48326}" type="slidenum">
              <a:rPr lang="en-US" altLang="en-US"/>
              <a:pPr>
                <a:defRPr/>
              </a:pPr>
              <a:t>‹#›</a:t>
            </a:fld>
            <a:endParaRPr lang="en-US" altLang="en-US" sz="1400">
              <a:latin typeface="Arial Narrow" pitchFamily="34" charset="0"/>
              <a:sym typeface="Arial Narrow" pitchFamily="34" charset="0"/>
            </a:endParaRPr>
          </a:p>
        </p:txBody>
      </p:sp>
      <p:sp>
        <p:nvSpPr>
          <p:cNvPr id="357419" name="Rectangle 1067">
            <a:extLst>
              <a:ext uri="{FF2B5EF4-FFF2-40B4-BE49-F238E27FC236}">
                <a16:creationId xmlns:a16="http://schemas.microsoft.com/office/drawing/2014/main" id="{720D854F-5481-2B47-89F0-1F673B52CD68}"/>
              </a:ext>
            </a:extLst>
          </p:cNvPr>
          <p:cNvSpPr>
            <a:spLocks noGrp="1" noChangeArrowheads="1"/>
          </p:cNvSpPr>
          <p:nvPr>
            <p:ph type="body" idx="1"/>
          </p:nvPr>
        </p:nvSpPr>
        <p:spPr bwMode="auto">
          <a:xfrm>
            <a:off x="457200" y="1600200"/>
            <a:ext cx="8229600" cy="4530725"/>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6506" r:id="rId1"/>
    <p:sldLayoutId id="2147486507" r:id="rId2"/>
    <p:sldLayoutId id="2147486508" r:id="rId3"/>
    <p:sldLayoutId id="2147486509" r:id="rId4"/>
    <p:sldLayoutId id="2147486510" r:id="rId5"/>
    <p:sldLayoutId id="2147486511" r:id="rId6"/>
    <p:sldLayoutId id="2147486512" r:id="rId7"/>
    <p:sldLayoutId id="2147486513" r:id="rId8"/>
    <p:sldLayoutId id="2147486514" r:id="rId9"/>
    <p:sldLayoutId id="2147486515" r:id="rId10"/>
    <p:sldLayoutId id="2147486516"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anose="020B0600070205080204" pitchFamily="34"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panose="020B0600070205080204" pitchFamily="34"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panose="020B0600070205080204" pitchFamily="34"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panose="020B0600070205080204" pitchFamily="34"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panose="020B0600070205080204" pitchFamily="34"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60000"/>
        <a:buFont typeface="Wingdings" pitchFamily="2" charset="2"/>
        <a:buChar char="n"/>
        <a:defRPr sz="3200">
          <a:solidFill>
            <a:schemeClr val="tx1"/>
          </a:solidFill>
          <a:effectLst>
            <a:outerShdw blurRad="38100" dist="38100" dir="2700000" algn="tl">
              <a:srgbClr val="000000"/>
            </a:outerShdw>
          </a:effectLst>
          <a:latin typeface="+mn-lt"/>
          <a:ea typeface="ＭＳ Ｐゴシック" panose="020B0600070205080204" pitchFamily="34" charset="-128"/>
          <a:cs typeface="ＭＳ Ｐゴシック"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anose="020B0600070205080204" pitchFamily="34" charset="-128"/>
        </a:defRPr>
      </a:lvl2pPr>
      <a:lvl3pPr marL="1143000" indent="-228600" algn="l" rtl="0" eaLnBrk="0" fontAlgn="base" hangingPunct="0">
        <a:spcBef>
          <a:spcPct val="20000"/>
        </a:spcBef>
        <a:spcAft>
          <a:spcPct val="0"/>
        </a:spcAft>
        <a:buClr>
          <a:schemeClr val="accent2"/>
        </a:buClr>
        <a:buSzPct val="60000"/>
        <a:buFont typeface="Wingdings" pitchFamily="2" charset="2"/>
        <a:buChar char="n"/>
        <a:defRPr sz="2400">
          <a:solidFill>
            <a:schemeClr val="tx1"/>
          </a:solidFill>
          <a:effectLst>
            <a:outerShdw blurRad="38100" dist="38100" dir="2700000" algn="tl">
              <a:srgbClr val="000000"/>
            </a:outerShdw>
          </a:effectLst>
          <a:latin typeface="+mn-lt"/>
          <a:ea typeface="ＭＳ Ｐゴシック" panose="020B0600070205080204" pitchFamily="34" charset="-128"/>
        </a:defRPr>
      </a:lvl3pPr>
      <a:lvl4pPr marL="1600200" indent="-228600" algn="l" rtl="0" eaLnBrk="0" fontAlgn="base" hangingPunct="0">
        <a:spcBef>
          <a:spcPct val="20000"/>
        </a:spcBef>
        <a:spcAft>
          <a:spcPct val="0"/>
        </a:spcAft>
        <a:buClr>
          <a:schemeClr val="tx2"/>
        </a:buClr>
        <a:buChar char="•"/>
        <a:defRPr sz="2000">
          <a:solidFill>
            <a:schemeClr val="tx1"/>
          </a:solidFill>
          <a:effectLst>
            <a:outerShdw blurRad="38100" dist="38100" dir="2700000" algn="tl">
              <a:srgbClr val="000000"/>
            </a:outerShdw>
          </a:effectLst>
          <a:latin typeface="+mn-lt"/>
          <a:ea typeface="ＭＳ Ｐゴシック" panose="020B0600070205080204" pitchFamily="34" charset="-128"/>
        </a:defRPr>
      </a:lvl4pPr>
      <a:lvl5pPr marL="2057400" indent="-228600" algn="l" rtl="0" eaLnBrk="0" fontAlgn="base" hangingPunct="0">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ea typeface="ＭＳ Ｐゴシック" panose="020B0600070205080204" pitchFamily="34" charset="-128"/>
        </a:defRPr>
      </a:lvl5pPr>
      <a:lvl6pPr marL="2514600" indent="-228600" algn="l" rtl="0" fontAlgn="base">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grpSp>
        <p:nvGrpSpPr>
          <p:cNvPr id="13314" name="Group 1026">
            <a:extLst>
              <a:ext uri="{FF2B5EF4-FFF2-40B4-BE49-F238E27FC236}">
                <a16:creationId xmlns:a16="http://schemas.microsoft.com/office/drawing/2014/main" id="{31F476CE-E57A-0643-91A4-6D9669A5ED8D}"/>
              </a:ext>
            </a:extLst>
          </p:cNvPr>
          <p:cNvGrpSpPr>
            <a:grpSpLocks/>
          </p:cNvGrpSpPr>
          <p:nvPr/>
        </p:nvGrpSpPr>
        <p:grpSpPr bwMode="auto">
          <a:xfrm>
            <a:off x="0" y="0"/>
            <a:ext cx="1143000" cy="6856413"/>
            <a:chOff x="0" y="0"/>
            <a:chExt cx="720" cy="4319"/>
          </a:xfrm>
        </p:grpSpPr>
        <p:sp>
          <p:nvSpPr>
            <p:cNvPr id="101384" name="Rectangle 1027">
              <a:extLst>
                <a:ext uri="{FF2B5EF4-FFF2-40B4-BE49-F238E27FC236}">
                  <a16:creationId xmlns:a16="http://schemas.microsoft.com/office/drawing/2014/main" id="{008E9656-BDCF-E549-8595-E08AC0BA6C47}"/>
                </a:ext>
              </a:extLst>
            </p:cNvPr>
            <p:cNvSpPr>
              <a:spLocks noChangeArrowheads="1"/>
            </p:cNvSpPr>
            <p:nvPr/>
          </p:nvSpPr>
          <p:spPr bwMode="auto">
            <a:xfrm>
              <a:off x="0" y="0"/>
              <a:ext cx="720" cy="336"/>
            </a:xfrm>
            <a:prstGeom prst="rect">
              <a:avLst/>
            </a:prstGeom>
            <a:gradFill rotWithShape="0">
              <a:gsLst>
                <a:gs pos="0">
                  <a:schemeClr val="bg2"/>
                </a:gs>
                <a:gs pos="100000">
                  <a:schemeClr val="accent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spcBef>
                  <a:spcPct val="50000"/>
                </a:spcBef>
                <a:defRPr/>
              </a:pPr>
              <a:endParaRPr lang="en-US" altLang="en-US" sz="2400">
                <a:latin typeface="Times New Roman" panose="02020603050405020304" pitchFamily="18" charset="0"/>
              </a:endParaRPr>
            </a:p>
          </p:txBody>
        </p:sp>
        <p:sp>
          <p:nvSpPr>
            <p:cNvPr id="101385" name="Rectangle 1028">
              <a:extLst>
                <a:ext uri="{FF2B5EF4-FFF2-40B4-BE49-F238E27FC236}">
                  <a16:creationId xmlns:a16="http://schemas.microsoft.com/office/drawing/2014/main" id="{8A622971-638D-934C-9D6B-F6EFA21EF518}"/>
                </a:ext>
              </a:extLst>
            </p:cNvPr>
            <p:cNvSpPr>
              <a:spLocks noChangeArrowheads="1"/>
            </p:cNvSpPr>
            <p:nvPr/>
          </p:nvSpPr>
          <p:spPr bwMode="auto">
            <a:xfrm>
              <a:off x="0" y="2016"/>
              <a:ext cx="720" cy="2303"/>
            </a:xfrm>
            <a:prstGeom prst="rect">
              <a:avLst/>
            </a:prstGeom>
            <a:gradFill rotWithShape="0">
              <a:gsLst>
                <a:gs pos="0">
                  <a:schemeClr val="accent1"/>
                </a:gs>
                <a:gs pos="100000">
                  <a:schemeClr val="bg2"/>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spcBef>
                  <a:spcPct val="50000"/>
                </a:spcBef>
                <a:defRPr/>
              </a:pPr>
              <a:endParaRPr lang="en-US" altLang="en-US" sz="2400">
                <a:latin typeface="Times New Roman" panose="02020603050405020304" pitchFamily="18" charset="0"/>
              </a:endParaRPr>
            </a:p>
          </p:txBody>
        </p:sp>
        <p:pic>
          <p:nvPicPr>
            <p:cNvPr id="13322" name="Picture 1029">
              <a:extLst>
                <a:ext uri="{FF2B5EF4-FFF2-40B4-BE49-F238E27FC236}">
                  <a16:creationId xmlns:a16="http://schemas.microsoft.com/office/drawing/2014/main" id="{8B71CF36-E449-2D4D-B21C-74B867AFF36C}"/>
                </a:ext>
              </a:extLst>
            </p:cNvPr>
            <p:cNvPicPr>
              <a:picLocks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312"/>
              <a:ext cx="720" cy="1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315" name="Rectangle 1030">
            <a:extLst>
              <a:ext uri="{FF2B5EF4-FFF2-40B4-BE49-F238E27FC236}">
                <a16:creationId xmlns:a16="http://schemas.microsoft.com/office/drawing/2014/main" id="{85CCE1D3-7E54-A641-8D0E-423890F8D722}"/>
              </a:ext>
            </a:extLst>
          </p:cNvPr>
          <p:cNvSpPr>
            <a:spLocks noGrp="1" noChangeArrowheads="1"/>
          </p:cNvSpPr>
          <p:nvPr>
            <p:ph type="title"/>
          </p:nvPr>
        </p:nvSpPr>
        <p:spPr bwMode="auto">
          <a:xfrm>
            <a:off x="1295400" y="381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GB" altLang="en-US"/>
              <a:t>Click to edit Master title style</a:t>
            </a:r>
          </a:p>
        </p:txBody>
      </p:sp>
      <p:sp>
        <p:nvSpPr>
          <p:cNvPr id="13316" name="Rectangle 1031">
            <a:extLst>
              <a:ext uri="{FF2B5EF4-FFF2-40B4-BE49-F238E27FC236}">
                <a16:creationId xmlns:a16="http://schemas.microsoft.com/office/drawing/2014/main" id="{8143CE01-2D4B-0244-A6A7-4F24F13FC162}"/>
              </a:ext>
            </a:extLst>
          </p:cNvPr>
          <p:cNvSpPr>
            <a:spLocks noGrp="1" noChangeArrowheads="1"/>
          </p:cNvSpPr>
          <p:nvPr>
            <p:ph type="body" idx="1"/>
          </p:nvPr>
        </p:nvSpPr>
        <p:spPr bwMode="auto">
          <a:xfrm>
            <a:off x="1295400" y="19050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62472" name="Rectangle 1032">
            <a:extLst>
              <a:ext uri="{FF2B5EF4-FFF2-40B4-BE49-F238E27FC236}">
                <a16:creationId xmlns:a16="http://schemas.microsoft.com/office/drawing/2014/main" id="{2D30F407-D380-D741-A32B-029F57983214}"/>
              </a:ext>
            </a:extLst>
          </p:cNvPr>
          <p:cNvSpPr>
            <a:spLocks noGrp="1" noChangeArrowheads="1"/>
          </p:cNvSpPr>
          <p:nvPr>
            <p:ph type="dt" sz="half" idx="2"/>
          </p:nvPr>
        </p:nvSpPr>
        <p:spPr bwMode="auto">
          <a:xfrm>
            <a:off x="6858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0" hangingPunct="0">
              <a:spcBef>
                <a:spcPct val="50000"/>
              </a:spcBef>
              <a:defRPr sz="1400">
                <a:latin typeface="+mn-lt"/>
                <a:ea typeface="ＭＳ Ｐゴシック" charset="0"/>
                <a:cs typeface="Arial" charset="0"/>
              </a:defRPr>
            </a:lvl1pPr>
          </a:lstStyle>
          <a:p>
            <a:pPr>
              <a:defRPr/>
            </a:pPr>
            <a:endParaRPr lang="en-GB"/>
          </a:p>
        </p:txBody>
      </p:sp>
      <p:sp>
        <p:nvSpPr>
          <p:cNvPr id="62473" name="Rectangle 1033">
            <a:extLst>
              <a:ext uri="{FF2B5EF4-FFF2-40B4-BE49-F238E27FC236}">
                <a16:creationId xmlns:a16="http://schemas.microsoft.com/office/drawing/2014/main" id="{6115578F-72FA-D843-BFE9-C5FC96E911D2}"/>
              </a:ext>
            </a:extLst>
          </p:cNvPr>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0" hangingPunct="0">
              <a:spcBef>
                <a:spcPct val="50000"/>
              </a:spcBef>
              <a:defRPr sz="1400">
                <a:latin typeface="+mn-lt"/>
                <a:ea typeface="ＭＳ Ｐゴシック" charset="0"/>
                <a:cs typeface="Arial" charset="0"/>
              </a:defRPr>
            </a:lvl1pPr>
          </a:lstStyle>
          <a:p>
            <a:pPr>
              <a:defRPr/>
            </a:pPr>
            <a:endParaRPr lang="en-GB"/>
          </a:p>
        </p:txBody>
      </p:sp>
      <p:sp>
        <p:nvSpPr>
          <p:cNvPr id="62474" name="Rectangle 1034">
            <a:extLst>
              <a:ext uri="{FF2B5EF4-FFF2-40B4-BE49-F238E27FC236}">
                <a16:creationId xmlns:a16="http://schemas.microsoft.com/office/drawing/2014/main" id="{60EFFDA4-D266-FF4C-AB0B-DA5FB19FA7D4}"/>
              </a:ext>
            </a:extLst>
          </p:cNvPr>
          <p:cNvSpPr>
            <a:spLocks noGrp="1" noChangeArrowheads="1"/>
          </p:cNvSpPr>
          <p:nvPr>
            <p:ph type="sldNum" sz="quarter" idx="4"/>
          </p:nvPr>
        </p:nvSpPr>
        <p:spPr bwMode="auto">
          <a:xfrm>
            <a:off x="65532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0" hangingPunct="0">
              <a:spcBef>
                <a:spcPct val="50000"/>
              </a:spcBef>
              <a:defRPr sz="1400" smtClean="0">
                <a:latin typeface="Times New Roman" panose="02020603050405020304" pitchFamily="18" charset="0"/>
              </a:defRPr>
            </a:lvl1pPr>
          </a:lstStyle>
          <a:p>
            <a:pPr>
              <a:defRPr/>
            </a:pPr>
            <a:fld id="{854460D3-D678-FF4F-BC2D-EEF2C3AD9864}" type="slidenum">
              <a:rPr lang="en-GB" altLang="en-US"/>
              <a:pPr>
                <a:defRPr/>
              </a:pPr>
              <a:t>‹#›</a:t>
            </a:fld>
            <a:endParaRPr lang="en-GB" altLang="en-US"/>
          </a:p>
        </p:txBody>
      </p:sp>
    </p:spTree>
  </p:cSld>
  <p:clrMap bg1="dk2" tx1="lt1" bg2="dk1" tx2="lt2" accent1="accent1" accent2="accent2" accent3="accent3" accent4="accent4" accent5="accent5" accent6="accent6" hlink="hlink" folHlink="folHlink"/>
  <p:sldLayoutIdLst>
    <p:sldLayoutId id="2147486451" r:id="rId1"/>
    <p:sldLayoutId id="2147486324" r:id="rId2"/>
    <p:sldLayoutId id="2147486325" r:id="rId3"/>
    <p:sldLayoutId id="2147486326" r:id="rId4"/>
    <p:sldLayoutId id="2147486327" r:id="rId5"/>
    <p:sldLayoutId id="2147486328" r:id="rId6"/>
    <p:sldLayoutId id="2147486329" r:id="rId7"/>
    <p:sldLayoutId id="2147486330" r:id="rId8"/>
    <p:sldLayoutId id="2147486331" r:id="rId9"/>
    <p:sldLayoutId id="2147486332" r:id="rId10"/>
    <p:sldLayoutId id="2147486333" r:id="rId11"/>
  </p:sldLayoutIdLst>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New Roman" charset="0"/>
          <a:ea typeface="ＭＳ Ｐゴシック" charset="0"/>
          <a:cs typeface="Arial" charset="0"/>
        </a:defRPr>
      </a:lvl2pPr>
      <a:lvl3pPr algn="ctr" rtl="0" eaLnBrk="0" fontAlgn="base" hangingPunct="0">
        <a:spcBef>
          <a:spcPct val="0"/>
        </a:spcBef>
        <a:spcAft>
          <a:spcPct val="0"/>
        </a:spcAft>
        <a:defRPr kumimoji="1" sz="4400">
          <a:solidFill>
            <a:schemeClr val="tx2"/>
          </a:solidFill>
          <a:latin typeface="Times New Roman" charset="0"/>
          <a:ea typeface="ＭＳ Ｐゴシック" charset="0"/>
          <a:cs typeface="Arial" charset="0"/>
        </a:defRPr>
      </a:lvl3pPr>
      <a:lvl4pPr algn="ctr" rtl="0" eaLnBrk="0" fontAlgn="base" hangingPunct="0">
        <a:spcBef>
          <a:spcPct val="0"/>
        </a:spcBef>
        <a:spcAft>
          <a:spcPct val="0"/>
        </a:spcAft>
        <a:defRPr kumimoji="1" sz="4400">
          <a:solidFill>
            <a:schemeClr val="tx2"/>
          </a:solidFill>
          <a:latin typeface="Times New Roman" charset="0"/>
          <a:ea typeface="ＭＳ Ｐゴシック" charset="0"/>
          <a:cs typeface="Arial" charset="0"/>
        </a:defRPr>
      </a:lvl4pPr>
      <a:lvl5pPr algn="ctr" rtl="0" eaLnBrk="0" fontAlgn="base" hangingPunct="0">
        <a:spcBef>
          <a:spcPct val="0"/>
        </a:spcBef>
        <a:spcAft>
          <a:spcPct val="0"/>
        </a:spcAft>
        <a:defRPr kumimoji="1" sz="4400">
          <a:solidFill>
            <a:schemeClr val="tx2"/>
          </a:solidFill>
          <a:latin typeface="Times New Roman" charset="0"/>
          <a:ea typeface="ＭＳ Ｐゴシック" charset="0"/>
          <a:cs typeface="Arial" charset="0"/>
        </a:defRPr>
      </a:lvl5pPr>
      <a:lvl6pPr marL="457200" algn="ctr" rtl="0" fontAlgn="base">
        <a:spcBef>
          <a:spcPct val="0"/>
        </a:spcBef>
        <a:spcAft>
          <a:spcPct val="0"/>
        </a:spcAft>
        <a:defRPr kumimoji="1" sz="4400">
          <a:solidFill>
            <a:schemeClr val="tx2"/>
          </a:solidFill>
          <a:latin typeface="Times New Roman" charset="0"/>
          <a:ea typeface="ＭＳ Ｐゴシック" charset="0"/>
          <a:cs typeface="Arial" charset="0"/>
        </a:defRPr>
      </a:lvl6pPr>
      <a:lvl7pPr marL="914400" algn="ctr" rtl="0" fontAlgn="base">
        <a:spcBef>
          <a:spcPct val="0"/>
        </a:spcBef>
        <a:spcAft>
          <a:spcPct val="0"/>
        </a:spcAft>
        <a:defRPr kumimoji="1" sz="4400">
          <a:solidFill>
            <a:schemeClr val="tx2"/>
          </a:solidFill>
          <a:latin typeface="Times New Roman" charset="0"/>
          <a:ea typeface="ＭＳ Ｐゴシック" charset="0"/>
          <a:cs typeface="Arial" charset="0"/>
        </a:defRPr>
      </a:lvl7pPr>
      <a:lvl8pPr marL="1371600" algn="ctr" rtl="0" fontAlgn="base">
        <a:spcBef>
          <a:spcPct val="0"/>
        </a:spcBef>
        <a:spcAft>
          <a:spcPct val="0"/>
        </a:spcAft>
        <a:defRPr kumimoji="1" sz="4400">
          <a:solidFill>
            <a:schemeClr val="tx2"/>
          </a:solidFill>
          <a:latin typeface="Times New Roman" charset="0"/>
          <a:ea typeface="ＭＳ Ｐゴシック" charset="0"/>
          <a:cs typeface="Arial" charset="0"/>
        </a:defRPr>
      </a:lvl8pPr>
      <a:lvl9pPr marL="1828800" algn="ctr" rtl="0" fontAlgn="base">
        <a:spcBef>
          <a:spcPct val="0"/>
        </a:spcBef>
        <a:spcAft>
          <a:spcPct val="0"/>
        </a:spcAft>
        <a:defRPr kumimoji="1" sz="4400">
          <a:solidFill>
            <a:schemeClr val="tx2"/>
          </a:solidFill>
          <a:latin typeface="Times New Roman" charset="0"/>
          <a:ea typeface="ＭＳ Ｐゴシック" charset="0"/>
          <a:cs typeface="Arial" charset="0"/>
        </a:defRPr>
      </a:lvl9pPr>
    </p:titleStyle>
    <p:bodyStyle>
      <a:lvl1pPr marL="342900" indent="-342900" algn="l" rtl="0" eaLnBrk="0" fontAlgn="base" hangingPunct="0">
        <a:spcBef>
          <a:spcPct val="20000"/>
        </a:spcBef>
        <a:spcAft>
          <a:spcPct val="0"/>
        </a:spcAft>
        <a:buClr>
          <a:schemeClr val="tx2"/>
        </a:buClr>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kumimoji="1"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kumimoji="1"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kumimoji="1" sz="2000">
          <a:solidFill>
            <a:schemeClr val="tx1"/>
          </a:solidFill>
          <a:latin typeface="+mn-lt"/>
          <a:ea typeface="Arial" charset="0"/>
          <a:cs typeface="+mn-cs"/>
        </a:defRPr>
      </a:lvl5pPr>
      <a:lvl6pPr marL="2514600" indent="-228600" algn="l" rtl="0" fontAlgn="base">
        <a:spcBef>
          <a:spcPct val="20000"/>
        </a:spcBef>
        <a:spcAft>
          <a:spcPct val="0"/>
        </a:spcAft>
        <a:buChar char="•"/>
        <a:defRPr kumimoji="1" sz="2000">
          <a:solidFill>
            <a:schemeClr val="tx1"/>
          </a:solidFill>
          <a:latin typeface="+mn-lt"/>
          <a:ea typeface="Arial" charset="0"/>
          <a:cs typeface="+mn-cs"/>
        </a:defRPr>
      </a:lvl6pPr>
      <a:lvl7pPr marL="2971800" indent="-228600" algn="l" rtl="0" fontAlgn="base">
        <a:spcBef>
          <a:spcPct val="20000"/>
        </a:spcBef>
        <a:spcAft>
          <a:spcPct val="0"/>
        </a:spcAft>
        <a:buChar char="•"/>
        <a:defRPr kumimoji="1" sz="2000">
          <a:solidFill>
            <a:schemeClr val="tx1"/>
          </a:solidFill>
          <a:latin typeface="+mn-lt"/>
          <a:ea typeface="Arial" charset="0"/>
          <a:cs typeface="+mn-cs"/>
        </a:defRPr>
      </a:lvl7pPr>
      <a:lvl8pPr marL="3429000" indent="-228600" algn="l" rtl="0" fontAlgn="base">
        <a:spcBef>
          <a:spcPct val="20000"/>
        </a:spcBef>
        <a:spcAft>
          <a:spcPct val="0"/>
        </a:spcAft>
        <a:buChar char="•"/>
        <a:defRPr kumimoji="1" sz="2000">
          <a:solidFill>
            <a:schemeClr val="tx1"/>
          </a:solidFill>
          <a:latin typeface="+mn-lt"/>
          <a:ea typeface="Arial" charset="0"/>
          <a:cs typeface="+mn-cs"/>
        </a:defRPr>
      </a:lvl8pPr>
      <a:lvl9pPr marL="3886200" indent="-228600" algn="l" rtl="0" fontAlgn="base">
        <a:spcBef>
          <a:spcPct val="20000"/>
        </a:spcBef>
        <a:spcAft>
          <a:spcPct val="0"/>
        </a:spcAft>
        <a:buChar char="•"/>
        <a:defRPr kumimoji="1"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754" name="Rectangle 1026">
            <a:extLst>
              <a:ext uri="{FF2B5EF4-FFF2-40B4-BE49-F238E27FC236}">
                <a16:creationId xmlns:a16="http://schemas.microsoft.com/office/drawing/2014/main" id="{384379F4-C1B3-364A-8C96-53676D2924E7}"/>
              </a:ext>
            </a:extLst>
          </p:cNvPr>
          <p:cNvSpPr>
            <a:spLocks noChangeArrowheads="1"/>
          </p:cNvSpPr>
          <p:nvPr userDrawn="1"/>
        </p:nvSpPr>
        <p:spPr bwMode="auto">
          <a:xfrm>
            <a:off x="0" y="0"/>
            <a:ext cx="9144000" cy="6858000"/>
          </a:xfrm>
          <a:prstGeom prst="rect">
            <a:avLst/>
          </a:prstGeom>
          <a:gradFill rotWithShape="0">
            <a:gsLst>
              <a:gs pos="0">
                <a:srgbClr val="000000"/>
              </a:gs>
              <a:gs pos="50000">
                <a:srgbClr val="121D91"/>
              </a:gs>
              <a:gs pos="100000">
                <a:srgbClr val="000000"/>
              </a:gs>
            </a:gsLst>
            <a:lin ang="0" scaled="1"/>
          </a:gradFill>
          <a:ln w="12700">
            <a:solidFill>
              <a:schemeClr val="tx1"/>
            </a:solidFill>
            <a:miter lim="800000"/>
            <a:headEnd/>
            <a:tailEnd/>
          </a:ln>
        </p:spPr>
        <p:txBody>
          <a:bodyPr wrap="none"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defRPr/>
            </a:pPr>
            <a:endParaRPr lang="en-US" altLang="en-US" sz="2000"/>
          </a:p>
        </p:txBody>
      </p:sp>
      <p:sp>
        <p:nvSpPr>
          <p:cNvPr id="371715" name="Text Box 1027">
            <a:extLst>
              <a:ext uri="{FF2B5EF4-FFF2-40B4-BE49-F238E27FC236}">
                <a16:creationId xmlns:a16="http://schemas.microsoft.com/office/drawing/2014/main" id="{233FC0F9-9324-6F4E-9E3D-196FAE977ACB}"/>
              </a:ext>
            </a:extLst>
          </p:cNvPr>
          <p:cNvSpPr txBox="1">
            <a:spLocks noChangeArrowheads="1"/>
          </p:cNvSpPr>
          <p:nvPr userDrawn="1"/>
        </p:nvSpPr>
        <p:spPr bwMode="auto">
          <a:xfrm>
            <a:off x="760413" y="6561138"/>
            <a:ext cx="876300" cy="219075"/>
          </a:xfrm>
          <a:prstGeom prst="rect">
            <a:avLst/>
          </a:prstGeom>
          <a:noFill/>
          <a:ln>
            <a:noFill/>
          </a:ln>
          <a:effectLst/>
        </p:spPr>
        <p:txBody>
          <a:bodyPr wrap="none" lIns="82058" tIns="41029" rIns="82058" bIns="41029" anchor="ctr">
            <a:spAutoFit/>
          </a:bodyPr>
          <a:lstStyle>
            <a:lvl1pPr defTabSz="820738" eaLnBrk="0">
              <a:defRPr sz="2400">
                <a:solidFill>
                  <a:srgbClr val="000000"/>
                </a:solidFill>
                <a:latin typeface="Arial" pitchFamily="34" charset="0"/>
                <a:ea typeface="MS PGothic" pitchFamily="34" charset="-128"/>
                <a:sym typeface="Arial" pitchFamily="34" charset="0"/>
              </a:defRPr>
            </a:lvl1pPr>
            <a:lvl2pPr marL="742950" indent="-285750" defTabSz="820738" eaLnBrk="0">
              <a:defRPr sz="2400">
                <a:solidFill>
                  <a:srgbClr val="000000"/>
                </a:solidFill>
                <a:latin typeface="Arial" pitchFamily="34" charset="0"/>
                <a:ea typeface="MS PGothic" pitchFamily="34" charset="-128"/>
                <a:sym typeface="Arial" pitchFamily="34" charset="0"/>
              </a:defRPr>
            </a:lvl2pPr>
            <a:lvl3pPr marL="1143000" indent="-228600" defTabSz="820738" eaLnBrk="0">
              <a:defRPr sz="2400">
                <a:solidFill>
                  <a:srgbClr val="000000"/>
                </a:solidFill>
                <a:latin typeface="Arial" pitchFamily="34" charset="0"/>
                <a:ea typeface="MS PGothic" pitchFamily="34" charset="-128"/>
                <a:sym typeface="Arial" pitchFamily="34" charset="0"/>
              </a:defRPr>
            </a:lvl3pPr>
            <a:lvl4pPr marL="1600200" indent="-228600" defTabSz="820738" eaLnBrk="0">
              <a:defRPr sz="2400">
                <a:solidFill>
                  <a:srgbClr val="000000"/>
                </a:solidFill>
                <a:latin typeface="Arial" pitchFamily="34" charset="0"/>
                <a:ea typeface="MS PGothic" pitchFamily="34" charset="-128"/>
                <a:sym typeface="Arial" pitchFamily="34" charset="0"/>
              </a:defRPr>
            </a:lvl4pPr>
            <a:lvl5pPr marL="2057400" indent="-228600" defTabSz="820738" eaLnBrk="0">
              <a:defRPr sz="2400">
                <a:solidFill>
                  <a:srgbClr val="000000"/>
                </a:solidFill>
                <a:latin typeface="Arial" pitchFamily="34" charset="0"/>
                <a:ea typeface="MS PGothic" pitchFamily="34" charset="-128"/>
                <a:sym typeface="Arial" pitchFamily="34" charset="0"/>
              </a:defRPr>
            </a:lvl5pPr>
            <a:lvl6pPr marL="2514600" indent="-228600" defTabSz="820738"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820738"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820738"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820738"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a:spcBef>
                <a:spcPct val="50000"/>
              </a:spcBef>
              <a:defRPr/>
            </a:pPr>
            <a:r>
              <a:rPr lang="en-US" altLang="en-US" sz="800" b="1">
                <a:solidFill>
                  <a:srgbClr val="FFFFFF"/>
                </a:solidFill>
              </a:rPr>
              <a:t>© </a:t>
            </a:r>
            <a:r>
              <a:rPr lang="en-US" altLang="en-US" sz="900" b="1">
                <a:solidFill>
                  <a:srgbClr val="FFFFFF"/>
                </a:solidFill>
              </a:rPr>
              <a:t>2004</a:t>
            </a:r>
            <a:r>
              <a:rPr lang="en-US" altLang="en-US" sz="800" b="1">
                <a:solidFill>
                  <a:srgbClr val="FFFFFF"/>
                </a:solidFill>
              </a:rPr>
              <a:t> TBBMI</a:t>
            </a:r>
          </a:p>
        </p:txBody>
      </p:sp>
      <p:sp>
        <p:nvSpPr>
          <p:cNvPr id="74756" name="Rectangle 1028">
            <a:extLst>
              <a:ext uri="{FF2B5EF4-FFF2-40B4-BE49-F238E27FC236}">
                <a16:creationId xmlns:a16="http://schemas.microsoft.com/office/drawing/2014/main" id="{F26D678B-340A-1E49-9DCA-093F1174A145}"/>
              </a:ext>
            </a:extLst>
          </p:cNvPr>
          <p:cNvSpPr>
            <a:spLocks noChangeArrowheads="1"/>
          </p:cNvSpPr>
          <p:nvPr userDrawn="1"/>
        </p:nvSpPr>
        <p:spPr bwMode="auto">
          <a:xfrm>
            <a:off x="7926388" y="6527800"/>
            <a:ext cx="622300" cy="24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058" tIns="41029" rIns="82058" bIns="41029" anchor="ctr">
            <a:spAutoFit/>
          </a:bodyPr>
          <a:lstStyle>
            <a:lvl1pPr defTabSz="820738" eaLnBrk="0">
              <a:defRPr sz="2400">
                <a:solidFill>
                  <a:srgbClr val="000000"/>
                </a:solidFill>
                <a:latin typeface="Arial" pitchFamily="34" charset="0"/>
                <a:ea typeface="MS PGothic" pitchFamily="34" charset="-128"/>
                <a:sym typeface="Arial" pitchFamily="34" charset="0"/>
              </a:defRPr>
            </a:lvl1pPr>
            <a:lvl2pPr marL="742950" indent="-285750" defTabSz="820738" eaLnBrk="0">
              <a:defRPr sz="2400">
                <a:solidFill>
                  <a:srgbClr val="000000"/>
                </a:solidFill>
                <a:latin typeface="Arial" pitchFamily="34" charset="0"/>
                <a:ea typeface="MS PGothic" pitchFamily="34" charset="-128"/>
                <a:sym typeface="Arial" pitchFamily="34" charset="0"/>
              </a:defRPr>
            </a:lvl2pPr>
            <a:lvl3pPr marL="1143000" indent="-228600" defTabSz="820738" eaLnBrk="0">
              <a:defRPr sz="2400">
                <a:solidFill>
                  <a:srgbClr val="000000"/>
                </a:solidFill>
                <a:latin typeface="Arial" pitchFamily="34" charset="0"/>
                <a:ea typeface="MS PGothic" pitchFamily="34" charset="-128"/>
                <a:sym typeface="Arial" pitchFamily="34" charset="0"/>
              </a:defRPr>
            </a:lvl3pPr>
            <a:lvl4pPr marL="1600200" indent="-228600" defTabSz="820738" eaLnBrk="0">
              <a:defRPr sz="2400">
                <a:solidFill>
                  <a:srgbClr val="000000"/>
                </a:solidFill>
                <a:latin typeface="Arial" pitchFamily="34" charset="0"/>
                <a:ea typeface="MS PGothic" pitchFamily="34" charset="-128"/>
                <a:sym typeface="Arial" pitchFamily="34" charset="0"/>
              </a:defRPr>
            </a:lvl4pPr>
            <a:lvl5pPr marL="2057400" indent="-228600" defTabSz="820738" eaLnBrk="0">
              <a:defRPr sz="2400">
                <a:solidFill>
                  <a:srgbClr val="000000"/>
                </a:solidFill>
                <a:latin typeface="Arial" pitchFamily="34" charset="0"/>
                <a:ea typeface="MS PGothic" pitchFamily="34" charset="-128"/>
                <a:sym typeface="Arial" pitchFamily="34" charset="0"/>
              </a:defRPr>
            </a:lvl5pPr>
            <a:lvl6pPr marL="2514600" indent="-228600" defTabSz="820738"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820738"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820738"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820738"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a:defRPr/>
            </a:pPr>
            <a:r>
              <a:rPr lang="en-US" altLang="en-US" sz="900" b="1">
                <a:solidFill>
                  <a:srgbClr val="FFFFFF"/>
                </a:solidFill>
                <a:latin typeface="Comic Sans MS" pitchFamily="66" charset="0"/>
              </a:rPr>
              <a:t>8.0.08.</a:t>
            </a:r>
          </a:p>
        </p:txBody>
      </p:sp>
      <p:sp>
        <p:nvSpPr>
          <p:cNvPr id="371717" name="Rectangle 1029">
            <a:extLst>
              <a:ext uri="{FF2B5EF4-FFF2-40B4-BE49-F238E27FC236}">
                <a16:creationId xmlns:a16="http://schemas.microsoft.com/office/drawing/2014/main" id="{79658D7F-3848-8D4D-9D13-F80780DC9BCE}"/>
              </a:ext>
            </a:extLst>
          </p:cNvPr>
          <p:cNvSpPr>
            <a:spLocks noChangeArrowheads="1"/>
          </p:cNvSpPr>
          <p:nvPr userDrawn="1"/>
        </p:nvSpPr>
        <p:spPr bwMode="auto">
          <a:xfrm>
            <a:off x="461963" y="106363"/>
            <a:ext cx="4060825" cy="930275"/>
          </a:xfrm>
          <a:prstGeom prst="rect">
            <a:avLst/>
          </a:prstGeom>
          <a:noFill/>
          <a:ln>
            <a:noFill/>
          </a:ln>
          <a:effectLst>
            <a:outerShdw blurRad="63500" dist="38099" dir="2700000" algn="ctr" rotWithShape="0">
              <a:srgbClr val="000066">
                <a:alpha val="74998"/>
              </a:srgbClr>
            </a:outerShdw>
          </a:effectLst>
        </p:spPr>
        <p:txBody>
          <a:bodyPr lIns="91176" tIns="45588" rIns="91176" bIns="45588">
            <a:spAutoFit/>
          </a:bodyPr>
          <a:lstStyle/>
          <a:p>
            <a:pPr defTabSz="903288">
              <a:lnSpc>
                <a:spcPct val="125000"/>
              </a:lnSpc>
              <a:spcBef>
                <a:spcPct val="50000"/>
              </a:spcBef>
              <a:defRPr/>
            </a:pPr>
            <a:r>
              <a:rPr lang="en-US" sz="2200" b="1">
                <a:latin typeface="Helvetica" charset="0"/>
                <a:ea typeface="ＭＳ Ｐゴシック" charset="0"/>
                <a:cs typeface="Arial" charset="0"/>
                <a:sym typeface="Arial" charset="0"/>
              </a:rPr>
              <a:t>The  New Testament          Comes Together</a:t>
            </a:r>
          </a:p>
        </p:txBody>
      </p:sp>
    </p:spTree>
  </p:cSld>
  <p:clrMap bg1="lt1" tx1="dk1" bg2="lt2" tx2="dk2" accent1="accent1" accent2="accent2" accent3="accent3" accent4="accent4" accent5="accent5" accent6="accent6" hlink="hlink" folHlink="folHlink"/>
  <p:sldLayoutIdLst>
    <p:sldLayoutId id="2147486407" r:id="rId1"/>
    <p:sldLayoutId id="2147486408" r:id="rId2"/>
    <p:sldLayoutId id="2147486409" r:id="rId3"/>
    <p:sldLayoutId id="2147486410" r:id="rId4"/>
    <p:sldLayoutId id="2147486411" r:id="rId5"/>
    <p:sldLayoutId id="2147486412" r:id="rId6"/>
    <p:sldLayoutId id="2147486413" r:id="rId7"/>
    <p:sldLayoutId id="2147486414" r:id="rId8"/>
    <p:sldLayoutId id="2147486415" r:id="rId9"/>
    <p:sldLayoutId id="2147486416" r:id="rId10"/>
    <p:sldLayoutId id="2147486417" r:id="rId11"/>
  </p:sldLayoutIdLst>
  <p:transition>
    <p:cut/>
  </p:transition>
  <p:txStyles>
    <p:titleStyle>
      <a:lvl1pPr algn="ctr" defTabSz="903288" rtl="0" eaLnBrk="0" fontAlgn="base" hangingPunct="0">
        <a:spcBef>
          <a:spcPct val="0"/>
        </a:spcBef>
        <a:spcAft>
          <a:spcPct val="0"/>
        </a:spcAft>
        <a:defRPr sz="4300">
          <a:solidFill>
            <a:schemeClr val="tx2"/>
          </a:solidFill>
          <a:latin typeface="+mj-lt"/>
          <a:ea typeface="ＭＳ Ｐゴシック" panose="020B0600070205080204" pitchFamily="34" charset="-128"/>
          <a:cs typeface="ＭＳ Ｐゴシック" charset="-128"/>
        </a:defRPr>
      </a:lvl1pPr>
      <a:lvl2pPr algn="ctr" defTabSz="903288" rtl="0" eaLnBrk="0" fontAlgn="base" hangingPunct="0">
        <a:spcBef>
          <a:spcPct val="0"/>
        </a:spcBef>
        <a:spcAft>
          <a:spcPct val="0"/>
        </a:spcAft>
        <a:defRPr sz="4300">
          <a:solidFill>
            <a:schemeClr val="tx2"/>
          </a:solidFill>
          <a:latin typeface="Times" charset="0"/>
          <a:ea typeface="ＭＳ Ｐゴシック" panose="020B0600070205080204" pitchFamily="34" charset="-128"/>
          <a:cs typeface="ＭＳ Ｐゴシック" charset="-128"/>
        </a:defRPr>
      </a:lvl2pPr>
      <a:lvl3pPr algn="ctr" defTabSz="903288" rtl="0" eaLnBrk="0" fontAlgn="base" hangingPunct="0">
        <a:spcBef>
          <a:spcPct val="0"/>
        </a:spcBef>
        <a:spcAft>
          <a:spcPct val="0"/>
        </a:spcAft>
        <a:defRPr sz="4300">
          <a:solidFill>
            <a:schemeClr val="tx2"/>
          </a:solidFill>
          <a:latin typeface="Times" charset="0"/>
          <a:ea typeface="ＭＳ Ｐゴシック" panose="020B0600070205080204" pitchFamily="34" charset="-128"/>
          <a:cs typeface="ＭＳ Ｐゴシック" charset="-128"/>
        </a:defRPr>
      </a:lvl3pPr>
      <a:lvl4pPr algn="ctr" defTabSz="903288" rtl="0" eaLnBrk="0" fontAlgn="base" hangingPunct="0">
        <a:spcBef>
          <a:spcPct val="0"/>
        </a:spcBef>
        <a:spcAft>
          <a:spcPct val="0"/>
        </a:spcAft>
        <a:defRPr sz="4300">
          <a:solidFill>
            <a:schemeClr val="tx2"/>
          </a:solidFill>
          <a:latin typeface="Times" charset="0"/>
          <a:ea typeface="ＭＳ Ｐゴシック" panose="020B0600070205080204" pitchFamily="34" charset="-128"/>
          <a:cs typeface="ＭＳ Ｐゴシック" charset="-128"/>
        </a:defRPr>
      </a:lvl4pPr>
      <a:lvl5pPr algn="ctr" defTabSz="903288" rtl="0" eaLnBrk="0" fontAlgn="base" hangingPunct="0">
        <a:spcBef>
          <a:spcPct val="0"/>
        </a:spcBef>
        <a:spcAft>
          <a:spcPct val="0"/>
        </a:spcAft>
        <a:defRPr sz="4300">
          <a:solidFill>
            <a:schemeClr val="tx2"/>
          </a:solidFill>
          <a:latin typeface="Times" charset="0"/>
          <a:ea typeface="ＭＳ Ｐゴシック" panose="020B0600070205080204" pitchFamily="34" charset="-128"/>
          <a:cs typeface="ＭＳ Ｐゴシック" charset="-128"/>
        </a:defRPr>
      </a:lvl5pPr>
      <a:lvl6pPr marL="457200" algn="ctr" defTabSz="903288" rtl="0" eaLnBrk="0" fontAlgn="base" hangingPunct="0">
        <a:spcBef>
          <a:spcPct val="0"/>
        </a:spcBef>
        <a:spcAft>
          <a:spcPct val="0"/>
        </a:spcAft>
        <a:defRPr sz="4300">
          <a:solidFill>
            <a:schemeClr val="tx2"/>
          </a:solidFill>
          <a:latin typeface="Times" charset="0"/>
          <a:ea typeface="ＭＳ Ｐゴシック" charset="0"/>
        </a:defRPr>
      </a:lvl6pPr>
      <a:lvl7pPr marL="914400" algn="ctr" defTabSz="903288" rtl="0" eaLnBrk="0" fontAlgn="base" hangingPunct="0">
        <a:spcBef>
          <a:spcPct val="0"/>
        </a:spcBef>
        <a:spcAft>
          <a:spcPct val="0"/>
        </a:spcAft>
        <a:defRPr sz="4300">
          <a:solidFill>
            <a:schemeClr val="tx2"/>
          </a:solidFill>
          <a:latin typeface="Times" charset="0"/>
          <a:ea typeface="ＭＳ Ｐゴシック" charset="0"/>
        </a:defRPr>
      </a:lvl7pPr>
      <a:lvl8pPr marL="1371600" algn="ctr" defTabSz="903288" rtl="0" eaLnBrk="0" fontAlgn="base" hangingPunct="0">
        <a:spcBef>
          <a:spcPct val="0"/>
        </a:spcBef>
        <a:spcAft>
          <a:spcPct val="0"/>
        </a:spcAft>
        <a:defRPr sz="4300">
          <a:solidFill>
            <a:schemeClr val="tx2"/>
          </a:solidFill>
          <a:latin typeface="Times" charset="0"/>
          <a:ea typeface="ＭＳ Ｐゴシック" charset="0"/>
        </a:defRPr>
      </a:lvl8pPr>
      <a:lvl9pPr marL="1828800" algn="ctr" defTabSz="903288" rtl="0" eaLnBrk="0" fontAlgn="base" hangingPunct="0">
        <a:spcBef>
          <a:spcPct val="0"/>
        </a:spcBef>
        <a:spcAft>
          <a:spcPct val="0"/>
        </a:spcAft>
        <a:defRPr sz="4300">
          <a:solidFill>
            <a:schemeClr val="tx2"/>
          </a:solidFill>
          <a:latin typeface="Times" charset="0"/>
          <a:ea typeface="ＭＳ Ｐゴシック" charset="0"/>
        </a:defRPr>
      </a:lvl9pPr>
    </p:titleStyle>
    <p:bodyStyle>
      <a:lvl1pPr marL="339725" indent="-339725" algn="l" defTabSz="903288" rtl="0" eaLnBrk="0" fontAlgn="base" hangingPunct="0">
        <a:spcBef>
          <a:spcPct val="20000"/>
        </a:spcBef>
        <a:spcAft>
          <a:spcPct val="0"/>
        </a:spcAft>
        <a:buClr>
          <a:schemeClr val="tx2"/>
        </a:buClr>
        <a:buSzPct val="100000"/>
        <a:buChar char="•"/>
        <a:defRPr sz="3100">
          <a:solidFill>
            <a:schemeClr val="tx1"/>
          </a:solidFill>
          <a:latin typeface="+mn-lt"/>
          <a:ea typeface="ＭＳ Ｐゴシック" panose="020B0600070205080204" pitchFamily="34" charset="-128"/>
          <a:cs typeface="ＭＳ Ｐゴシック" charset="-128"/>
        </a:defRPr>
      </a:lvl1pPr>
      <a:lvl2pPr marL="733425" indent="-282575" algn="l" defTabSz="903288" rtl="0" eaLnBrk="0" fontAlgn="base" hangingPunct="0">
        <a:spcBef>
          <a:spcPct val="20000"/>
        </a:spcBef>
        <a:spcAft>
          <a:spcPct val="0"/>
        </a:spcAft>
        <a:buClr>
          <a:schemeClr val="tx2"/>
        </a:buClr>
        <a:buSzPct val="100000"/>
        <a:buChar char="–"/>
        <a:defRPr sz="2800">
          <a:solidFill>
            <a:schemeClr val="tx1"/>
          </a:solidFill>
          <a:latin typeface="+mn-lt"/>
          <a:ea typeface="ＭＳ Ｐゴシック" panose="020B0600070205080204" pitchFamily="34" charset="-128"/>
        </a:defRPr>
      </a:lvl2pPr>
      <a:lvl3pPr marL="1128713" indent="-225425" algn="l" defTabSz="903288" rtl="0" eaLnBrk="0" fontAlgn="base" hangingPunct="0">
        <a:spcBef>
          <a:spcPct val="20000"/>
        </a:spcBef>
        <a:spcAft>
          <a:spcPct val="0"/>
        </a:spcAft>
        <a:buClr>
          <a:schemeClr val="tx2"/>
        </a:buClr>
        <a:buSzPct val="100000"/>
        <a:buChar char="•"/>
        <a:defRPr sz="2300">
          <a:solidFill>
            <a:schemeClr val="tx1"/>
          </a:solidFill>
          <a:latin typeface="+mn-lt"/>
          <a:ea typeface="ＭＳ Ｐゴシック" panose="020B0600070205080204" pitchFamily="34" charset="-128"/>
        </a:defRPr>
      </a:lvl3pPr>
      <a:lvl4pPr marL="1579563" indent="-225425" algn="l" defTabSz="903288" rtl="0" eaLnBrk="0" fontAlgn="base" hangingPunct="0">
        <a:spcBef>
          <a:spcPct val="20000"/>
        </a:spcBef>
        <a:spcAft>
          <a:spcPct val="0"/>
        </a:spcAft>
        <a:buClr>
          <a:schemeClr val="tx2"/>
        </a:buClr>
        <a:buSzPct val="100000"/>
        <a:buChar char="–"/>
        <a:defRPr sz="2000">
          <a:solidFill>
            <a:schemeClr val="tx1"/>
          </a:solidFill>
          <a:latin typeface="+mn-lt"/>
          <a:ea typeface="ＭＳ Ｐゴシック" panose="020B0600070205080204" pitchFamily="34" charset="-128"/>
        </a:defRPr>
      </a:lvl4pPr>
      <a:lvl5pPr marL="2032000" indent="-227013" algn="l" defTabSz="903288" rtl="0" eaLnBrk="0" fontAlgn="base" hangingPunct="0">
        <a:spcBef>
          <a:spcPct val="20000"/>
        </a:spcBef>
        <a:spcAft>
          <a:spcPct val="0"/>
        </a:spcAft>
        <a:buClr>
          <a:schemeClr val="tx2"/>
        </a:buClr>
        <a:buSzPct val="100000"/>
        <a:buChar char="•"/>
        <a:defRPr sz="2000">
          <a:solidFill>
            <a:schemeClr val="tx1"/>
          </a:solidFill>
          <a:latin typeface="+mn-lt"/>
          <a:ea typeface="ＭＳ Ｐゴシック" panose="020B0600070205080204" pitchFamily="34" charset="-128"/>
        </a:defRPr>
      </a:lvl5pPr>
      <a:lvl6pPr marL="2489200" indent="-227013" algn="l" defTabSz="903288" rtl="0" eaLnBrk="0" fontAlgn="base" hangingPunct="0">
        <a:spcBef>
          <a:spcPct val="20000"/>
        </a:spcBef>
        <a:spcAft>
          <a:spcPct val="0"/>
        </a:spcAft>
        <a:buClr>
          <a:schemeClr val="tx2"/>
        </a:buClr>
        <a:buSzPct val="100000"/>
        <a:buChar char="•"/>
        <a:defRPr sz="2000">
          <a:solidFill>
            <a:schemeClr val="tx1"/>
          </a:solidFill>
          <a:latin typeface="+mn-lt"/>
          <a:ea typeface="+mn-ea"/>
        </a:defRPr>
      </a:lvl6pPr>
      <a:lvl7pPr marL="2946400" indent="-227013" algn="l" defTabSz="903288" rtl="0" eaLnBrk="0" fontAlgn="base" hangingPunct="0">
        <a:spcBef>
          <a:spcPct val="20000"/>
        </a:spcBef>
        <a:spcAft>
          <a:spcPct val="0"/>
        </a:spcAft>
        <a:buClr>
          <a:schemeClr val="tx2"/>
        </a:buClr>
        <a:buSzPct val="100000"/>
        <a:buChar char="•"/>
        <a:defRPr sz="2000">
          <a:solidFill>
            <a:schemeClr val="tx1"/>
          </a:solidFill>
          <a:latin typeface="+mn-lt"/>
          <a:ea typeface="+mn-ea"/>
        </a:defRPr>
      </a:lvl7pPr>
      <a:lvl8pPr marL="3403600" indent="-227013" algn="l" defTabSz="903288" rtl="0" eaLnBrk="0" fontAlgn="base" hangingPunct="0">
        <a:spcBef>
          <a:spcPct val="20000"/>
        </a:spcBef>
        <a:spcAft>
          <a:spcPct val="0"/>
        </a:spcAft>
        <a:buClr>
          <a:schemeClr val="tx2"/>
        </a:buClr>
        <a:buSzPct val="100000"/>
        <a:buChar char="•"/>
        <a:defRPr sz="2000">
          <a:solidFill>
            <a:schemeClr val="tx1"/>
          </a:solidFill>
          <a:latin typeface="+mn-lt"/>
          <a:ea typeface="+mn-ea"/>
        </a:defRPr>
      </a:lvl8pPr>
      <a:lvl9pPr marL="3860800" indent="-227013" algn="l" defTabSz="903288" rtl="0" eaLnBrk="0" fontAlgn="base" hangingPunct="0">
        <a:spcBef>
          <a:spcPct val="20000"/>
        </a:spcBef>
        <a:spcAft>
          <a:spcPct val="0"/>
        </a:spcAft>
        <a:buClr>
          <a:schemeClr val="tx2"/>
        </a:buClr>
        <a:buSzPct val="10000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56386" name="Rectangle 2">
            <a:extLst>
              <a:ext uri="{FF2B5EF4-FFF2-40B4-BE49-F238E27FC236}">
                <a16:creationId xmlns:a16="http://schemas.microsoft.com/office/drawing/2014/main" id="{18827457-1041-DA40-AFE2-8A01F9B64ACC}"/>
              </a:ext>
            </a:extLst>
          </p:cNvPr>
          <p:cNvSpPr>
            <a:spLocks noGrp="1" noChangeArrowheads="1"/>
          </p:cNvSpPr>
          <p:nvPr>
            <p:ph type="title"/>
          </p:nvPr>
        </p:nvSpPr>
        <p:spPr bwMode="auto">
          <a:xfrm>
            <a:off x="685800" y="609600"/>
            <a:ext cx="7772400" cy="1143000"/>
          </a:xfrm>
          <a:prstGeom prst="rect">
            <a:avLst/>
          </a:prstGeom>
          <a:noFill/>
          <a:ln>
            <a:noFill/>
          </a:ln>
          <a:effectLst>
            <a:outerShdw blurRad="38100" dist="35921" dir="2700000" algn="ctr" rotWithShape="0">
              <a:schemeClr val="bg2">
                <a:alpha val="99962"/>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56387" name="Rectangle 3">
            <a:extLst>
              <a:ext uri="{FF2B5EF4-FFF2-40B4-BE49-F238E27FC236}">
                <a16:creationId xmlns:a16="http://schemas.microsoft.com/office/drawing/2014/main" id="{3C3B54FE-8187-5945-8F17-F78D46AA072A}"/>
              </a:ext>
            </a:extLst>
          </p:cNvPr>
          <p:cNvSpPr>
            <a:spLocks noGrp="1" noChangeArrowheads="1"/>
          </p:cNvSpPr>
          <p:nvPr>
            <p:ph type="body" idx="1"/>
          </p:nvPr>
        </p:nvSpPr>
        <p:spPr bwMode="auto">
          <a:xfrm>
            <a:off x="685800" y="1981200"/>
            <a:ext cx="7772400" cy="4114800"/>
          </a:xfrm>
          <a:prstGeom prst="rect">
            <a:avLst/>
          </a:prstGeom>
          <a:noFill/>
          <a:ln>
            <a:noFill/>
          </a:ln>
          <a:effectLst>
            <a:outerShdw blurRad="38100" dist="35921" dir="2700000" algn="ctr" rotWithShape="0">
              <a:schemeClr val="bg2">
                <a:alpha val="99962"/>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56388" name="Rectangle 4">
            <a:extLst>
              <a:ext uri="{FF2B5EF4-FFF2-40B4-BE49-F238E27FC236}">
                <a16:creationId xmlns:a16="http://schemas.microsoft.com/office/drawing/2014/main" id="{A437C817-C5FD-9A45-A816-2870F7691345}"/>
              </a:ext>
            </a:extLst>
          </p:cNvPr>
          <p:cNvSpPr>
            <a:spLocks noGrp="1" noChangeArrowheads="1"/>
          </p:cNvSpPr>
          <p:nvPr>
            <p:ph type="dt" sz="half" idx="2"/>
          </p:nvPr>
        </p:nvSpPr>
        <p:spPr bwMode="auto">
          <a:xfrm>
            <a:off x="685800" y="6248400"/>
            <a:ext cx="1905000" cy="457200"/>
          </a:xfrm>
          <a:prstGeom prst="rect">
            <a:avLst/>
          </a:prstGeom>
          <a:noFill/>
          <a:ln>
            <a:noFill/>
          </a:ln>
          <a:effectLst>
            <a:outerShdw blurRad="38100" dist="35921" dir="2700000" algn="ctr" rotWithShape="0">
              <a:schemeClr val="bg2">
                <a:alpha val="99962"/>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a:defRPr sz="1400">
                <a:solidFill>
                  <a:srgbClr val="FFFF66"/>
                </a:solidFill>
                <a:latin typeface="Trebuchet MS" pitchFamily="34" charset="0"/>
                <a:ea typeface="Osaka" pitchFamily="2" charset="-128"/>
                <a:sym typeface="Arial" pitchFamily="34" charset="0"/>
              </a:defRPr>
            </a:lvl1pPr>
          </a:lstStyle>
          <a:p>
            <a:pPr>
              <a:defRPr/>
            </a:pPr>
            <a:endParaRPr lang="en-US" altLang="en-US"/>
          </a:p>
        </p:txBody>
      </p:sp>
      <p:sp>
        <p:nvSpPr>
          <p:cNvPr id="656389" name="Rectangle 5">
            <a:extLst>
              <a:ext uri="{FF2B5EF4-FFF2-40B4-BE49-F238E27FC236}">
                <a16:creationId xmlns:a16="http://schemas.microsoft.com/office/drawing/2014/main" id="{577F28E1-05FE-E545-AC23-1E6F91F7005B}"/>
              </a:ext>
            </a:extLst>
          </p:cNvPr>
          <p:cNvSpPr>
            <a:spLocks noGrp="1" noChangeArrowheads="1"/>
          </p:cNvSpPr>
          <p:nvPr>
            <p:ph type="ftr" sz="quarter" idx="3"/>
          </p:nvPr>
        </p:nvSpPr>
        <p:spPr bwMode="auto">
          <a:xfrm>
            <a:off x="3124200" y="6248400"/>
            <a:ext cx="2895600" cy="457200"/>
          </a:xfrm>
          <a:prstGeom prst="rect">
            <a:avLst/>
          </a:prstGeom>
          <a:noFill/>
          <a:ln>
            <a:noFill/>
          </a:ln>
          <a:effectLst>
            <a:outerShdw blurRad="38100" dist="35921" dir="2700000" algn="ctr" rotWithShape="0">
              <a:schemeClr val="bg2">
                <a:alpha val="99962"/>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eaLnBrk="0">
              <a:defRPr sz="1400">
                <a:solidFill>
                  <a:srgbClr val="FFFF66"/>
                </a:solidFill>
                <a:latin typeface="Trebuchet MS" pitchFamily="34" charset="0"/>
                <a:ea typeface="Osaka" pitchFamily="2" charset="-128"/>
                <a:sym typeface="Arial" pitchFamily="34" charset="0"/>
              </a:defRPr>
            </a:lvl1pPr>
          </a:lstStyle>
          <a:p>
            <a:pPr>
              <a:defRPr/>
            </a:pPr>
            <a:endParaRPr lang="en-US" altLang="en-US"/>
          </a:p>
        </p:txBody>
      </p:sp>
      <p:sp>
        <p:nvSpPr>
          <p:cNvPr id="656390" name="Rectangle 6">
            <a:extLst>
              <a:ext uri="{FF2B5EF4-FFF2-40B4-BE49-F238E27FC236}">
                <a16:creationId xmlns:a16="http://schemas.microsoft.com/office/drawing/2014/main" id="{A5F8C8F8-6D0C-D44A-BCE0-5EB30EF2B0E4}"/>
              </a:ext>
            </a:extLst>
          </p:cNvPr>
          <p:cNvSpPr>
            <a:spLocks noGrp="1" noChangeArrowheads="1"/>
          </p:cNvSpPr>
          <p:nvPr>
            <p:ph type="sldNum" sz="quarter" idx="4"/>
          </p:nvPr>
        </p:nvSpPr>
        <p:spPr bwMode="auto">
          <a:xfrm>
            <a:off x="6553200" y="6248400"/>
            <a:ext cx="1905000" cy="457200"/>
          </a:xfrm>
          <a:prstGeom prst="rect">
            <a:avLst/>
          </a:prstGeom>
          <a:noFill/>
          <a:ln>
            <a:noFill/>
          </a:ln>
          <a:effectLst>
            <a:outerShdw blurRad="38100" dist="35921" dir="2700000" algn="ctr" rotWithShape="0">
              <a:schemeClr val="bg2">
                <a:alpha val="99962"/>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r" eaLnBrk="0">
              <a:defRPr sz="1400">
                <a:solidFill>
                  <a:srgbClr val="FFFF66"/>
                </a:solidFill>
                <a:latin typeface="Trebuchet MS" pitchFamily="34" charset="0"/>
                <a:ea typeface="Osaka" pitchFamily="2" charset="-128"/>
                <a:sym typeface="Arial" pitchFamily="34" charset="0"/>
              </a:defRPr>
            </a:lvl1pPr>
          </a:lstStyle>
          <a:p>
            <a:pPr>
              <a:defRPr/>
            </a:pPr>
            <a:fld id="{7AA8A256-FD66-6B43-AAAD-871A037CB96F}" type="slidenum">
              <a:rPr lang="en-US" altLang="en-US"/>
              <a:pPr>
                <a:defRPr/>
              </a:pPr>
              <a:t>‹#›</a:t>
            </a:fld>
            <a:endParaRPr lang="en-US" altLang="en-US"/>
          </a:p>
        </p:txBody>
      </p:sp>
    </p:spTree>
  </p:cSld>
  <p:clrMap bg1="dk2" tx1="lt1" bg2="dk1" tx2="lt2" accent1="accent1" accent2="accent2" accent3="accent3" accent4="accent4" accent5="accent5" accent6="accent6" hlink="hlink" folHlink="folHlink"/>
  <p:sldLayoutIdLst>
    <p:sldLayoutId id="2147486517" r:id="rId1"/>
    <p:sldLayoutId id="2147486518" r:id="rId2"/>
    <p:sldLayoutId id="2147486519" r:id="rId3"/>
    <p:sldLayoutId id="2147486520" r:id="rId4"/>
    <p:sldLayoutId id="2147486521" r:id="rId5"/>
    <p:sldLayoutId id="2147486522" r:id="rId6"/>
    <p:sldLayoutId id="2147486523" r:id="rId7"/>
    <p:sldLayoutId id="2147486524" r:id="rId8"/>
    <p:sldLayoutId id="2147486525" r:id="rId9"/>
    <p:sldLayoutId id="2147486526" r:id="rId10"/>
    <p:sldLayoutId id="2147486527" r:id="rId11"/>
  </p:sldLayoutIdLst>
  <p:hf sldNum="0" hdr="0"/>
  <p:txStyles>
    <p:title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Trebuchet MS" charset="0"/>
          <a:ea typeface="Osaka" charset="0"/>
          <a:cs typeface="Osaka" charset="0"/>
        </a:defRPr>
      </a:lvl2pPr>
      <a:lvl3pPr algn="ctr" rtl="0" eaLnBrk="0" fontAlgn="base" hangingPunct="0">
        <a:spcBef>
          <a:spcPct val="0"/>
        </a:spcBef>
        <a:spcAft>
          <a:spcPct val="0"/>
        </a:spcAft>
        <a:defRPr sz="4400" b="1">
          <a:solidFill>
            <a:schemeClr val="tx2"/>
          </a:solidFill>
          <a:latin typeface="Trebuchet MS" charset="0"/>
          <a:ea typeface="Osaka" charset="0"/>
          <a:cs typeface="Osaka" charset="0"/>
        </a:defRPr>
      </a:lvl3pPr>
      <a:lvl4pPr algn="ctr" rtl="0" eaLnBrk="0" fontAlgn="base" hangingPunct="0">
        <a:spcBef>
          <a:spcPct val="0"/>
        </a:spcBef>
        <a:spcAft>
          <a:spcPct val="0"/>
        </a:spcAft>
        <a:defRPr sz="4400" b="1">
          <a:solidFill>
            <a:schemeClr val="tx2"/>
          </a:solidFill>
          <a:latin typeface="Trebuchet MS" charset="0"/>
          <a:ea typeface="Osaka" charset="0"/>
          <a:cs typeface="Osaka" charset="0"/>
        </a:defRPr>
      </a:lvl4pPr>
      <a:lvl5pPr algn="ctr" rtl="0" eaLnBrk="0" fontAlgn="base" hangingPunct="0">
        <a:spcBef>
          <a:spcPct val="0"/>
        </a:spcBef>
        <a:spcAft>
          <a:spcPct val="0"/>
        </a:spcAft>
        <a:defRPr sz="4400" b="1">
          <a:solidFill>
            <a:schemeClr val="tx2"/>
          </a:solidFill>
          <a:latin typeface="Trebuchet MS" charset="0"/>
          <a:ea typeface="Osaka" charset="0"/>
          <a:cs typeface="Osaka" charset="0"/>
        </a:defRPr>
      </a:lvl5pPr>
      <a:lvl6pPr marL="457200" algn="ctr" rtl="0" fontAlgn="base">
        <a:spcBef>
          <a:spcPct val="0"/>
        </a:spcBef>
        <a:spcAft>
          <a:spcPct val="0"/>
        </a:spcAft>
        <a:defRPr sz="4400" b="1">
          <a:solidFill>
            <a:schemeClr val="tx2"/>
          </a:solidFill>
          <a:latin typeface="Trebuchet MS" charset="0"/>
          <a:ea typeface="Osaka" charset="0"/>
          <a:cs typeface="Osaka" charset="0"/>
        </a:defRPr>
      </a:lvl6pPr>
      <a:lvl7pPr marL="914400" algn="ctr" rtl="0" fontAlgn="base">
        <a:spcBef>
          <a:spcPct val="0"/>
        </a:spcBef>
        <a:spcAft>
          <a:spcPct val="0"/>
        </a:spcAft>
        <a:defRPr sz="4400" b="1">
          <a:solidFill>
            <a:schemeClr val="tx2"/>
          </a:solidFill>
          <a:latin typeface="Trebuchet MS" charset="0"/>
          <a:ea typeface="Osaka" charset="0"/>
          <a:cs typeface="Osaka" charset="0"/>
        </a:defRPr>
      </a:lvl7pPr>
      <a:lvl8pPr marL="1371600" algn="ctr" rtl="0" fontAlgn="base">
        <a:spcBef>
          <a:spcPct val="0"/>
        </a:spcBef>
        <a:spcAft>
          <a:spcPct val="0"/>
        </a:spcAft>
        <a:defRPr sz="4400" b="1">
          <a:solidFill>
            <a:schemeClr val="tx2"/>
          </a:solidFill>
          <a:latin typeface="Trebuchet MS" charset="0"/>
          <a:ea typeface="Osaka" charset="0"/>
          <a:cs typeface="Osaka" charset="0"/>
        </a:defRPr>
      </a:lvl8pPr>
      <a:lvl9pPr marL="1828800" algn="ctr" rtl="0" fontAlgn="base">
        <a:spcBef>
          <a:spcPct val="0"/>
        </a:spcBef>
        <a:spcAft>
          <a:spcPct val="0"/>
        </a:spcAft>
        <a:defRPr sz="4400" b="1">
          <a:solidFill>
            <a:schemeClr val="tx2"/>
          </a:solidFill>
          <a:latin typeface="Trebuchet MS" charset="0"/>
          <a:ea typeface="Osaka" charset="0"/>
          <a:cs typeface="Osaka" charset="0"/>
        </a:defRPr>
      </a:lvl9pPr>
    </p:titleStyle>
    <p:bodyStyle>
      <a:lvl1pPr marL="342900" indent="-342900" algn="l" rtl="0" eaLnBrk="0" fontAlgn="base" hangingPunct="0">
        <a:spcBef>
          <a:spcPct val="20000"/>
        </a:spcBef>
        <a:spcAft>
          <a:spcPct val="0"/>
        </a:spcAft>
        <a:buFont typeface="Times" pitchFamily="2"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imes" pitchFamily="2"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Times" pitchFamily="2"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imes" pitchFamily="2"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imes" pitchFamily="2"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Times"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rgbClr val="672B26"/>
        </a:solidFill>
        <a:effectLst/>
      </p:bgPr>
    </p:bg>
    <p:spTree>
      <p:nvGrpSpPr>
        <p:cNvPr id="1" name=""/>
        <p:cNvGrpSpPr/>
        <p:nvPr/>
      </p:nvGrpSpPr>
      <p:grpSpPr>
        <a:xfrm>
          <a:off x="0" y="0"/>
          <a:ext cx="0" cy="0"/>
          <a:chOff x="0" y="0"/>
          <a:chExt cx="0" cy="0"/>
        </a:xfrm>
      </p:grpSpPr>
      <p:sp>
        <p:nvSpPr>
          <p:cNvPr id="100354" name="Rectangle 3">
            <a:extLst>
              <a:ext uri="{FF2B5EF4-FFF2-40B4-BE49-F238E27FC236}">
                <a16:creationId xmlns:a16="http://schemas.microsoft.com/office/drawing/2014/main" id="{2116A9B7-6325-3A4E-BCFE-1F2FB8362DB8}"/>
              </a:ext>
            </a:extLst>
          </p:cNvPr>
          <p:cNvSpPr>
            <a:spLocks noChangeArrowheads="1"/>
          </p:cNvSpPr>
          <p:nvPr/>
        </p:nvSpPr>
        <p:spPr bwMode="hidden">
          <a:xfrm>
            <a:off x="0" y="6645275"/>
            <a:ext cx="8078788" cy="225425"/>
          </a:xfrm>
          <a:prstGeom prst="rect">
            <a:avLst/>
          </a:prstGeom>
          <a:gradFill rotWithShape="0">
            <a:gsLst>
              <a:gs pos="0">
                <a:schemeClr val="bg1"/>
              </a:gs>
              <a:gs pos="100000">
                <a:schemeClr val="bg2"/>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defRPr/>
            </a:pPr>
            <a:endParaRPr kumimoji="1" lang="en-US" altLang="en-US" sz="1800">
              <a:solidFill>
                <a:srgbClr val="2F1311"/>
              </a:solidFill>
            </a:endParaRPr>
          </a:p>
        </p:txBody>
      </p:sp>
      <p:sp>
        <p:nvSpPr>
          <p:cNvPr id="100355" name="Rectangle 4">
            <a:extLst>
              <a:ext uri="{FF2B5EF4-FFF2-40B4-BE49-F238E27FC236}">
                <a16:creationId xmlns:a16="http://schemas.microsoft.com/office/drawing/2014/main" id="{9241600F-5B22-974F-95A3-BE1A7D0B03C5}"/>
              </a:ext>
            </a:extLst>
          </p:cNvPr>
          <p:cNvSpPr>
            <a:spLocks noChangeArrowheads="1"/>
          </p:cNvSpPr>
          <p:nvPr/>
        </p:nvSpPr>
        <p:spPr bwMode="hidden">
          <a:xfrm>
            <a:off x="0" y="0"/>
            <a:ext cx="8078788" cy="200025"/>
          </a:xfrm>
          <a:prstGeom prst="rect">
            <a:avLst/>
          </a:pr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defRPr/>
            </a:pPr>
            <a:endParaRPr kumimoji="1" lang="en-US" altLang="en-US" sz="1800">
              <a:solidFill>
                <a:srgbClr val="2F1311"/>
              </a:solidFill>
            </a:endParaRPr>
          </a:p>
        </p:txBody>
      </p:sp>
      <p:sp>
        <p:nvSpPr>
          <p:cNvPr id="133125" name="Rectangle 5">
            <a:extLst>
              <a:ext uri="{FF2B5EF4-FFF2-40B4-BE49-F238E27FC236}">
                <a16:creationId xmlns:a16="http://schemas.microsoft.com/office/drawing/2014/main" id="{B299F52C-6B19-2E46-922B-95E817258B3C}"/>
              </a:ext>
            </a:extLst>
          </p:cNvPr>
          <p:cNvSpPr>
            <a:spLocks noChangeArrowheads="1"/>
          </p:cNvSpPr>
          <p:nvPr/>
        </p:nvSpPr>
        <p:spPr bwMode="auto">
          <a:xfrm>
            <a:off x="7953375" y="0"/>
            <a:ext cx="1203325" cy="6858000"/>
          </a:xfrm>
          <a:prstGeom prst="rect">
            <a:avLst/>
          </a:prstGeom>
          <a:gradFill rotWithShape="0">
            <a:gsLst>
              <a:gs pos="0">
                <a:schemeClr val="accent1">
                  <a:gamma/>
                  <a:shade val="84706"/>
                  <a:invGamma/>
                </a:schemeClr>
              </a:gs>
              <a:gs pos="50000">
                <a:schemeClr val="accent1"/>
              </a:gs>
              <a:gs pos="100000">
                <a:schemeClr val="accent1">
                  <a:gamma/>
                  <a:shade val="84706"/>
                  <a:invGamma/>
                </a:schemeClr>
              </a:gs>
            </a:gsLst>
            <a:lin ang="5400000" scaled="1"/>
          </a:gradFill>
          <a:ln>
            <a:noFill/>
          </a:ln>
          <a:effectLst/>
        </p:spPr>
        <p:txBody>
          <a:bodyPr wrap="none"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defRPr/>
            </a:pPr>
            <a:endParaRPr kumimoji="1" lang="en-US" altLang="en-US" sz="1800">
              <a:solidFill>
                <a:srgbClr val="2F1311"/>
              </a:solidFill>
            </a:endParaRPr>
          </a:p>
        </p:txBody>
      </p:sp>
      <p:grpSp>
        <p:nvGrpSpPr>
          <p:cNvPr id="254981" name="Group 6">
            <a:extLst>
              <a:ext uri="{FF2B5EF4-FFF2-40B4-BE49-F238E27FC236}">
                <a16:creationId xmlns:a16="http://schemas.microsoft.com/office/drawing/2014/main" id="{A5143A1D-05B0-E443-A903-0C5947D401B2}"/>
              </a:ext>
            </a:extLst>
          </p:cNvPr>
          <p:cNvGrpSpPr>
            <a:grpSpLocks/>
          </p:cNvGrpSpPr>
          <p:nvPr/>
        </p:nvGrpSpPr>
        <p:grpSpPr bwMode="auto">
          <a:xfrm>
            <a:off x="7848600" y="1588"/>
            <a:ext cx="1295400" cy="6308725"/>
            <a:chOff x="4944" y="1"/>
            <a:chExt cx="816" cy="3974"/>
          </a:xfrm>
        </p:grpSpPr>
        <p:grpSp>
          <p:nvGrpSpPr>
            <p:cNvPr id="254995" name="Group 7">
              <a:extLst>
                <a:ext uri="{FF2B5EF4-FFF2-40B4-BE49-F238E27FC236}">
                  <a16:creationId xmlns:a16="http://schemas.microsoft.com/office/drawing/2014/main" id="{FE874C79-4FB5-DC4F-83AE-9942AB3C0FC3}"/>
                </a:ext>
              </a:extLst>
            </p:cNvPr>
            <p:cNvGrpSpPr>
              <a:grpSpLocks/>
            </p:cNvGrpSpPr>
            <p:nvPr userDrawn="1"/>
          </p:nvGrpSpPr>
          <p:grpSpPr bwMode="auto">
            <a:xfrm>
              <a:off x="5280" y="1"/>
              <a:ext cx="480" cy="1430"/>
              <a:chOff x="5280" y="1"/>
              <a:chExt cx="480" cy="1430"/>
            </a:xfrm>
          </p:grpSpPr>
          <p:grpSp>
            <p:nvGrpSpPr>
              <p:cNvPr id="255016" name="Group 8">
                <a:extLst>
                  <a:ext uri="{FF2B5EF4-FFF2-40B4-BE49-F238E27FC236}">
                    <a16:creationId xmlns:a16="http://schemas.microsoft.com/office/drawing/2014/main" id="{5BCDE07F-5B9F-FF49-A628-50259034DD41}"/>
                  </a:ext>
                </a:extLst>
              </p:cNvPr>
              <p:cNvGrpSpPr>
                <a:grpSpLocks/>
              </p:cNvGrpSpPr>
              <p:nvPr userDrawn="1"/>
            </p:nvGrpSpPr>
            <p:grpSpPr bwMode="auto">
              <a:xfrm rot="-5400000">
                <a:off x="5484" y="0"/>
                <a:ext cx="174" cy="176"/>
                <a:chOff x="1657" y="323"/>
                <a:chExt cx="1691" cy="2560"/>
              </a:xfrm>
            </p:grpSpPr>
            <p:grpSp>
              <p:nvGrpSpPr>
                <p:cNvPr id="255025" name="Group 9">
                  <a:extLst>
                    <a:ext uri="{FF2B5EF4-FFF2-40B4-BE49-F238E27FC236}">
                      <a16:creationId xmlns:a16="http://schemas.microsoft.com/office/drawing/2014/main" id="{46ADD8A0-5F94-604F-B98C-E54AFA10636D}"/>
                    </a:ext>
                  </a:extLst>
                </p:cNvPr>
                <p:cNvGrpSpPr>
                  <a:grpSpLocks/>
                </p:cNvGrpSpPr>
                <p:nvPr/>
              </p:nvGrpSpPr>
              <p:grpSpPr bwMode="auto">
                <a:xfrm>
                  <a:off x="1657" y="323"/>
                  <a:ext cx="1691" cy="2560"/>
                  <a:chOff x="1657" y="323"/>
                  <a:chExt cx="1691" cy="2560"/>
                </a:xfrm>
              </p:grpSpPr>
              <p:sp>
                <p:nvSpPr>
                  <p:cNvPr id="255032" name="Freeform 10">
                    <a:extLst>
                      <a:ext uri="{FF2B5EF4-FFF2-40B4-BE49-F238E27FC236}">
                        <a16:creationId xmlns:a16="http://schemas.microsoft.com/office/drawing/2014/main" id="{EE149CCF-7869-2543-8C3E-32DD45DCC0D7}"/>
                      </a:ext>
                    </a:extLst>
                  </p:cNvPr>
                  <p:cNvSpPr>
                    <a:spLocks/>
                  </p:cNvSpPr>
                  <p:nvPr/>
                </p:nvSpPr>
                <p:spPr bwMode="auto">
                  <a:xfrm>
                    <a:off x="2211" y="323"/>
                    <a:ext cx="1234" cy="2560"/>
                  </a:xfrm>
                  <a:custGeom>
                    <a:avLst/>
                    <a:gdLst>
                      <a:gd name="T0" fmla="*/ 346 w 1231"/>
                      <a:gd name="T1" fmla="*/ 283 h 2560"/>
                      <a:gd name="T2" fmla="*/ 424 w 1231"/>
                      <a:gd name="T3" fmla="*/ 115 h 2560"/>
                      <a:gd name="T4" fmla="*/ 592 w 1231"/>
                      <a:gd name="T5" fmla="*/ 7 h 2560"/>
                      <a:gd name="T6" fmla="*/ 913 w 1231"/>
                      <a:gd name="T7" fmla="*/ 61 h 2560"/>
                      <a:gd name="T8" fmla="*/ 1078 w 1231"/>
                      <a:gd name="T9" fmla="*/ 349 h 2560"/>
                      <a:gd name="T10" fmla="*/ 997 w 1231"/>
                      <a:gd name="T11" fmla="*/ 769 h 2560"/>
                      <a:gd name="T12" fmla="*/ 961 w 1231"/>
                      <a:gd name="T13" fmla="*/ 943 h 2560"/>
                      <a:gd name="T14" fmla="*/ 1132 w 1231"/>
                      <a:gd name="T15" fmla="*/ 1075 h 2560"/>
                      <a:gd name="T16" fmla="*/ 1258 w 1231"/>
                      <a:gd name="T17" fmla="*/ 1525 h 2560"/>
                      <a:gd name="T18" fmla="*/ 1150 w 1231"/>
                      <a:gd name="T19" fmla="*/ 1969 h 2560"/>
                      <a:gd name="T20" fmla="*/ 925 w 1231"/>
                      <a:gd name="T21" fmla="*/ 2077 h 2560"/>
                      <a:gd name="T22" fmla="*/ 739 w 1231"/>
                      <a:gd name="T23" fmla="*/ 2059 h 2560"/>
                      <a:gd name="T24" fmla="*/ 673 w 1231"/>
                      <a:gd name="T25" fmla="*/ 2251 h 2560"/>
                      <a:gd name="T26" fmla="*/ 538 w 1231"/>
                      <a:gd name="T27" fmla="*/ 2527 h 2560"/>
                      <a:gd name="T28" fmla="*/ 220 w 1231"/>
                      <a:gd name="T29" fmla="*/ 2509 h 2560"/>
                      <a:gd name="T30" fmla="*/ 31 w 1231"/>
                      <a:gd name="T31" fmla="*/ 2227 h 2560"/>
                      <a:gd name="T32" fmla="*/ 25 w 1231"/>
                      <a:gd name="T33" fmla="*/ 1969 h 2560"/>
                      <a:gd name="T34" fmla="*/ 145 w 1231"/>
                      <a:gd name="T35" fmla="*/ 1651 h 2560"/>
                      <a:gd name="T36" fmla="*/ 268 w 1231"/>
                      <a:gd name="T37" fmla="*/ 1513 h 2560"/>
                      <a:gd name="T38" fmla="*/ 226 w 1231"/>
                      <a:gd name="T39" fmla="*/ 1729 h 2560"/>
                      <a:gd name="T40" fmla="*/ 73 w 1231"/>
                      <a:gd name="T41" fmla="*/ 2023 h 2560"/>
                      <a:gd name="T42" fmla="*/ 169 w 1231"/>
                      <a:gd name="T43" fmla="*/ 2323 h 2560"/>
                      <a:gd name="T44" fmla="*/ 448 w 1231"/>
                      <a:gd name="T45" fmla="*/ 2431 h 2560"/>
                      <a:gd name="T46" fmla="*/ 604 w 1231"/>
                      <a:gd name="T47" fmla="*/ 2227 h 2560"/>
                      <a:gd name="T48" fmla="*/ 586 w 1231"/>
                      <a:gd name="T49" fmla="*/ 1807 h 2560"/>
                      <a:gd name="T50" fmla="*/ 502 w 1231"/>
                      <a:gd name="T51" fmla="*/ 1531 h 2560"/>
                      <a:gd name="T52" fmla="*/ 544 w 1231"/>
                      <a:gd name="T53" fmla="*/ 1459 h 2560"/>
                      <a:gd name="T54" fmla="*/ 643 w 1231"/>
                      <a:gd name="T55" fmla="*/ 1633 h 2560"/>
                      <a:gd name="T56" fmla="*/ 739 w 1231"/>
                      <a:gd name="T57" fmla="*/ 1933 h 2560"/>
                      <a:gd name="T58" fmla="*/ 985 w 1231"/>
                      <a:gd name="T59" fmla="*/ 1963 h 2560"/>
                      <a:gd name="T60" fmla="*/ 1162 w 1231"/>
                      <a:gd name="T61" fmla="*/ 1687 h 2560"/>
                      <a:gd name="T62" fmla="*/ 1144 w 1231"/>
                      <a:gd name="T63" fmla="*/ 1273 h 2560"/>
                      <a:gd name="T64" fmla="*/ 901 w 1231"/>
                      <a:gd name="T65" fmla="*/ 1057 h 2560"/>
                      <a:gd name="T66" fmla="*/ 697 w 1231"/>
                      <a:gd name="T67" fmla="*/ 1129 h 2560"/>
                      <a:gd name="T68" fmla="*/ 586 w 1231"/>
                      <a:gd name="T69" fmla="*/ 1117 h 2560"/>
                      <a:gd name="T70" fmla="*/ 637 w 1231"/>
                      <a:gd name="T71" fmla="*/ 1033 h 2560"/>
                      <a:gd name="T72" fmla="*/ 829 w 1231"/>
                      <a:gd name="T73" fmla="*/ 937 h 2560"/>
                      <a:gd name="T74" fmla="*/ 967 w 1231"/>
                      <a:gd name="T75" fmla="*/ 613 h 2560"/>
                      <a:gd name="T76" fmla="*/ 901 w 1231"/>
                      <a:gd name="T77" fmla="*/ 175 h 2560"/>
                      <a:gd name="T78" fmla="*/ 637 w 1231"/>
                      <a:gd name="T79" fmla="*/ 103 h 2560"/>
                      <a:gd name="T80" fmla="*/ 400 w 1231"/>
                      <a:gd name="T81" fmla="*/ 355 h 2560"/>
                      <a:gd name="T82" fmla="*/ 412 w 1231"/>
                      <a:gd name="T83" fmla="*/ 763 h 2560"/>
                      <a:gd name="T84" fmla="*/ 352 w 1231"/>
                      <a:gd name="T85" fmla="*/ 949 h 2560"/>
                      <a:gd name="T86" fmla="*/ 298 w 1231"/>
                      <a:gd name="T87" fmla="*/ 685 h 2560"/>
                      <a:gd name="T88" fmla="*/ 316 w 1231"/>
                      <a:gd name="T89" fmla="*/ 367 h 256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231" h="2560">
                        <a:moveTo>
                          <a:pt x="307" y="367"/>
                        </a:moveTo>
                        <a:cubicBezTo>
                          <a:pt x="317" y="336"/>
                          <a:pt x="326" y="303"/>
                          <a:pt x="337" y="283"/>
                        </a:cubicBezTo>
                        <a:cubicBezTo>
                          <a:pt x="348" y="263"/>
                          <a:pt x="360" y="275"/>
                          <a:pt x="373" y="247"/>
                        </a:cubicBezTo>
                        <a:cubicBezTo>
                          <a:pt x="386" y="219"/>
                          <a:pt x="400" y="147"/>
                          <a:pt x="415" y="115"/>
                        </a:cubicBezTo>
                        <a:cubicBezTo>
                          <a:pt x="430" y="83"/>
                          <a:pt x="435" y="73"/>
                          <a:pt x="463" y="55"/>
                        </a:cubicBezTo>
                        <a:cubicBezTo>
                          <a:pt x="491" y="37"/>
                          <a:pt x="536" y="14"/>
                          <a:pt x="583" y="7"/>
                        </a:cubicBezTo>
                        <a:cubicBezTo>
                          <a:pt x="630" y="0"/>
                          <a:pt x="693" y="4"/>
                          <a:pt x="745" y="13"/>
                        </a:cubicBezTo>
                        <a:cubicBezTo>
                          <a:pt x="797" y="22"/>
                          <a:pt x="852" y="34"/>
                          <a:pt x="895" y="61"/>
                        </a:cubicBezTo>
                        <a:cubicBezTo>
                          <a:pt x="938" y="88"/>
                          <a:pt x="977" y="127"/>
                          <a:pt x="1003" y="175"/>
                        </a:cubicBezTo>
                        <a:cubicBezTo>
                          <a:pt x="1029" y="223"/>
                          <a:pt x="1044" y="287"/>
                          <a:pt x="1051" y="349"/>
                        </a:cubicBezTo>
                        <a:cubicBezTo>
                          <a:pt x="1058" y="411"/>
                          <a:pt x="1057" y="477"/>
                          <a:pt x="1045" y="547"/>
                        </a:cubicBezTo>
                        <a:cubicBezTo>
                          <a:pt x="1033" y="617"/>
                          <a:pt x="995" y="712"/>
                          <a:pt x="979" y="769"/>
                        </a:cubicBezTo>
                        <a:cubicBezTo>
                          <a:pt x="963" y="826"/>
                          <a:pt x="955" y="860"/>
                          <a:pt x="949" y="889"/>
                        </a:cubicBezTo>
                        <a:cubicBezTo>
                          <a:pt x="943" y="918"/>
                          <a:pt x="936" y="925"/>
                          <a:pt x="943" y="943"/>
                        </a:cubicBezTo>
                        <a:cubicBezTo>
                          <a:pt x="950" y="961"/>
                          <a:pt x="964" y="975"/>
                          <a:pt x="991" y="997"/>
                        </a:cubicBezTo>
                        <a:cubicBezTo>
                          <a:pt x="1018" y="1019"/>
                          <a:pt x="1069" y="1033"/>
                          <a:pt x="1105" y="1075"/>
                        </a:cubicBezTo>
                        <a:cubicBezTo>
                          <a:pt x="1141" y="1117"/>
                          <a:pt x="1186" y="1174"/>
                          <a:pt x="1207" y="1249"/>
                        </a:cubicBezTo>
                        <a:cubicBezTo>
                          <a:pt x="1228" y="1324"/>
                          <a:pt x="1231" y="1441"/>
                          <a:pt x="1231" y="1525"/>
                        </a:cubicBezTo>
                        <a:cubicBezTo>
                          <a:pt x="1231" y="1609"/>
                          <a:pt x="1225" y="1679"/>
                          <a:pt x="1207" y="1753"/>
                        </a:cubicBezTo>
                        <a:cubicBezTo>
                          <a:pt x="1189" y="1827"/>
                          <a:pt x="1153" y="1917"/>
                          <a:pt x="1123" y="1969"/>
                        </a:cubicBezTo>
                        <a:cubicBezTo>
                          <a:pt x="1093" y="2021"/>
                          <a:pt x="1063" y="2047"/>
                          <a:pt x="1027" y="2065"/>
                        </a:cubicBezTo>
                        <a:cubicBezTo>
                          <a:pt x="991" y="2083"/>
                          <a:pt x="951" y="2079"/>
                          <a:pt x="907" y="2077"/>
                        </a:cubicBezTo>
                        <a:cubicBezTo>
                          <a:pt x="863" y="2075"/>
                          <a:pt x="794" y="2056"/>
                          <a:pt x="763" y="2053"/>
                        </a:cubicBezTo>
                        <a:cubicBezTo>
                          <a:pt x="732" y="2050"/>
                          <a:pt x="733" y="2050"/>
                          <a:pt x="721" y="2059"/>
                        </a:cubicBezTo>
                        <a:cubicBezTo>
                          <a:pt x="709" y="2068"/>
                          <a:pt x="702" y="2075"/>
                          <a:pt x="691" y="2107"/>
                        </a:cubicBezTo>
                        <a:cubicBezTo>
                          <a:pt x="680" y="2139"/>
                          <a:pt x="665" y="2205"/>
                          <a:pt x="655" y="2251"/>
                        </a:cubicBezTo>
                        <a:cubicBezTo>
                          <a:pt x="645" y="2297"/>
                          <a:pt x="652" y="2337"/>
                          <a:pt x="631" y="2383"/>
                        </a:cubicBezTo>
                        <a:cubicBezTo>
                          <a:pt x="610" y="2429"/>
                          <a:pt x="574" y="2498"/>
                          <a:pt x="529" y="2527"/>
                        </a:cubicBezTo>
                        <a:cubicBezTo>
                          <a:pt x="484" y="2556"/>
                          <a:pt x="414" y="2560"/>
                          <a:pt x="361" y="2557"/>
                        </a:cubicBezTo>
                        <a:cubicBezTo>
                          <a:pt x="308" y="2554"/>
                          <a:pt x="256" y="2537"/>
                          <a:pt x="211" y="2509"/>
                        </a:cubicBezTo>
                        <a:cubicBezTo>
                          <a:pt x="166" y="2481"/>
                          <a:pt x="121" y="2436"/>
                          <a:pt x="91" y="2389"/>
                        </a:cubicBezTo>
                        <a:cubicBezTo>
                          <a:pt x="61" y="2342"/>
                          <a:pt x="46" y="2275"/>
                          <a:pt x="31" y="2227"/>
                        </a:cubicBezTo>
                        <a:cubicBezTo>
                          <a:pt x="16" y="2179"/>
                          <a:pt x="2" y="2144"/>
                          <a:pt x="1" y="2101"/>
                        </a:cubicBezTo>
                        <a:cubicBezTo>
                          <a:pt x="0" y="2058"/>
                          <a:pt x="13" y="2018"/>
                          <a:pt x="25" y="1969"/>
                        </a:cubicBezTo>
                        <a:cubicBezTo>
                          <a:pt x="37" y="1920"/>
                          <a:pt x="53" y="1860"/>
                          <a:pt x="73" y="1807"/>
                        </a:cubicBezTo>
                        <a:cubicBezTo>
                          <a:pt x="93" y="1754"/>
                          <a:pt x="122" y="1698"/>
                          <a:pt x="145" y="1651"/>
                        </a:cubicBezTo>
                        <a:cubicBezTo>
                          <a:pt x="168" y="1604"/>
                          <a:pt x="192" y="1548"/>
                          <a:pt x="211" y="1525"/>
                        </a:cubicBezTo>
                        <a:cubicBezTo>
                          <a:pt x="230" y="1502"/>
                          <a:pt x="249" y="1502"/>
                          <a:pt x="259" y="1513"/>
                        </a:cubicBezTo>
                        <a:cubicBezTo>
                          <a:pt x="269" y="1524"/>
                          <a:pt x="278" y="1555"/>
                          <a:pt x="271" y="1591"/>
                        </a:cubicBezTo>
                        <a:cubicBezTo>
                          <a:pt x="264" y="1627"/>
                          <a:pt x="242" y="1682"/>
                          <a:pt x="217" y="1729"/>
                        </a:cubicBezTo>
                        <a:cubicBezTo>
                          <a:pt x="192" y="1776"/>
                          <a:pt x="145" y="1824"/>
                          <a:pt x="121" y="1873"/>
                        </a:cubicBezTo>
                        <a:cubicBezTo>
                          <a:pt x="97" y="1922"/>
                          <a:pt x="76" y="1970"/>
                          <a:pt x="73" y="2023"/>
                        </a:cubicBezTo>
                        <a:cubicBezTo>
                          <a:pt x="70" y="2076"/>
                          <a:pt x="87" y="2141"/>
                          <a:pt x="103" y="2191"/>
                        </a:cubicBezTo>
                        <a:cubicBezTo>
                          <a:pt x="119" y="2241"/>
                          <a:pt x="140" y="2285"/>
                          <a:pt x="169" y="2323"/>
                        </a:cubicBezTo>
                        <a:cubicBezTo>
                          <a:pt x="198" y="2361"/>
                          <a:pt x="232" y="2401"/>
                          <a:pt x="277" y="2419"/>
                        </a:cubicBezTo>
                        <a:cubicBezTo>
                          <a:pt x="322" y="2437"/>
                          <a:pt x="395" y="2440"/>
                          <a:pt x="439" y="2431"/>
                        </a:cubicBezTo>
                        <a:cubicBezTo>
                          <a:pt x="483" y="2422"/>
                          <a:pt x="515" y="2399"/>
                          <a:pt x="541" y="2365"/>
                        </a:cubicBezTo>
                        <a:cubicBezTo>
                          <a:pt x="567" y="2331"/>
                          <a:pt x="583" y="2280"/>
                          <a:pt x="595" y="2227"/>
                        </a:cubicBezTo>
                        <a:cubicBezTo>
                          <a:pt x="607" y="2174"/>
                          <a:pt x="616" y="2117"/>
                          <a:pt x="613" y="2047"/>
                        </a:cubicBezTo>
                        <a:cubicBezTo>
                          <a:pt x="610" y="1977"/>
                          <a:pt x="589" y="1871"/>
                          <a:pt x="577" y="1807"/>
                        </a:cubicBezTo>
                        <a:cubicBezTo>
                          <a:pt x="565" y="1743"/>
                          <a:pt x="555" y="1709"/>
                          <a:pt x="541" y="1663"/>
                        </a:cubicBezTo>
                        <a:cubicBezTo>
                          <a:pt x="527" y="1617"/>
                          <a:pt x="502" y="1561"/>
                          <a:pt x="493" y="1531"/>
                        </a:cubicBezTo>
                        <a:cubicBezTo>
                          <a:pt x="484" y="1501"/>
                          <a:pt x="480" y="1495"/>
                          <a:pt x="487" y="1483"/>
                        </a:cubicBezTo>
                        <a:cubicBezTo>
                          <a:pt x="494" y="1471"/>
                          <a:pt x="519" y="1455"/>
                          <a:pt x="535" y="1459"/>
                        </a:cubicBezTo>
                        <a:cubicBezTo>
                          <a:pt x="551" y="1463"/>
                          <a:pt x="568" y="1478"/>
                          <a:pt x="583" y="1507"/>
                        </a:cubicBezTo>
                        <a:cubicBezTo>
                          <a:pt x="598" y="1536"/>
                          <a:pt x="610" y="1583"/>
                          <a:pt x="625" y="1633"/>
                        </a:cubicBezTo>
                        <a:cubicBezTo>
                          <a:pt x="640" y="1683"/>
                          <a:pt x="657" y="1757"/>
                          <a:pt x="673" y="1807"/>
                        </a:cubicBezTo>
                        <a:cubicBezTo>
                          <a:pt x="689" y="1857"/>
                          <a:pt x="697" y="1905"/>
                          <a:pt x="721" y="1933"/>
                        </a:cubicBezTo>
                        <a:cubicBezTo>
                          <a:pt x="745" y="1961"/>
                          <a:pt x="776" y="1970"/>
                          <a:pt x="817" y="1975"/>
                        </a:cubicBezTo>
                        <a:cubicBezTo>
                          <a:pt x="858" y="1980"/>
                          <a:pt x="926" y="1980"/>
                          <a:pt x="967" y="1963"/>
                        </a:cubicBezTo>
                        <a:cubicBezTo>
                          <a:pt x="1008" y="1946"/>
                          <a:pt x="1035" y="1919"/>
                          <a:pt x="1063" y="1873"/>
                        </a:cubicBezTo>
                        <a:cubicBezTo>
                          <a:pt x="1091" y="1827"/>
                          <a:pt x="1122" y="1761"/>
                          <a:pt x="1135" y="1687"/>
                        </a:cubicBezTo>
                        <a:cubicBezTo>
                          <a:pt x="1148" y="1613"/>
                          <a:pt x="1144" y="1498"/>
                          <a:pt x="1141" y="1429"/>
                        </a:cubicBezTo>
                        <a:cubicBezTo>
                          <a:pt x="1138" y="1360"/>
                          <a:pt x="1140" y="1325"/>
                          <a:pt x="1117" y="1273"/>
                        </a:cubicBezTo>
                        <a:cubicBezTo>
                          <a:pt x="1094" y="1221"/>
                          <a:pt x="1042" y="1153"/>
                          <a:pt x="1003" y="1117"/>
                        </a:cubicBezTo>
                        <a:cubicBezTo>
                          <a:pt x="964" y="1081"/>
                          <a:pt x="919" y="1064"/>
                          <a:pt x="883" y="1057"/>
                        </a:cubicBezTo>
                        <a:cubicBezTo>
                          <a:pt x="847" y="1050"/>
                          <a:pt x="821" y="1063"/>
                          <a:pt x="787" y="1075"/>
                        </a:cubicBezTo>
                        <a:cubicBezTo>
                          <a:pt x="753" y="1087"/>
                          <a:pt x="706" y="1117"/>
                          <a:pt x="679" y="1129"/>
                        </a:cubicBezTo>
                        <a:cubicBezTo>
                          <a:pt x="652" y="1141"/>
                          <a:pt x="642" y="1149"/>
                          <a:pt x="625" y="1147"/>
                        </a:cubicBezTo>
                        <a:cubicBezTo>
                          <a:pt x="608" y="1145"/>
                          <a:pt x="584" y="1130"/>
                          <a:pt x="577" y="1117"/>
                        </a:cubicBezTo>
                        <a:cubicBezTo>
                          <a:pt x="570" y="1104"/>
                          <a:pt x="576" y="1083"/>
                          <a:pt x="583" y="1069"/>
                        </a:cubicBezTo>
                        <a:cubicBezTo>
                          <a:pt x="590" y="1055"/>
                          <a:pt x="599" y="1043"/>
                          <a:pt x="619" y="1033"/>
                        </a:cubicBezTo>
                        <a:cubicBezTo>
                          <a:pt x="639" y="1023"/>
                          <a:pt x="671" y="1025"/>
                          <a:pt x="703" y="1009"/>
                        </a:cubicBezTo>
                        <a:cubicBezTo>
                          <a:pt x="735" y="993"/>
                          <a:pt x="780" y="965"/>
                          <a:pt x="811" y="937"/>
                        </a:cubicBezTo>
                        <a:cubicBezTo>
                          <a:pt x="842" y="909"/>
                          <a:pt x="866" y="895"/>
                          <a:pt x="889" y="841"/>
                        </a:cubicBezTo>
                        <a:cubicBezTo>
                          <a:pt x="912" y="787"/>
                          <a:pt x="939" y="696"/>
                          <a:pt x="949" y="613"/>
                        </a:cubicBezTo>
                        <a:cubicBezTo>
                          <a:pt x="959" y="530"/>
                          <a:pt x="960" y="416"/>
                          <a:pt x="949" y="343"/>
                        </a:cubicBezTo>
                        <a:cubicBezTo>
                          <a:pt x="938" y="270"/>
                          <a:pt x="914" y="215"/>
                          <a:pt x="883" y="175"/>
                        </a:cubicBezTo>
                        <a:cubicBezTo>
                          <a:pt x="852" y="135"/>
                          <a:pt x="807" y="115"/>
                          <a:pt x="763" y="103"/>
                        </a:cubicBezTo>
                        <a:cubicBezTo>
                          <a:pt x="719" y="91"/>
                          <a:pt x="665" y="90"/>
                          <a:pt x="619" y="103"/>
                        </a:cubicBezTo>
                        <a:cubicBezTo>
                          <a:pt x="573" y="116"/>
                          <a:pt x="525" y="139"/>
                          <a:pt x="487" y="181"/>
                        </a:cubicBezTo>
                        <a:cubicBezTo>
                          <a:pt x="449" y="223"/>
                          <a:pt x="412" y="301"/>
                          <a:pt x="391" y="355"/>
                        </a:cubicBezTo>
                        <a:cubicBezTo>
                          <a:pt x="370" y="409"/>
                          <a:pt x="359" y="437"/>
                          <a:pt x="361" y="505"/>
                        </a:cubicBezTo>
                        <a:cubicBezTo>
                          <a:pt x="363" y="573"/>
                          <a:pt x="399" y="691"/>
                          <a:pt x="403" y="763"/>
                        </a:cubicBezTo>
                        <a:cubicBezTo>
                          <a:pt x="407" y="835"/>
                          <a:pt x="395" y="906"/>
                          <a:pt x="385" y="937"/>
                        </a:cubicBezTo>
                        <a:cubicBezTo>
                          <a:pt x="375" y="968"/>
                          <a:pt x="356" y="957"/>
                          <a:pt x="343" y="949"/>
                        </a:cubicBezTo>
                        <a:cubicBezTo>
                          <a:pt x="330" y="941"/>
                          <a:pt x="316" y="933"/>
                          <a:pt x="307" y="889"/>
                        </a:cubicBezTo>
                        <a:cubicBezTo>
                          <a:pt x="298" y="845"/>
                          <a:pt x="294" y="755"/>
                          <a:pt x="289" y="685"/>
                        </a:cubicBezTo>
                        <a:cubicBezTo>
                          <a:pt x="284" y="615"/>
                          <a:pt x="273" y="523"/>
                          <a:pt x="277" y="469"/>
                        </a:cubicBezTo>
                        <a:cubicBezTo>
                          <a:pt x="281" y="415"/>
                          <a:pt x="297" y="398"/>
                          <a:pt x="307" y="367"/>
                        </a:cubicBezTo>
                        <a:close/>
                      </a:path>
                    </a:pathLst>
                  </a:custGeom>
                  <a:solidFill>
                    <a:srgbClr val="E7D6B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55033" name="Freeform 11">
                    <a:extLst>
                      <a:ext uri="{FF2B5EF4-FFF2-40B4-BE49-F238E27FC236}">
                        <a16:creationId xmlns:a16="http://schemas.microsoft.com/office/drawing/2014/main" id="{4640AD93-0492-C245-A6A9-7AE7AB972377}"/>
                      </a:ext>
                    </a:extLst>
                  </p:cNvPr>
                  <p:cNvSpPr>
                    <a:spLocks/>
                  </p:cNvSpPr>
                  <p:nvPr/>
                </p:nvSpPr>
                <p:spPr bwMode="auto">
                  <a:xfrm>
                    <a:off x="1706" y="308"/>
                    <a:ext cx="865" cy="2065"/>
                  </a:xfrm>
                  <a:custGeom>
                    <a:avLst/>
                    <a:gdLst>
                      <a:gd name="T0" fmla="*/ 785 w 865"/>
                      <a:gd name="T1" fmla="*/ 514 h 2071"/>
                      <a:gd name="T2" fmla="*/ 797 w 865"/>
                      <a:gd name="T3" fmla="*/ 341 h 2071"/>
                      <a:gd name="T4" fmla="*/ 863 w 865"/>
                      <a:gd name="T5" fmla="*/ 197 h 2071"/>
                      <a:gd name="T6" fmla="*/ 809 w 865"/>
                      <a:gd name="T7" fmla="*/ 209 h 2071"/>
                      <a:gd name="T8" fmla="*/ 749 w 865"/>
                      <a:gd name="T9" fmla="*/ 209 h 2071"/>
                      <a:gd name="T10" fmla="*/ 683 w 865"/>
                      <a:gd name="T11" fmla="*/ 116 h 2071"/>
                      <a:gd name="T12" fmla="*/ 611 w 865"/>
                      <a:gd name="T13" fmla="*/ 32 h 2071"/>
                      <a:gd name="T14" fmla="*/ 509 w 865"/>
                      <a:gd name="T15" fmla="*/ 2 h 2071"/>
                      <a:gd name="T16" fmla="*/ 407 w 865"/>
                      <a:gd name="T17" fmla="*/ 20 h 2071"/>
                      <a:gd name="T18" fmla="*/ 281 w 865"/>
                      <a:gd name="T19" fmla="*/ 74 h 2071"/>
                      <a:gd name="T20" fmla="*/ 173 w 865"/>
                      <a:gd name="T21" fmla="*/ 197 h 2071"/>
                      <a:gd name="T22" fmla="*/ 119 w 865"/>
                      <a:gd name="T23" fmla="*/ 395 h 2071"/>
                      <a:gd name="T24" fmla="*/ 131 w 865"/>
                      <a:gd name="T25" fmla="*/ 572 h 2071"/>
                      <a:gd name="T26" fmla="*/ 173 w 865"/>
                      <a:gd name="T27" fmla="*/ 764 h 2071"/>
                      <a:gd name="T28" fmla="*/ 197 w 865"/>
                      <a:gd name="T29" fmla="*/ 858 h 2071"/>
                      <a:gd name="T30" fmla="*/ 167 w 865"/>
                      <a:gd name="T31" fmla="*/ 959 h 2071"/>
                      <a:gd name="T32" fmla="*/ 65 w 865"/>
                      <a:gd name="T33" fmla="*/ 1097 h 2071"/>
                      <a:gd name="T34" fmla="*/ 17 w 865"/>
                      <a:gd name="T35" fmla="*/ 1262 h 2071"/>
                      <a:gd name="T36" fmla="*/ 5 w 865"/>
                      <a:gd name="T37" fmla="*/ 1514 h 2071"/>
                      <a:gd name="T38" fmla="*/ 47 w 865"/>
                      <a:gd name="T39" fmla="*/ 1703 h 2071"/>
                      <a:gd name="T40" fmla="*/ 131 w 865"/>
                      <a:gd name="T41" fmla="*/ 1853 h 2071"/>
                      <a:gd name="T42" fmla="*/ 299 w 865"/>
                      <a:gd name="T43" fmla="*/ 1934 h 2071"/>
                      <a:gd name="T44" fmla="*/ 425 w 865"/>
                      <a:gd name="T45" fmla="*/ 1928 h 2071"/>
                      <a:gd name="T46" fmla="*/ 467 w 865"/>
                      <a:gd name="T47" fmla="*/ 1940 h 2071"/>
                      <a:gd name="T48" fmla="*/ 497 w 865"/>
                      <a:gd name="T49" fmla="*/ 2012 h 2071"/>
                      <a:gd name="T50" fmla="*/ 497 w 865"/>
                      <a:gd name="T51" fmla="*/ 1910 h 2071"/>
                      <a:gd name="T52" fmla="*/ 557 w 865"/>
                      <a:gd name="T53" fmla="*/ 1733 h 2071"/>
                      <a:gd name="T54" fmla="*/ 617 w 865"/>
                      <a:gd name="T55" fmla="*/ 1613 h 2071"/>
                      <a:gd name="T56" fmla="*/ 581 w 865"/>
                      <a:gd name="T57" fmla="*/ 1655 h 2071"/>
                      <a:gd name="T58" fmla="*/ 515 w 865"/>
                      <a:gd name="T59" fmla="*/ 1775 h 2071"/>
                      <a:gd name="T60" fmla="*/ 407 w 865"/>
                      <a:gd name="T61" fmla="*/ 1858 h 2071"/>
                      <a:gd name="T62" fmla="*/ 269 w 865"/>
                      <a:gd name="T63" fmla="*/ 1853 h 2071"/>
                      <a:gd name="T64" fmla="*/ 179 w 865"/>
                      <a:gd name="T65" fmla="*/ 1769 h 2071"/>
                      <a:gd name="T66" fmla="*/ 113 w 865"/>
                      <a:gd name="T67" fmla="*/ 1595 h 2071"/>
                      <a:gd name="T68" fmla="*/ 107 w 865"/>
                      <a:gd name="T69" fmla="*/ 1358 h 2071"/>
                      <a:gd name="T70" fmla="*/ 137 w 865"/>
                      <a:gd name="T71" fmla="*/ 1163 h 2071"/>
                      <a:gd name="T72" fmla="*/ 203 w 865"/>
                      <a:gd name="T73" fmla="*/ 1043 h 2071"/>
                      <a:gd name="T74" fmla="*/ 323 w 865"/>
                      <a:gd name="T75" fmla="*/ 995 h 2071"/>
                      <a:gd name="T76" fmla="*/ 509 w 865"/>
                      <a:gd name="T77" fmla="*/ 1049 h 2071"/>
                      <a:gd name="T78" fmla="*/ 611 w 865"/>
                      <a:gd name="T79" fmla="*/ 1097 h 2071"/>
                      <a:gd name="T80" fmla="*/ 665 w 865"/>
                      <a:gd name="T81" fmla="*/ 1073 h 2071"/>
                      <a:gd name="T82" fmla="*/ 659 w 865"/>
                      <a:gd name="T83" fmla="*/ 1019 h 2071"/>
                      <a:gd name="T84" fmla="*/ 611 w 865"/>
                      <a:gd name="T85" fmla="*/ 977 h 2071"/>
                      <a:gd name="T86" fmla="*/ 497 w 865"/>
                      <a:gd name="T87" fmla="*/ 953 h 2071"/>
                      <a:gd name="T88" fmla="*/ 323 w 865"/>
                      <a:gd name="T89" fmla="*/ 869 h 2071"/>
                      <a:gd name="T90" fmla="*/ 233 w 865"/>
                      <a:gd name="T91" fmla="*/ 662 h 2071"/>
                      <a:gd name="T92" fmla="*/ 209 w 865"/>
                      <a:gd name="T93" fmla="*/ 407 h 2071"/>
                      <a:gd name="T94" fmla="*/ 317 w 865"/>
                      <a:gd name="T95" fmla="*/ 170 h 2071"/>
                      <a:gd name="T96" fmla="*/ 485 w 865"/>
                      <a:gd name="T97" fmla="*/ 110 h 2071"/>
                      <a:gd name="T98" fmla="*/ 617 w 865"/>
                      <a:gd name="T99" fmla="*/ 164 h 2071"/>
                      <a:gd name="T100" fmla="*/ 707 w 865"/>
                      <a:gd name="T101" fmla="*/ 281 h 2071"/>
                      <a:gd name="T102" fmla="*/ 737 w 865"/>
                      <a:gd name="T103" fmla="*/ 419 h 2071"/>
                      <a:gd name="T104" fmla="*/ 773 w 865"/>
                      <a:gd name="T105" fmla="*/ 584 h 2071"/>
                      <a:gd name="T106" fmla="*/ 809 w 865"/>
                      <a:gd name="T107" fmla="*/ 566 h 2071"/>
                      <a:gd name="T108" fmla="*/ 785 w 865"/>
                      <a:gd name="T109" fmla="*/ 514 h 207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865" h="2071">
                        <a:moveTo>
                          <a:pt x="785" y="530"/>
                        </a:moveTo>
                        <a:cubicBezTo>
                          <a:pt x="783" y="491"/>
                          <a:pt x="784" y="404"/>
                          <a:pt x="797" y="350"/>
                        </a:cubicBezTo>
                        <a:cubicBezTo>
                          <a:pt x="810" y="296"/>
                          <a:pt x="861" y="228"/>
                          <a:pt x="863" y="206"/>
                        </a:cubicBezTo>
                        <a:cubicBezTo>
                          <a:pt x="865" y="184"/>
                          <a:pt x="828" y="216"/>
                          <a:pt x="809" y="218"/>
                        </a:cubicBezTo>
                        <a:cubicBezTo>
                          <a:pt x="790" y="220"/>
                          <a:pt x="770" y="235"/>
                          <a:pt x="749" y="218"/>
                        </a:cubicBezTo>
                        <a:cubicBezTo>
                          <a:pt x="728" y="201"/>
                          <a:pt x="706" y="147"/>
                          <a:pt x="683" y="116"/>
                        </a:cubicBezTo>
                        <a:cubicBezTo>
                          <a:pt x="660" y="85"/>
                          <a:pt x="640" y="51"/>
                          <a:pt x="611" y="32"/>
                        </a:cubicBezTo>
                        <a:cubicBezTo>
                          <a:pt x="582" y="13"/>
                          <a:pt x="543" y="4"/>
                          <a:pt x="509" y="2"/>
                        </a:cubicBezTo>
                        <a:cubicBezTo>
                          <a:pt x="475" y="0"/>
                          <a:pt x="445" y="8"/>
                          <a:pt x="407" y="20"/>
                        </a:cubicBezTo>
                        <a:cubicBezTo>
                          <a:pt x="369" y="32"/>
                          <a:pt x="320" y="43"/>
                          <a:pt x="281" y="74"/>
                        </a:cubicBezTo>
                        <a:cubicBezTo>
                          <a:pt x="242" y="105"/>
                          <a:pt x="200" y="151"/>
                          <a:pt x="173" y="206"/>
                        </a:cubicBezTo>
                        <a:cubicBezTo>
                          <a:pt x="146" y="261"/>
                          <a:pt x="126" y="340"/>
                          <a:pt x="119" y="404"/>
                        </a:cubicBezTo>
                        <a:cubicBezTo>
                          <a:pt x="112" y="468"/>
                          <a:pt x="122" y="527"/>
                          <a:pt x="131" y="590"/>
                        </a:cubicBezTo>
                        <a:cubicBezTo>
                          <a:pt x="140" y="653"/>
                          <a:pt x="162" y="733"/>
                          <a:pt x="173" y="782"/>
                        </a:cubicBezTo>
                        <a:cubicBezTo>
                          <a:pt x="184" y="831"/>
                          <a:pt x="198" y="850"/>
                          <a:pt x="197" y="884"/>
                        </a:cubicBezTo>
                        <a:cubicBezTo>
                          <a:pt x="196" y="918"/>
                          <a:pt x="189" y="946"/>
                          <a:pt x="167" y="986"/>
                        </a:cubicBezTo>
                        <a:cubicBezTo>
                          <a:pt x="145" y="1026"/>
                          <a:pt x="90" y="1072"/>
                          <a:pt x="65" y="1124"/>
                        </a:cubicBezTo>
                        <a:cubicBezTo>
                          <a:pt x="40" y="1176"/>
                          <a:pt x="27" y="1227"/>
                          <a:pt x="17" y="1298"/>
                        </a:cubicBezTo>
                        <a:cubicBezTo>
                          <a:pt x="7" y="1369"/>
                          <a:pt x="0" y="1475"/>
                          <a:pt x="5" y="1550"/>
                        </a:cubicBezTo>
                        <a:cubicBezTo>
                          <a:pt x="10" y="1625"/>
                          <a:pt x="26" y="1690"/>
                          <a:pt x="47" y="1748"/>
                        </a:cubicBezTo>
                        <a:cubicBezTo>
                          <a:pt x="68" y="1806"/>
                          <a:pt x="89" y="1858"/>
                          <a:pt x="131" y="1898"/>
                        </a:cubicBezTo>
                        <a:cubicBezTo>
                          <a:pt x="173" y="1938"/>
                          <a:pt x="250" y="1974"/>
                          <a:pt x="299" y="1988"/>
                        </a:cubicBezTo>
                        <a:cubicBezTo>
                          <a:pt x="348" y="2002"/>
                          <a:pt x="397" y="1981"/>
                          <a:pt x="425" y="1982"/>
                        </a:cubicBezTo>
                        <a:cubicBezTo>
                          <a:pt x="453" y="1983"/>
                          <a:pt x="455" y="1980"/>
                          <a:pt x="467" y="1994"/>
                        </a:cubicBezTo>
                        <a:cubicBezTo>
                          <a:pt x="479" y="2008"/>
                          <a:pt x="492" y="2071"/>
                          <a:pt x="497" y="2066"/>
                        </a:cubicBezTo>
                        <a:cubicBezTo>
                          <a:pt x="502" y="2061"/>
                          <a:pt x="487" y="2012"/>
                          <a:pt x="497" y="1964"/>
                        </a:cubicBezTo>
                        <a:cubicBezTo>
                          <a:pt x="507" y="1916"/>
                          <a:pt x="537" y="1829"/>
                          <a:pt x="557" y="1778"/>
                        </a:cubicBezTo>
                        <a:cubicBezTo>
                          <a:pt x="577" y="1727"/>
                          <a:pt x="613" y="1671"/>
                          <a:pt x="617" y="1658"/>
                        </a:cubicBezTo>
                        <a:cubicBezTo>
                          <a:pt x="621" y="1645"/>
                          <a:pt x="598" y="1673"/>
                          <a:pt x="581" y="1700"/>
                        </a:cubicBezTo>
                        <a:cubicBezTo>
                          <a:pt x="564" y="1727"/>
                          <a:pt x="544" y="1786"/>
                          <a:pt x="515" y="1820"/>
                        </a:cubicBezTo>
                        <a:cubicBezTo>
                          <a:pt x="486" y="1854"/>
                          <a:pt x="448" y="1891"/>
                          <a:pt x="407" y="1904"/>
                        </a:cubicBezTo>
                        <a:cubicBezTo>
                          <a:pt x="366" y="1917"/>
                          <a:pt x="307" y="1913"/>
                          <a:pt x="269" y="1898"/>
                        </a:cubicBezTo>
                        <a:cubicBezTo>
                          <a:pt x="231" y="1883"/>
                          <a:pt x="205" y="1857"/>
                          <a:pt x="179" y="1814"/>
                        </a:cubicBezTo>
                        <a:cubicBezTo>
                          <a:pt x="153" y="1771"/>
                          <a:pt x="125" y="1710"/>
                          <a:pt x="113" y="1640"/>
                        </a:cubicBezTo>
                        <a:cubicBezTo>
                          <a:pt x="101" y="1570"/>
                          <a:pt x="103" y="1469"/>
                          <a:pt x="107" y="1394"/>
                        </a:cubicBezTo>
                        <a:cubicBezTo>
                          <a:pt x="111" y="1319"/>
                          <a:pt x="121" y="1244"/>
                          <a:pt x="137" y="1190"/>
                        </a:cubicBezTo>
                        <a:cubicBezTo>
                          <a:pt x="153" y="1136"/>
                          <a:pt x="172" y="1098"/>
                          <a:pt x="203" y="1070"/>
                        </a:cubicBezTo>
                        <a:cubicBezTo>
                          <a:pt x="234" y="1042"/>
                          <a:pt x="272" y="1021"/>
                          <a:pt x="323" y="1022"/>
                        </a:cubicBezTo>
                        <a:cubicBezTo>
                          <a:pt x="374" y="1023"/>
                          <a:pt x="461" y="1059"/>
                          <a:pt x="509" y="1076"/>
                        </a:cubicBezTo>
                        <a:cubicBezTo>
                          <a:pt x="557" y="1093"/>
                          <a:pt x="585" y="1120"/>
                          <a:pt x="611" y="1124"/>
                        </a:cubicBezTo>
                        <a:cubicBezTo>
                          <a:pt x="637" y="1128"/>
                          <a:pt x="657" y="1113"/>
                          <a:pt x="665" y="1100"/>
                        </a:cubicBezTo>
                        <a:cubicBezTo>
                          <a:pt x="673" y="1087"/>
                          <a:pt x="668" y="1062"/>
                          <a:pt x="659" y="1046"/>
                        </a:cubicBezTo>
                        <a:cubicBezTo>
                          <a:pt x="650" y="1030"/>
                          <a:pt x="638" y="1015"/>
                          <a:pt x="611" y="1004"/>
                        </a:cubicBezTo>
                        <a:cubicBezTo>
                          <a:pt x="584" y="993"/>
                          <a:pt x="545" y="998"/>
                          <a:pt x="497" y="980"/>
                        </a:cubicBezTo>
                        <a:cubicBezTo>
                          <a:pt x="449" y="962"/>
                          <a:pt x="367" y="946"/>
                          <a:pt x="323" y="896"/>
                        </a:cubicBezTo>
                        <a:cubicBezTo>
                          <a:pt x="279" y="846"/>
                          <a:pt x="252" y="760"/>
                          <a:pt x="233" y="680"/>
                        </a:cubicBezTo>
                        <a:cubicBezTo>
                          <a:pt x="214" y="600"/>
                          <a:pt x="195" y="501"/>
                          <a:pt x="209" y="416"/>
                        </a:cubicBezTo>
                        <a:cubicBezTo>
                          <a:pt x="223" y="331"/>
                          <a:pt x="271" y="221"/>
                          <a:pt x="317" y="170"/>
                        </a:cubicBezTo>
                        <a:cubicBezTo>
                          <a:pt x="363" y="119"/>
                          <a:pt x="435" y="111"/>
                          <a:pt x="485" y="110"/>
                        </a:cubicBezTo>
                        <a:cubicBezTo>
                          <a:pt x="535" y="109"/>
                          <a:pt x="580" y="134"/>
                          <a:pt x="617" y="164"/>
                        </a:cubicBezTo>
                        <a:cubicBezTo>
                          <a:pt x="654" y="194"/>
                          <a:pt x="687" y="246"/>
                          <a:pt x="707" y="290"/>
                        </a:cubicBezTo>
                        <a:cubicBezTo>
                          <a:pt x="727" y="334"/>
                          <a:pt x="726" y="376"/>
                          <a:pt x="737" y="428"/>
                        </a:cubicBezTo>
                        <a:cubicBezTo>
                          <a:pt x="748" y="480"/>
                          <a:pt x="761" y="576"/>
                          <a:pt x="773" y="602"/>
                        </a:cubicBezTo>
                        <a:cubicBezTo>
                          <a:pt x="785" y="628"/>
                          <a:pt x="807" y="597"/>
                          <a:pt x="809" y="584"/>
                        </a:cubicBezTo>
                        <a:cubicBezTo>
                          <a:pt x="811" y="571"/>
                          <a:pt x="787" y="569"/>
                          <a:pt x="785" y="530"/>
                        </a:cubicBezTo>
                        <a:close/>
                      </a:path>
                    </a:pathLst>
                  </a:custGeom>
                  <a:solidFill>
                    <a:srgbClr val="E7D6B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sp>
              <p:nvSpPr>
                <p:cNvPr id="100402" name="Oval 12">
                  <a:extLst>
                    <a:ext uri="{FF2B5EF4-FFF2-40B4-BE49-F238E27FC236}">
                      <a16:creationId xmlns:a16="http://schemas.microsoft.com/office/drawing/2014/main" id="{6204AEB6-F789-1F4D-8C2D-90D2F18C8D15}"/>
                    </a:ext>
                  </a:extLst>
                </p:cNvPr>
                <p:cNvSpPr>
                  <a:spLocks noChangeArrowheads="1"/>
                </p:cNvSpPr>
                <p:nvPr/>
              </p:nvSpPr>
              <p:spPr bwMode="auto">
                <a:xfrm>
                  <a:off x="2396" y="1356"/>
                  <a:ext cx="175" cy="247"/>
                </a:xfrm>
                <a:prstGeom prst="ellipse">
                  <a:avLst/>
                </a:prstGeom>
                <a:solidFill>
                  <a:srgbClr val="E7D6B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defRPr/>
                  </a:pPr>
                  <a:endParaRPr lang="en-US" altLang="en-US" sz="2000">
                    <a:solidFill>
                      <a:srgbClr val="2F1311"/>
                    </a:solidFill>
                  </a:endParaRPr>
                </a:p>
              </p:txBody>
            </p:sp>
            <p:sp>
              <p:nvSpPr>
                <p:cNvPr id="255027" name="Freeform 13">
                  <a:extLst>
                    <a:ext uri="{FF2B5EF4-FFF2-40B4-BE49-F238E27FC236}">
                      <a16:creationId xmlns:a16="http://schemas.microsoft.com/office/drawing/2014/main" id="{63446DD6-6073-9049-BDE1-E19FD72DEE5E}"/>
                    </a:ext>
                  </a:extLst>
                </p:cNvPr>
                <p:cNvSpPr>
                  <a:spLocks/>
                </p:cNvSpPr>
                <p:nvPr/>
              </p:nvSpPr>
              <p:spPr bwMode="auto">
                <a:xfrm>
                  <a:off x="2697" y="672"/>
                  <a:ext cx="262" cy="524"/>
                </a:xfrm>
                <a:custGeom>
                  <a:avLst/>
                  <a:gdLst>
                    <a:gd name="T0" fmla="*/ 3 w 266"/>
                    <a:gd name="T1" fmla="*/ 510 h 521"/>
                    <a:gd name="T2" fmla="*/ 27 w 266"/>
                    <a:gd name="T3" fmla="*/ 291 h 521"/>
                    <a:gd name="T4" fmla="*/ 96 w 266"/>
                    <a:gd name="T5" fmla="*/ 45 h 521"/>
                    <a:gd name="T6" fmla="*/ 159 w 266"/>
                    <a:gd name="T7" fmla="*/ 3 h 521"/>
                    <a:gd name="T8" fmla="*/ 208 w 266"/>
                    <a:gd name="T9" fmla="*/ 39 h 521"/>
                    <a:gd name="T10" fmla="*/ 226 w 266"/>
                    <a:gd name="T11" fmla="*/ 138 h 521"/>
                    <a:gd name="T12" fmla="*/ 180 w 266"/>
                    <a:gd name="T13" fmla="*/ 291 h 521"/>
                    <a:gd name="T14" fmla="*/ 93 w 266"/>
                    <a:gd name="T15" fmla="*/ 504 h 521"/>
                    <a:gd name="T16" fmla="*/ 36 w 266"/>
                    <a:gd name="T17" fmla="*/ 528 h 521"/>
                    <a:gd name="T18" fmla="*/ 3 w 266"/>
                    <a:gd name="T19" fmla="*/ 510 h 5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66" h="521">
                      <a:moveTo>
                        <a:pt x="3" y="483"/>
                      </a:moveTo>
                      <a:cubicBezTo>
                        <a:pt x="0" y="445"/>
                        <a:pt x="9" y="346"/>
                        <a:pt x="27" y="273"/>
                      </a:cubicBezTo>
                      <a:cubicBezTo>
                        <a:pt x="45" y="200"/>
                        <a:pt x="85" y="90"/>
                        <a:pt x="111" y="45"/>
                      </a:cubicBezTo>
                      <a:cubicBezTo>
                        <a:pt x="137" y="0"/>
                        <a:pt x="162" y="4"/>
                        <a:pt x="183" y="3"/>
                      </a:cubicBezTo>
                      <a:cubicBezTo>
                        <a:pt x="204" y="2"/>
                        <a:pt x="224" y="18"/>
                        <a:pt x="237" y="39"/>
                      </a:cubicBezTo>
                      <a:cubicBezTo>
                        <a:pt x="250" y="60"/>
                        <a:pt x="266" y="90"/>
                        <a:pt x="261" y="129"/>
                      </a:cubicBezTo>
                      <a:cubicBezTo>
                        <a:pt x="256" y="168"/>
                        <a:pt x="233" y="215"/>
                        <a:pt x="207" y="273"/>
                      </a:cubicBezTo>
                      <a:cubicBezTo>
                        <a:pt x="181" y="331"/>
                        <a:pt x="132" y="439"/>
                        <a:pt x="105" y="477"/>
                      </a:cubicBezTo>
                      <a:cubicBezTo>
                        <a:pt x="78" y="515"/>
                        <a:pt x="61" y="501"/>
                        <a:pt x="45" y="501"/>
                      </a:cubicBezTo>
                      <a:cubicBezTo>
                        <a:pt x="29" y="501"/>
                        <a:pt x="6" y="521"/>
                        <a:pt x="3" y="483"/>
                      </a:cubicBezTo>
                      <a:close/>
                    </a:path>
                  </a:pathLst>
                </a:custGeom>
                <a:solidFill>
                  <a:srgbClr val="E7D6B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55028" name="Freeform 14">
                  <a:extLst>
                    <a:ext uri="{FF2B5EF4-FFF2-40B4-BE49-F238E27FC236}">
                      <a16:creationId xmlns:a16="http://schemas.microsoft.com/office/drawing/2014/main" id="{65C3ED7E-D2F4-6B42-973A-FF19B5BBB9E4}"/>
                    </a:ext>
                  </a:extLst>
                </p:cNvPr>
                <p:cNvSpPr>
                  <a:spLocks/>
                </p:cNvSpPr>
                <p:nvPr/>
              </p:nvSpPr>
              <p:spPr bwMode="auto">
                <a:xfrm>
                  <a:off x="2765" y="1588"/>
                  <a:ext cx="398" cy="349"/>
                </a:xfrm>
                <a:custGeom>
                  <a:avLst/>
                  <a:gdLst>
                    <a:gd name="T0" fmla="*/ 118 w 392"/>
                    <a:gd name="T1" fmla="*/ 254 h 340"/>
                    <a:gd name="T2" fmla="*/ 16 w 392"/>
                    <a:gd name="T3" fmla="*/ 110 h 340"/>
                    <a:gd name="T4" fmla="*/ 4 w 392"/>
                    <a:gd name="T5" fmla="*/ 54 h 340"/>
                    <a:gd name="T6" fmla="*/ 28 w 392"/>
                    <a:gd name="T7" fmla="*/ 3 h 340"/>
                    <a:gd name="T8" fmla="*/ 148 w 392"/>
                    <a:gd name="T9" fmla="*/ 36 h 340"/>
                    <a:gd name="T10" fmla="*/ 286 w 392"/>
                    <a:gd name="T11" fmla="*/ 93 h 340"/>
                    <a:gd name="T12" fmla="*/ 418 w 392"/>
                    <a:gd name="T13" fmla="*/ 201 h 340"/>
                    <a:gd name="T14" fmla="*/ 444 w 392"/>
                    <a:gd name="T15" fmla="*/ 345 h 340"/>
                    <a:gd name="T16" fmla="*/ 390 w 392"/>
                    <a:gd name="T17" fmla="*/ 422 h 340"/>
                    <a:gd name="T18" fmla="*/ 280 w 392"/>
                    <a:gd name="T19" fmla="*/ 399 h 340"/>
                    <a:gd name="T20" fmla="*/ 118 w 392"/>
                    <a:gd name="T21" fmla="*/ 254 h 34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92" h="340">
                      <a:moveTo>
                        <a:pt x="100" y="201"/>
                      </a:moveTo>
                      <a:cubicBezTo>
                        <a:pt x="62" y="163"/>
                        <a:pt x="32" y="113"/>
                        <a:pt x="16" y="87"/>
                      </a:cubicBezTo>
                      <a:cubicBezTo>
                        <a:pt x="0" y="61"/>
                        <a:pt x="2" y="59"/>
                        <a:pt x="4" y="45"/>
                      </a:cubicBezTo>
                      <a:cubicBezTo>
                        <a:pt x="6" y="31"/>
                        <a:pt x="7" y="6"/>
                        <a:pt x="28" y="3"/>
                      </a:cubicBezTo>
                      <a:cubicBezTo>
                        <a:pt x="49" y="0"/>
                        <a:pt x="93" y="15"/>
                        <a:pt x="130" y="27"/>
                      </a:cubicBezTo>
                      <a:cubicBezTo>
                        <a:pt x="167" y="39"/>
                        <a:pt x="211" y="53"/>
                        <a:pt x="250" y="75"/>
                      </a:cubicBezTo>
                      <a:cubicBezTo>
                        <a:pt x="289" y="97"/>
                        <a:pt x="341" y="126"/>
                        <a:pt x="364" y="159"/>
                      </a:cubicBezTo>
                      <a:cubicBezTo>
                        <a:pt x="387" y="192"/>
                        <a:pt x="392" y="244"/>
                        <a:pt x="388" y="273"/>
                      </a:cubicBezTo>
                      <a:cubicBezTo>
                        <a:pt x="384" y="302"/>
                        <a:pt x="364" y="326"/>
                        <a:pt x="340" y="333"/>
                      </a:cubicBezTo>
                      <a:cubicBezTo>
                        <a:pt x="316" y="340"/>
                        <a:pt x="282" y="336"/>
                        <a:pt x="244" y="315"/>
                      </a:cubicBezTo>
                      <a:cubicBezTo>
                        <a:pt x="206" y="294"/>
                        <a:pt x="138" y="239"/>
                        <a:pt x="100" y="201"/>
                      </a:cubicBezTo>
                      <a:close/>
                    </a:path>
                  </a:pathLst>
                </a:custGeom>
                <a:solidFill>
                  <a:srgbClr val="E7D6B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55029" name="Freeform 15">
                  <a:extLst>
                    <a:ext uri="{FF2B5EF4-FFF2-40B4-BE49-F238E27FC236}">
                      <a16:creationId xmlns:a16="http://schemas.microsoft.com/office/drawing/2014/main" id="{FDE61BA7-A92D-5C4A-BF7A-769129083403}"/>
                    </a:ext>
                  </a:extLst>
                </p:cNvPr>
                <p:cNvSpPr>
                  <a:spLocks/>
                </p:cNvSpPr>
                <p:nvPr/>
              </p:nvSpPr>
              <p:spPr bwMode="auto">
                <a:xfrm>
                  <a:off x="2464" y="1923"/>
                  <a:ext cx="146" cy="567"/>
                </a:xfrm>
                <a:custGeom>
                  <a:avLst/>
                  <a:gdLst>
                    <a:gd name="T0" fmla="*/ 15 w 151"/>
                    <a:gd name="T1" fmla="*/ 192 h 558"/>
                    <a:gd name="T2" fmla="*/ 33 w 151"/>
                    <a:gd name="T3" fmla="*/ 48 h 558"/>
                    <a:gd name="T4" fmla="*/ 48 w 151"/>
                    <a:gd name="T5" fmla="*/ 3 h 558"/>
                    <a:gd name="T6" fmla="*/ 80 w 151"/>
                    <a:gd name="T7" fmla="*/ 27 h 558"/>
                    <a:gd name="T8" fmla="*/ 102 w 151"/>
                    <a:gd name="T9" fmla="*/ 192 h 558"/>
                    <a:gd name="T10" fmla="*/ 106 w 151"/>
                    <a:gd name="T11" fmla="*/ 489 h 558"/>
                    <a:gd name="T12" fmla="*/ 71 w 151"/>
                    <a:gd name="T13" fmla="*/ 627 h 558"/>
                    <a:gd name="T14" fmla="*/ 15 w 151"/>
                    <a:gd name="T15" fmla="*/ 592 h 558"/>
                    <a:gd name="T16" fmla="*/ 0 w 151"/>
                    <a:gd name="T17" fmla="*/ 363 h 558"/>
                    <a:gd name="T18" fmla="*/ 15 w 151"/>
                    <a:gd name="T19" fmla="*/ 192 h 5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1" h="558">
                      <a:moveTo>
                        <a:pt x="18" y="165"/>
                      </a:moveTo>
                      <a:cubicBezTo>
                        <a:pt x="25" y="119"/>
                        <a:pt x="34" y="66"/>
                        <a:pt x="42" y="39"/>
                      </a:cubicBezTo>
                      <a:cubicBezTo>
                        <a:pt x="50" y="12"/>
                        <a:pt x="55" y="5"/>
                        <a:pt x="66" y="3"/>
                      </a:cubicBezTo>
                      <a:cubicBezTo>
                        <a:pt x="77" y="1"/>
                        <a:pt x="96" y="0"/>
                        <a:pt x="108" y="27"/>
                      </a:cubicBezTo>
                      <a:cubicBezTo>
                        <a:pt x="120" y="54"/>
                        <a:pt x="132" y="99"/>
                        <a:pt x="138" y="165"/>
                      </a:cubicBezTo>
                      <a:cubicBezTo>
                        <a:pt x="144" y="231"/>
                        <a:pt x="151" y="360"/>
                        <a:pt x="144" y="423"/>
                      </a:cubicBezTo>
                      <a:cubicBezTo>
                        <a:pt x="137" y="486"/>
                        <a:pt x="116" y="528"/>
                        <a:pt x="96" y="543"/>
                      </a:cubicBezTo>
                      <a:cubicBezTo>
                        <a:pt x="76" y="558"/>
                        <a:pt x="40" y="551"/>
                        <a:pt x="24" y="513"/>
                      </a:cubicBezTo>
                      <a:cubicBezTo>
                        <a:pt x="8" y="475"/>
                        <a:pt x="0" y="372"/>
                        <a:pt x="0" y="315"/>
                      </a:cubicBezTo>
                      <a:cubicBezTo>
                        <a:pt x="0" y="258"/>
                        <a:pt x="11" y="211"/>
                        <a:pt x="18" y="165"/>
                      </a:cubicBezTo>
                      <a:close/>
                    </a:path>
                  </a:pathLst>
                </a:custGeom>
                <a:solidFill>
                  <a:srgbClr val="E7D6B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55030" name="Freeform 16">
                  <a:extLst>
                    <a:ext uri="{FF2B5EF4-FFF2-40B4-BE49-F238E27FC236}">
                      <a16:creationId xmlns:a16="http://schemas.microsoft.com/office/drawing/2014/main" id="{DB9B758E-3DAC-3E43-B77D-CF72279194F5}"/>
                    </a:ext>
                  </a:extLst>
                </p:cNvPr>
                <p:cNvSpPr>
                  <a:spLocks/>
                </p:cNvSpPr>
                <p:nvPr/>
              </p:nvSpPr>
              <p:spPr bwMode="auto">
                <a:xfrm>
                  <a:off x="1910" y="1588"/>
                  <a:ext cx="389" cy="247"/>
                </a:xfrm>
                <a:custGeom>
                  <a:avLst/>
                  <a:gdLst>
                    <a:gd name="T0" fmla="*/ 166 w 392"/>
                    <a:gd name="T1" fmla="*/ 52 h 253"/>
                    <a:gd name="T2" fmla="*/ 289 w 392"/>
                    <a:gd name="T3" fmla="*/ 19 h 253"/>
                    <a:gd name="T4" fmla="*/ 340 w 392"/>
                    <a:gd name="T5" fmla="*/ 7 h 253"/>
                    <a:gd name="T6" fmla="*/ 358 w 392"/>
                    <a:gd name="T7" fmla="*/ 52 h 253"/>
                    <a:gd name="T8" fmla="*/ 307 w 392"/>
                    <a:gd name="T9" fmla="*/ 106 h 253"/>
                    <a:gd name="T10" fmla="*/ 184 w 392"/>
                    <a:gd name="T11" fmla="*/ 180 h 253"/>
                    <a:gd name="T12" fmla="*/ 37 w 392"/>
                    <a:gd name="T13" fmla="*/ 199 h 253"/>
                    <a:gd name="T14" fmla="*/ 1 w 392"/>
                    <a:gd name="T15" fmla="*/ 151 h 253"/>
                    <a:gd name="T16" fmla="*/ 43 w 392"/>
                    <a:gd name="T17" fmla="*/ 93 h 253"/>
                    <a:gd name="T18" fmla="*/ 166 w 392"/>
                    <a:gd name="T19" fmla="*/ 52 h 2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92" h="253">
                      <a:moveTo>
                        <a:pt x="175" y="61"/>
                      </a:moveTo>
                      <a:cubicBezTo>
                        <a:pt x="219" y="45"/>
                        <a:pt x="275" y="28"/>
                        <a:pt x="307" y="19"/>
                      </a:cubicBezTo>
                      <a:cubicBezTo>
                        <a:pt x="339" y="10"/>
                        <a:pt x="354" y="0"/>
                        <a:pt x="367" y="7"/>
                      </a:cubicBezTo>
                      <a:cubicBezTo>
                        <a:pt x="380" y="14"/>
                        <a:pt x="392" y="40"/>
                        <a:pt x="385" y="61"/>
                      </a:cubicBezTo>
                      <a:cubicBezTo>
                        <a:pt x="378" y="82"/>
                        <a:pt x="357" y="106"/>
                        <a:pt x="325" y="133"/>
                      </a:cubicBezTo>
                      <a:cubicBezTo>
                        <a:pt x="293" y="160"/>
                        <a:pt x="241" y="204"/>
                        <a:pt x="193" y="223"/>
                      </a:cubicBezTo>
                      <a:cubicBezTo>
                        <a:pt x="145" y="242"/>
                        <a:pt x="69" y="253"/>
                        <a:pt x="37" y="247"/>
                      </a:cubicBezTo>
                      <a:cubicBezTo>
                        <a:pt x="5" y="241"/>
                        <a:pt x="0" y="209"/>
                        <a:pt x="1" y="187"/>
                      </a:cubicBezTo>
                      <a:cubicBezTo>
                        <a:pt x="2" y="165"/>
                        <a:pt x="15" y="136"/>
                        <a:pt x="43" y="115"/>
                      </a:cubicBezTo>
                      <a:cubicBezTo>
                        <a:pt x="71" y="94"/>
                        <a:pt x="131" y="77"/>
                        <a:pt x="175" y="61"/>
                      </a:cubicBezTo>
                      <a:close/>
                    </a:path>
                  </a:pathLst>
                </a:custGeom>
                <a:solidFill>
                  <a:srgbClr val="E7D6B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55031" name="Freeform 17">
                  <a:extLst>
                    <a:ext uri="{FF2B5EF4-FFF2-40B4-BE49-F238E27FC236}">
                      <a16:creationId xmlns:a16="http://schemas.microsoft.com/office/drawing/2014/main" id="{71BA43D3-722D-3D47-B71A-6A9F7F3D2451}"/>
                    </a:ext>
                  </a:extLst>
                </p:cNvPr>
                <p:cNvSpPr>
                  <a:spLocks/>
                </p:cNvSpPr>
                <p:nvPr/>
              </p:nvSpPr>
              <p:spPr bwMode="auto">
                <a:xfrm>
                  <a:off x="2094" y="861"/>
                  <a:ext cx="233" cy="378"/>
                </a:xfrm>
                <a:custGeom>
                  <a:avLst/>
                  <a:gdLst>
                    <a:gd name="T0" fmla="*/ 65 w 238"/>
                    <a:gd name="T1" fmla="*/ 224 h 386"/>
                    <a:gd name="T2" fmla="*/ 23 w 238"/>
                    <a:gd name="T3" fmla="*/ 159 h 386"/>
                    <a:gd name="T4" fmla="*/ 0 w 238"/>
                    <a:gd name="T5" fmla="*/ 78 h 386"/>
                    <a:gd name="T6" fmla="*/ 23 w 238"/>
                    <a:gd name="T7" fmla="*/ 12 h 386"/>
                    <a:gd name="T8" fmla="*/ 101 w 238"/>
                    <a:gd name="T9" fmla="*/ 24 h 386"/>
                    <a:gd name="T10" fmla="*/ 149 w 238"/>
                    <a:gd name="T11" fmla="*/ 110 h 386"/>
                    <a:gd name="T12" fmla="*/ 194 w 238"/>
                    <a:gd name="T13" fmla="*/ 254 h 386"/>
                    <a:gd name="T14" fmla="*/ 168 w 238"/>
                    <a:gd name="T15" fmla="*/ 312 h 386"/>
                    <a:gd name="T16" fmla="*/ 140 w 238"/>
                    <a:gd name="T17" fmla="*/ 294 h 386"/>
                    <a:gd name="T18" fmla="*/ 65 w 238"/>
                    <a:gd name="T19" fmla="*/ 224 h 38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8" h="386">
                      <a:moveTo>
                        <a:pt x="78" y="270"/>
                      </a:moveTo>
                      <a:cubicBezTo>
                        <a:pt x="54" y="243"/>
                        <a:pt x="37" y="221"/>
                        <a:pt x="24" y="192"/>
                      </a:cubicBezTo>
                      <a:cubicBezTo>
                        <a:pt x="11" y="163"/>
                        <a:pt x="0" y="126"/>
                        <a:pt x="0" y="96"/>
                      </a:cubicBezTo>
                      <a:cubicBezTo>
                        <a:pt x="0" y="66"/>
                        <a:pt x="4" y="24"/>
                        <a:pt x="24" y="12"/>
                      </a:cubicBezTo>
                      <a:cubicBezTo>
                        <a:pt x="44" y="0"/>
                        <a:pt x="94" y="4"/>
                        <a:pt x="120" y="24"/>
                      </a:cubicBezTo>
                      <a:cubicBezTo>
                        <a:pt x="146" y="44"/>
                        <a:pt x="161" y="85"/>
                        <a:pt x="180" y="132"/>
                      </a:cubicBezTo>
                      <a:cubicBezTo>
                        <a:pt x="199" y="179"/>
                        <a:pt x="230" y="265"/>
                        <a:pt x="234" y="306"/>
                      </a:cubicBezTo>
                      <a:cubicBezTo>
                        <a:pt x="238" y="347"/>
                        <a:pt x="215" y="370"/>
                        <a:pt x="204" y="378"/>
                      </a:cubicBezTo>
                      <a:cubicBezTo>
                        <a:pt x="193" y="386"/>
                        <a:pt x="190" y="372"/>
                        <a:pt x="168" y="354"/>
                      </a:cubicBezTo>
                      <a:cubicBezTo>
                        <a:pt x="146" y="336"/>
                        <a:pt x="102" y="297"/>
                        <a:pt x="78" y="270"/>
                      </a:cubicBezTo>
                      <a:close/>
                    </a:path>
                  </a:pathLst>
                </a:custGeom>
                <a:solidFill>
                  <a:srgbClr val="E7D6B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pic>
            <p:nvPicPr>
              <p:cNvPr id="255017" name="Picture 18">
                <a:extLst>
                  <a:ext uri="{FF2B5EF4-FFF2-40B4-BE49-F238E27FC236}">
                    <a16:creationId xmlns:a16="http://schemas.microsoft.com/office/drawing/2014/main" id="{7525BADD-1988-7B49-9282-4BA20C9DFB9F}"/>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280" y="144"/>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5018" name="Picture 19">
                <a:extLst>
                  <a:ext uri="{FF2B5EF4-FFF2-40B4-BE49-F238E27FC236}">
                    <a16:creationId xmlns:a16="http://schemas.microsoft.com/office/drawing/2014/main" id="{FFB2D203-419B-C244-9392-ECC81D55B094}"/>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574" y="144"/>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5019" name="Picture 20">
                <a:extLst>
                  <a:ext uri="{FF2B5EF4-FFF2-40B4-BE49-F238E27FC236}">
                    <a16:creationId xmlns:a16="http://schemas.microsoft.com/office/drawing/2014/main" id="{171B0F45-8F4D-AE41-96EB-8B7812C2804F}"/>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424" y="336"/>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5020" name="Picture 21">
                <a:extLst>
                  <a:ext uri="{FF2B5EF4-FFF2-40B4-BE49-F238E27FC236}">
                    <a16:creationId xmlns:a16="http://schemas.microsoft.com/office/drawing/2014/main" id="{893D6228-7CE7-0044-A61A-A4E0EAB8D4DA}"/>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376" y="576"/>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5021" name="Picture 22">
                <a:extLst>
                  <a:ext uri="{FF2B5EF4-FFF2-40B4-BE49-F238E27FC236}">
                    <a16:creationId xmlns:a16="http://schemas.microsoft.com/office/drawing/2014/main" id="{B6E06CAF-8798-9244-BC9E-616F311272BB}"/>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574" y="52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5022" name="Picture 23">
                <a:extLst>
                  <a:ext uri="{FF2B5EF4-FFF2-40B4-BE49-F238E27FC236}">
                    <a16:creationId xmlns:a16="http://schemas.microsoft.com/office/drawing/2014/main" id="{AD6769DC-F762-D04B-BD79-BC9727567AFC}"/>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472" y="76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5023" name="Picture 24">
                <a:extLst>
                  <a:ext uri="{FF2B5EF4-FFF2-40B4-BE49-F238E27FC236}">
                    <a16:creationId xmlns:a16="http://schemas.microsoft.com/office/drawing/2014/main" id="{49D5D41E-A058-D449-AD4F-5CF180B06B6A}"/>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574" y="100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5024" name="Picture 25">
                <a:extLst>
                  <a:ext uri="{FF2B5EF4-FFF2-40B4-BE49-F238E27FC236}">
                    <a16:creationId xmlns:a16="http://schemas.microsoft.com/office/drawing/2014/main" id="{7E005FFB-263F-CE48-819E-C3F7EA42B8E6}"/>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574" y="124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54996" name="Group 26">
              <a:extLst>
                <a:ext uri="{FF2B5EF4-FFF2-40B4-BE49-F238E27FC236}">
                  <a16:creationId xmlns:a16="http://schemas.microsoft.com/office/drawing/2014/main" id="{B4FB435E-E34C-0C4F-8A50-E7456AE8D7AC}"/>
                </a:ext>
              </a:extLst>
            </p:cNvPr>
            <p:cNvGrpSpPr>
              <a:grpSpLocks/>
            </p:cNvGrpSpPr>
            <p:nvPr userDrawn="1"/>
          </p:nvGrpSpPr>
          <p:grpSpPr bwMode="auto">
            <a:xfrm>
              <a:off x="4944" y="1008"/>
              <a:ext cx="522" cy="2967"/>
              <a:chOff x="4944" y="1008"/>
              <a:chExt cx="522" cy="2967"/>
            </a:xfrm>
          </p:grpSpPr>
          <p:pic>
            <p:nvPicPr>
              <p:cNvPr id="254997" name="Picture 27">
                <a:extLst>
                  <a:ext uri="{FF2B5EF4-FFF2-40B4-BE49-F238E27FC236}">
                    <a16:creationId xmlns:a16="http://schemas.microsoft.com/office/drawing/2014/main" id="{193EA842-68CA-BA42-835D-83C9614623B6}"/>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136" y="100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4998" name="Picture 28">
                <a:extLst>
                  <a:ext uri="{FF2B5EF4-FFF2-40B4-BE49-F238E27FC236}">
                    <a16:creationId xmlns:a16="http://schemas.microsoft.com/office/drawing/2014/main" id="{5461145E-A2DB-8B4A-8272-8F6852859B57}"/>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184" y="1200"/>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4999" name="Picture 29">
                <a:extLst>
                  <a:ext uri="{FF2B5EF4-FFF2-40B4-BE49-F238E27FC236}">
                    <a16:creationId xmlns:a16="http://schemas.microsoft.com/office/drawing/2014/main" id="{B62678CF-93C8-2144-81CD-3B0574154935}"/>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136" y="1584"/>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5000" name="Picture 30">
                <a:extLst>
                  <a:ext uri="{FF2B5EF4-FFF2-40B4-BE49-F238E27FC236}">
                    <a16:creationId xmlns:a16="http://schemas.microsoft.com/office/drawing/2014/main" id="{65FF582F-9738-494A-B1D5-2D0ACB262294}"/>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280" y="172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5001" name="Picture 31">
                <a:extLst>
                  <a:ext uri="{FF2B5EF4-FFF2-40B4-BE49-F238E27FC236}">
                    <a16:creationId xmlns:a16="http://schemas.microsoft.com/office/drawing/2014/main" id="{7A4A82D8-D899-924E-806A-ECF5AE2DF389}"/>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040" y="1824"/>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5002" name="Picture 32">
                <a:extLst>
                  <a:ext uri="{FF2B5EF4-FFF2-40B4-BE49-F238E27FC236}">
                    <a16:creationId xmlns:a16="http://schemas.microsoft.com/office/drawing/2014/main" id="{8E130233-C38A-1B47-9206-D45AF82EE991}"/>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088" y="2016"/>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5003" name="Picture 33">
                <a:extLst>
                  <a:ext uri="{FF2B5EF4-FFF2-40B4-BE49-F238E27FC236}">
                    <a16:creationId xmlns:a16="http://schemas.microsoft.com/office/drawing/2014/main" id="{32FA7A28-534A-7E44-BF41-22E8B1D69A63}"/>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280" y="2064"/>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5004" name="Picture 34">
                <a:extLst>
                  <a:ext uri="{FF2B5EF4-FFF2-40B4-BE49-F238E27FC236}">
                    <a16:creationId xmlns:a16="http://schemas.microsoft.com/office/drawing/2014/main" id="{BECDF823-DE34-0C4E-AB23-CC958E3A7B59}"/>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232" y="235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5005" name="Picture 35">
                <a:extLst>
                  <a:ext uri="{FF2B5EF4-FFF2-40B4-BE49-F238E27FC236}">
                    <a16:creationId xmlns:a16="http://schemas.microsoft.com/office/drawing/2014/main" id="{E352A4B3-0AB7-544C-883B-1C07302F8ECB}"/>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4992" y="220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5006" name="Picture 36">
                <a:extLst>
                  <a:ext uri="{FF2B5EF4-FFF2-40B4-BE49-F238E27FC236}">
                    <a16:creationId xmlns:a16="http://schemas.microsoft.com/office/drawing/2014/main" id="{CD19E351-61D5-5D49-8266-2CB079921E53}"/>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4992" y="244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5007" name="Picture 37">
                <a:extLst>
                  <a:ext uri="{FF2B5EF4-FFF2-40B4-BE49-F238E27FC236}">
                    <a16:creationId xmlns:a16="http://schemas.microsoft.com/office/drawing/2014/main" id="{3F937E23-DD49-3648-91B4-3E716197C835}"/>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136" y="259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5008" name="Picture 38">
                <a:extLst>
                  <a:ext uri="{FF2B5EF4-FFF2-40B4-BE49-F238E27FC236}">
                    <a16:creationId xmlns:a16="http://schemas.microsoft.com/office/drawing/2014/main" id="{F20800F0-0FEB-2143-A71B-91CB345E4896}"/>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232" y="139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5009" name="Picture 39">
                <a:extLst>
                  <a:ext uri="{FF2B5EF4-FFF2-40B4-BE49-F238E27FC236}">
                    <a16:creationId xmlns:a16="http://schemas.microsoft.com/office/drawing/2014/main" id="{9E0B84E4-A304-9B41-B183-CAB0E25388D7}"/>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4944" y="2736"/>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5010" name="Picture 40">
                <a:extLst>
                  <a:ext uri="{FF2B5EF4-FFF2-40B4-BE49-F238E27FC236}">
                    <a16:creationId xmlns:a16="http://schemas.microsoft.com/office/drawing/2014/main" id="{A37E0972-40D8-4D4E-888F-E3CA3C494EDC}"/>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4992" y="307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5011" name="Picture 41">
                <a:extLst>
                  <a:ext uri="{FF2B5EF4-FFF2-40B4-BE49-F238E27FC236}">
                    <a16:creationId xmlns:a16="http://schemas.microsoft.com/office/drawing/2014/main" id="{9C9B8EB9-3E4E-5140-AB7D-2303BD89440D}"/>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232" y="331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5012" name="Picture 42">
                <a:extLst>
                  <a:ext uri="{FF2B5EF4-FFF2-40B4-BE49-F238E27FC236}">
                    <a16:creationId xmlns:a16="http://schemas.microsoft.com/office/drawing/2014/main" id="{5C225FAB-9A8E-9B44-A286-BDA5B078CCB9}"/>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4992" y="340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5013" name="Picture 43">
                <a:extLst>
                  <a:ext uri="{FF2B5EF4-FFF2-40B4-BE49-F238E27FC236}">
                    <a16:creationId xmlns:a16="http://schemas.microsoft.com/office/drawing/2014/main" id="{4EFF80E7-0B94-4749-B00D-6E4DA061F747}"/>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088" y="355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5014" name="Picture 44">
                <a:extLst>
                  <a:ext uri="{FF2B5EF4-FFF2-40B4-BE49-F238E27FC236}">
                    <a16:creationId xmlns:a16="http://schemas.microsoft.com/office/drawing/2014/main" id="{4EAF32F2-412E-C34F-9A13-F779645D3BEE}"/>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4992" y="379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5015" name="Picture 45">
                <a:extLst>
                  <a:ext uri="{FF2B5EF4-FFF2-40B4-BE49-F238E27FC236}">
                    <a16:creationId xmlns:a16="http://schemas.microsoft.com/office/drawing/2014/main" id="{F7DE05F4-BD83-BB4E-92AA-3FBDF88C43D1}"/>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184" y="3696"/>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254982" name="Freeform 46">
            <a:extLst>
              <a:ext uri="{FF2B5EF4-FFF2-40B4-BE49-F238E27FC236}">
                <a16:creationId xmlns:a16="http://schemas.microsoft.com/office/drawing/2014/main" id="{9F65FE0B-34F3-1F4B-97D2-868A0538C957}"/>
              </a:ext>
            </a:extLst>
          </p:cNvPr>
          <p:cNvSpPr>
            <a:spLocks/>
          </p:cNvSpPr>
          <p:nvPr/>
        </p:nvSpPr>
        <p:spPr bwMode="auto">
          <a:xfrm>
            <a:off x="7953375" y="4908550"/>
            <a:ext cx="1190625" cy="1939925"/>
          </a:xfrm>
          <a:custGeom>
            <a:avLst/>
            <a:gdLst>
              <a:gd name="T0" fmla="*/ 2147483646 w 750"/>
              <a:gd name="T1" fmla="*/ 2147483646 h 1222"/>
              <a:gd name="T2" fmla="*/ 2147483646 w 750"/>
              <a:gd name="T3" fmla="*/ 2147483646 h 1222"/>
              <a:gd name="T4" fmla="*/ 2147483646 w 750"/>
              <a:gd name="T5" fmla="*/ 2147483646 h 1222"/>
              <a:gd name="T6" fmla="*/ 2147483646 w 750"/>
              <a:gd name="T7" fmla="*/ 2147483646 h 1222"/>
              <a:gd name="T8" fmla="*/ 0 w 750"/>
              <a:gd name="T9" fmla="*/ 2147483646 h 1222"/>
              <a:gd name="T10" fmla="*/ 0 w 750"/>
              <a:gd name="T11" fmla="*/ 2147483646 h 1222"/>
              <a:gd name="T12" fmla="*/ 2147483646 w 750"/>
              <a:gd name="T13" fmla="*/ 2147483646 h 1222"/>
              <a:gd name="T14" fmla="*/ 2147483646 w 750"/>
              <a:gd name="T15" fmla="*/ 2147483646 h 1222"/>
              <a:gd name="T16" fmla="*/ 2147483646 w 750"/>
              <a:gd name="T17" fmla="*/ 2147483646 h 12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50" h="1222">
                <a:moveTo>
                  <a:pt x="372" y="154"/>
                </a:moveTo>
                <a:cubicBezTo>
                  <a:pt x="309" y="193"/>
                  <a:pt x="388" y="317"/>
                  <a:pt x="378" y="412"/>
                </a:cubicBezTo>
                <a:cubicBezTo>
                  <a:pt x="368" y="507"/>
                  <a:pt x="352" y="638"/>
                  <a:pt x="312" y="724"/>
                </a:cubicBezTo>
                <a:cubicBezTo>
                  <a:pt x="272" y="810"/>
                  <a:pt x="190" y="886"/>
                  <a:pt x="138" y="928"/>
                </a:cubicBezTo>
                <a:cubicBezTo>
                  <a:pt x="86" y="970"/>
                  <a:pt x="23" y="927"/>
                  <a:pt x="0" y="976"/>
                </a:cubicBezTo>
                <a:lnTo>
                  <a:pt x="0" y="1222"/>
                </a:lnTo>
                <a:lnTo>
                  <a:pt x="750" y="1222"/>
                </a:lnTo>
                <a:lnTo>
                  <a:pt x="750" y="178"/>
                </a:lnTo>
                <a:cubicBezTo>
                  <a:pt x="687" y="0"/>
                  <a:pt x="451" y="159"/>
                  <a:pt x="372" y="15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33167" name="Freeform 47">
            <a:extLst>
              <a:ext uri="{FF2B5EF4-FFF2-40B4-BE49-F238E27FC236}">
                <a16:creationId xmlns:a16="http://schemas.microsoft.com/office/drawing/2014/main" id="{ADDA7A49-804A-194C-BC35-B296AD8AF56F}"/>
              </a:ext>
            </a:extLst>
          </p:cNvPr>
          <p:cNvSpPr>
            <a:spLocks/>
          </p:cNvSpPr>
          <p:nvPr/>
        </p:nvSpPr>
        <p:spPr bwMode="auto">
          <a:xfrm>
            <a:off x="7939088" y="4857750"/>
            <a:ext cx="1219200" cy="2000250"/>
          </a:xfrm>
          <a:custGeom>
            <a:avLst/>
            <a:gdLst>
              <a:gd name="T0" fmla="*/ 0 w 768"/>
              <a:gd name="T1" fmla="*/ 1260 h 1260"/>
              <a:gd name="T2" fmla="*/ 0 w 768"/>
              <a:gd name="T3" fmla="*/ 1134 h 1260"/>
              <a:gd name="T4" fmla="*/ 210 w 768"/>
              <a:gd name="T5" fmla="*/ 1032 h 1260"/>
              <a:gd name="T6" fmla="*/ 324 w 768"/>
              <a:gd name="T7" fmla="*/ 918 h 1260"/>
              <a:gd name="T8" fmla="*/ 414 w 768"/>
              <a:gd name="T9" fmla="*/ 714 h 1260"/>
              <a:gd name="T10" fmla="*/ 450 w 768"/>
              <a:gd name="T11" fmla="*/ 456 h 1260"/>
              <a:gd name="T12" fmla="*/ 438 w 768"/>
              <a:gd name="T13" fmla="*/ 258 h 1260"/>
              <a:gd name="T14" fmla="*/ 684 w 768"/>
              <a:gd name="T15" fmla="*/ 0 h 1260"/>
              <a:gd name="T16" fmla="*/ 768 w 768"/>
              <a:gd name="T17" fmla="*/ 18 h 1260"/>
              <a:gd name="T18" fmla="*/ 768 w 768"/>
              <a:gd name="T19" fmla="*/ 1254 h 1260"/>
              <a:gd name="T20" fmla="*/ 0 w 768"/>
              <a:gd name="T21" fmla="*/ 1260 h 1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8" h="1260">
                <a:moveTo>
                  <a:pt x="0" y="1260"/>
                </a:moveTo>
                <a:lnTo>
                  <a:pt x="0" y="1134"/>
                </a:lnTo>
                <a:lnTo>
                  <a:pt x="210" y="1032"/>
                </a:lnTo>
                <a:lnTo>
                  <a:pt x="324" y="918"/>
                </a:lnTo>
                <a:lnTo>
                  <a:pt x="414" y="714"/>
                </a:lnTo>
                <a:lnTo>
                  <a:pt x="450" y="456"/>
                </a:lnTo>
                <a:lnTo>
                  <a:pt x="438" y="258"/>
                </a:lnTo>
                <a:lnTo>
                  <a:pt x="684" y="0"/>
                </a:lnTo>
                <a:lnTo>
                  <a:pt x="768" y="18"/>
                </a:lnTo>
                <a:lnTo>
                  <a:pt x="768" y="1254"/>
                </a:lnTo>
                <a:lnTo>
                  <a:pt x="0" y="1260"/>
                </a:lnTo>
                <a:close/>
              </a:path>
            </a:pathLst>
          </a:custGeom>
          <a:gradFill rotWithShape="0">
            <a:gsLst>
              <a:gs pos="0">
                <a:schemeClr val="folHlink"/>
              </a:gs>
              <a:gs pos="50000">
                <a:schemeClr val="hlink"/>
              </a:gs>
              <a:gs pos="100000">
                <a:schemeClr val="folHlink"/>
              </a:gs>
            </a:gsLst>
            <a:lin ang="0" scaled="1"/>
          </a:gradFill>
          <a:ln>
            <a:noFill/>
          </a:ln>
          <a:effectLst/>
        </p:spPr>
        <p:txBody>
          <a:bodyPr wrap="none" anchor="ctr"/>
          <a:lstStyle/>
          <a:p>
            <a:pPr eaLnBrk="1">
              <a:defRPr/>
            </a:pPr>
            <a:endParaRPr lang="en-US">
              <a:solidFill>
                <a:srgbClr val="2F1311"/>
              </a:solidFill>
              <a:latin typeface="Arial" charset="0"/>
              <a:ea typeface="ＭＳ Ｐゴシック" charset="0"/>
              <a:sym typeface="Arial" charset="0"/>
            </a:endParaRPr>
          </a:p>
        </p:txBody>
      </p:sp>
      <p:sp>
        <p:nvSpPr>
          <p:cNvPr id="133168" name="Freeform 48">
            <a:extLst>
              <a:ext uri="{FF2B5EF4-FFF2-40B4-BE49-F238E27FC236}">
                <a16:creationId xmlns:a16="http://schemas.microsoft.com/office/drawing/2014/main" id="{2FB215E6-306D-FF48-BB22-BBC0DAAA0406}"/>
              </a:ext>
            </a:extLst>
          </p:cNvPr>
          <p:cNvSpPr>
            <a:spLocks/>
          </p:cNvSpPr>
          <p:nvPr/>
        </p:nvSpPr>
        <p:spPr bwMode="auto">
          <a:xfrm>
            <a:off x="7927975" y="2817813"/>
            <a:ext cx="1231900" cy="4037012"/>
          </a:xfrm>
          <a:custGeom>
            <a:avLst/>
            <a:gdLst>
              <a:gd name="T0" fmla="*/ 550 w 776"/>
              <a:gd name="T1" fmla="*/ 115 h 2543"/>
              <a:gd name="T2" fmla="*/ 460 w 776"/>
              <a:gd name="T3" fmla="*/ 529 h 2543"/>
              <a:gd name="T4" fmla="*/ 298 w 776"/>
              <a:gd name="T5" fmla="*/ 925 h 2543"/>
              <a:gd name="T6" fmla="*/ 76 w 776"/>
              <a:gd name="T7" fmla="*/ 1267 h 2543"/>
              <a:gd name="T8" fmla="*/ 4 w 776"/>
              <a:gd name="T9" fmla="*/ 1339 h 2543"/>
              <a:gd name="T10" fmla="*/ 100 w 776"/>
              <a:gd name="T11" fmla="*/ 1351 h 2543"/>
              <a:gd name="T12" fmla="*/ 286 w 776"/>
              <a:gd name="T13" fmla="*/ 1399 h 2543"/>
              <a:gd name="T14" fmla="*/ 394 w 776"/>
              <a:gd name="T15" fmla="*/ 1525 h 2543"/>
              <a:gd name="T16" fmla="*/ 478 w 776"/>
              <a:gd name="T17" fmla="*/ 1705 h 2543"/>
              <a:gd name="T18" fmla="*/ 478 w 776"/>
              <a:gd name="T19" fmla="*/ 1969 h 2543"/>
              <a:gd name="T20" fmla="*/ 370 w 776"/>
              <a:gd name="T21" fmla="*/ 2263 h 2543"/>
              <a:gd name="T22" fmla="*/ 124 w 776"/>
              <a:gd name="T23" fmla="*/ 2479 h 2543"/>
              <a:gd name="T24" fmla="*/ 22 w 776"/>
              <a:gd name="T25" fmla="*/ 2515 h 2543"/>
              <a:gd name="T26" fmla="*/ 196 w 776"/>
              <a:gd name="T27" fmla="*/ 2533 h 2543"/>
              <a:gd name="T28" fmla="*/ 388 w 776"/>
              <a:gd name="T29" fmla="*/ 2455 h 2543"/>
              <a:gd name="T30" fmla="*/ 502 w 776"/>
              <a:gd name="T31" fmla="*/ 2299 h 2543"/>
              <a:gd name="T32" fmla="*/ 598 w 776"/>
              <a:gd name="T33" fmla="*/ 2197 h 2543"/>
              <a:gd name="T34" fmla="*/ 694 w 776"/>
              <a:gd name="T35" fmla="*/ 2197 h 2543"/>
              <a:gd name="T36" fmla="*/ 742 w 776"/>
              <a:gd name="T37" fmla="*/ 2230 h 2543"/>
              <a:gd name="T38" fmla="*/ 712 w 776"/>
              <a:gd name="T39" fmla="*/ 2137 h 2543"/>
              <a:gd name="T40" fmla="*/ 664 w 776"/>
              <a:gd name="T41" fmla="*/ 1807 h 2543"/>
              <a:gd name="T42" fmla="*/ 670 w 776"/>
              <a:gd name="T43" fmla="*/ 1561 h 2543"/>
              <a:gd name="T44" fmla="*/ 718 w 776"/>
              <a:gd name="T45" fmla="*/ 1393 h 2543"/>
              <a:gd name="T46" fmla="*/ 748 w 776"/>
              <a:gd name="T47" fmla="*/ 1219 h 2543"/>
              <a:gd name="T48" fmla="*/ 550 w 776"/>
              <a:gd name="T49" fmla="*/ 115 h 2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76" h="2543">
                <a:moveTo>
                  <a:pt x="550" y="115"/>
                </a:moveTo>
                <a:cubicBezTo>
                  <a:pt x="502" y="0"/>
                  <a:pt x="502" y="394"/>
                  <a:pt x="460" y="529"/>
                </a:cubicBezTo>
                <a:cubicBezTo>
                  <a:pt x="418" y="664"/>
                  <a:pt x="362" y="802"/>
                  <a:pt x="298" y="925"/>
                </a:cubicBezTo>
                <a:cubicBezTo>
                  <a:pt x="234" y="1048"/>
                  <a:pt x="125" y="1198"/>
                  <a:pt x="76" y="1267"/>
                </a:cubicBezTo>
                <a:cubicBezTo>
                  <a:pt x="27" y="1336"/>
                  <a:pt x="0" y="1325"/>
                  <a:pt x="4" y="1339"/>
                </a:cubicBezTo>
                <a:cubicBezTo>
                  <a:pt x="8" y="1353"/>
                  <a:pt x="53" y="1341"/>
                  <a:pt x="100" y="1351"/>
                </a:cubicBezTo>
                <a:cubicBezTo>
                  <a:pt x="147" y="1361"/>
                  <a:pt x="237" y="1370"/>
                  <a:pt x="286" y="1399"/>
                </a:cubicBezTo>
                <a:cubicBezTo>
                  <a:pt x="335" y="1428"/>
                  <a:pt x="362" y="1474"/>
                  <a:pt x="394" y="1525"/>
                </a:cubicBezTo>
                <a:cubicBezTo>
                  <a:pt x="426" y="1576"/>
                  <a:pt x="464" y="1631"/>
                  <a:pt x="478" y="1705"/>
                </a:cubicBezTo>
                <a:cubicBezTo>
                  <a:pt x="492" y="1779"/>
                  <a:pt x="496" y="1876"/>
                  <a:pt x="478" y="1969"/>
                </a:cubicBezTo>
                <a:cubicBezTo>
                  <a:pt x="460" y="2062"/>
                  <a:pt x="429" y="2178"/>
                  <a:pt x="370" y="2263"/>
                </a:cubicBezTo>
                <a:cubicBezTo>
                  <a:pt x="311" y="2348"/>
                  <a:pt x="238" y="2428"/>
                  <a:pt x="124" y="2479"/>
                </a:cubicBezTo>
                <a:cubicBezTo>
                  <a:pt x="66" y="2521"/>
                  <a:pt x="10" y="2506"/>
                  <a:pt x="22" y="2515"/>
                </a:cubicBezTo>
                <a:cubicBezTo>
                  <a:pt x="34" y="2524"/>
                  <a:pt x="135" y="2543"/>
                  <a:pt x="196" y="2533"/>
                </a:cubicBezTo>
                <a:cubicBezTo>
                  <a:pt x="257" y="2523"/>
                  <a:pt x="337" y="2494"/>
                  <a:pt x="388" y="2455"/>
                </a:cubicBezTo>
                <a:cubicBezTo>
                  <a:pt x="439" y="2416"/>
                  <a:pt x="467" y="2342"/>
                  <a:pt x="502" y="2299"/>
                </a:cubicBezTo>
                <a:cubicBezTo>
                  <a:pt x="537" y="2256"/>
                  <a:pt x="566" y="2214"/>
                  <a:pt x="598" y="2197"/>
                </a:cubicBezTo>
                <a:cubicBezTo>
                  <a:pt x="630" y="2180"/>
                  <a:pt x="670" y="2191"/>
                  <a:pt x="694" y="2197"/>
                </a:cubicBezTo>
                <a:cubicBezTo>
                  <a:pt x="718" y="2203"/>
                  <a:pt x="739" y="2240"/>
                  <a:pt x="742" y="2230"/>
                </a:cubicBezTo>
                <a:cubicBezTo>
                  <a:pt x="745" y="2220"/>
                  <a:pt x="725" y="2207"/>
                  <a:pt x="712" y="2137"/>
                </a:cubicBezTo>
                <a:cubicBezTo>
                  <a:pt x="699" y="2067"/>
                  <a:pt x="671" y="1903"/>
                  <a:pt x="664" y="1807"/>
                </a:cubicBezTo>
                <a:cubicBezTo>
                  <a:pt x="657" y="1711"/>
                  <a:pt x="661" y="1630"/>
                  <a:pt x="670" y="1561"/>
                </a:cubicBezTo>
                <a:cubicBezTo>
                  <a:pt x="679" y="1492"/>
                  <a:pt x="705" y="1450"/>
                  <a:pt x="718" y="1393"/>
                </a:cubicBezTo>
                <a:cubicBezTo>
                  <a:pt x="731" y="1336"/>
                  <a:pt x="776" y="1427"/>
                  <a:pt x="748" y="1219"/>
                </a:cubicBezTo>
                <a:cubicBezTo>
                  <a:pt x="720" y="1011"/>
                  <a:pt x="598" y="230"/>
                  <a:pt x="550" y="115"/>
                </a:cubicBezTo>
                <a:close/>
              </a:path>
            </a:pathLst>
          </a:custGeom>
          <a:gradFill rotWithShape="0">
            <a:gsLst>
              <a:gs pos="0">
                <a:schemeClr val="accent2">
                  <a:gamma/>
                  <a:shade val="46275"/>
                  <a:invGamma/>
                </a:schemeClr>
              </a:gs>
              <a:gs pos="50000">
                <a:schemeClr val="accent2"/>
              </a:gs>
              <a:gs pos="100000">
                <a:schemeClr val="accent2">
                  <a:gamma/>
                  <a:shade val="46275"/>
                  <a:invGamma/>
                </a:schemeClr>
              </a:gs>
            </a:gsLst>
            <a:lin ang="0" scaled="1"/>
          </a:gradFill>
          <a:ln>
            <a:noFill/>
          </a:ln>
          <a:effectLst/>
        </p:spPr>
        <p:txBody>
          <a:bodyPr wrap="none" anchor="ctr"/>
          <a:lstStyle/>
          <a:p>
            <a:pPr eaLnBrk="1">
              <a:defRPr/>
            </a:pPr>
            <a:endParaRPr lang="en-US">
              <a:solidFill>
                <a:srgbClr val="2F1311"/>
              </a:solidFill>
              <a:latin typeface="Arial" charset="0"/>
              <a:ea typeface="ＭＳ Ｐゴシック" charset="0"/>
              <a:sym typeface="Arial" charset="0"/>
            </a:endParaRPr>
          </a:p>
        </p:txBody>
      </p:sp>
      <p:sp>
        <p:nvSpPr>
          <p:cNvPr id="254985" name="Freeform 49" descr="kimonopat1">
            <a:extLst>
              <a:ext uri="{FF2B5EF4-FFF2-40B4-BE49-F238E27FC236}">
                <a16:creationId xmlns:a16="http://schemas.microsoft.com/office/drawing/2014/main" id="{12259D11-86EA-BE46-A685-152089510210}"/>
              </a:ext>
            </a:extLst>
          </p:cNvPr>
          <p:cNvSpPr>
            <a:spLocks/>
          </p:cNvSpPr>
          <p:nvPr/>
        </p:nvSpPr>
        <p:spPr bwMode="auto">
          <a:xfrm>
            <a:off x="8010525" y="3538538"/>
            <a:ext cx="979488" cy="2184400"/>
          </a:xfrm>
          <a:custGeom>
            <a:avLst/>
            <a:gdLst>
              <a:gd name="T0" fmla="*/ 2147483646 w 617"/>
              <a:gd name="T1" fmla="*/ 2147483646 h 1376"/>
              <a:gd name="T2" fmla="*/ 2147483646 w 617"/>
              <a:gd name="T3" fmla="*/ 2147483646 h 1376"/>
              <a:gd name="T4" fmla="*/ 2147483646 w 617"/>
              <a:gd name="T5" fmla="*/ 2147483646 h 1376"/>
              <a:gd name="T6" fmla="*/ 0 w 617"/>
              <a:gd name="T7" fmla="*/ 2147483646 h 1376"/>
              <a:gd name="T8" fmla="*/ 2147483646 w 617"/>
              <a:gd name="T9" fmla="*/ 2147483646 h 1376"/>
              <a:gd name="T10" fmla="*/ 2147483646 w 617"/>
              <a:gd name="T11" fmla="*/ 2147483646 h 1376"/>
              <a:gd name="T12" fmla="*/ 2147483646 w 617"/>
              <a:gd name="T13" fmla="*/ 2147483646 h 1376"/>
              <a:gd name="T14" fmla="*/ 2147483646 w 617"/>
              <a:gd name="T15" fmla="*/ 2147483646 h 1376"/>
              <a:gd name="T16" fmla="*/ 2147483646 w 617"/>
              <a:gd name="T17" fmla="*/ 2147483646 h 1376"/>
              <a:gd name="T18" fmla="*/ 2147483646 w 617"/>
              <a:gd name="T19" fmla="*/ 2147483646 h 1376"/>
              <a:gd name="T20" fmla="*/ 2147483646 w 617"/>
              <a:gd name="T21" fmla="*/ 2147483646 h 1376"/>
              <a:gd name="T22" fmla="*/ 2147483646 w 617"/>
              <a:gd name="T23" fmla="*/ 2147483646 h 1376"/>
              <a:gd name="T24" fmla="*/ 2147483646 w 617"/>
              <a:gd name="T25" fmla="*/ 2147483646 h 13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17" h="1376">
                <a:moveTo>
                  <a:pt x="486" y="3"/>
                </a:moveTo>
                <a:cubicBezTo>
                  <a:pt x="452" y="6"/>
                  <a:pt x="447" y="252"/>
                  <a:pt x="402" y="381"/>
                </a:cubicBezTo>
                <a:cubicBezTo>
                  <a:pt x="357" y="510"/>
                  <a:pt x="283" y="654"/>
                  <a:pt x="216" y="777"/>
                </a:cubicBezTo>
                <a:cubicBezTo>
                  <a:pt x="149" y="900"/>
                  <a:pt x="19" y="1065"/>
                  <a:pt x="0" y="1119"/>
                </a:cubicBezTo>
                <a:cubicBezTo>
                  <a:pt x="48" y="1119"/>
                  <a:pt x="55" y="1101"/>
                  <a:pt x="102" y="1101"/>
                </a:cubicBezTo>
                <a:cubicBezTo>
                  <a:pt x="149" y="1101"/>
                  <a:pt x="236" y="1105"/>
                  <a:pt x="282" y="1119"/>
                </a:cubicBezTo>
                <a:cubicBezTo>
                  <a:pt x="328" y="1133"/>
                  <a:pt x="353" y="1160"/>
                  <a:pt x="378" y="1185"/>
                </a:cubicBezTo>
                <a:cubicBezTo>
                  <a:pt x="403" y="1210"/>
                  <a:pt x="421" y="1239"/>
                  <a:pt x="432" y="1269"/>
                </a:cubicBezTo>
                <a:cubicBezTo>
                  <a:pt x="443" y="1299"/>
                  <a:pt x="433" y="1376"/>
                  <a:pt x="444" y="1365"/>
                </a:cubicBezTo>
                <a:cubicBezTo>
                  <a:pt x="455" y="1354"/>
                  <a:pt x="478" y="1293"/>
                  <a:pt x="498" y="1203"/>
                </a:cubicBezTo>
                <a:cubicBezTo>
                  <a:pt x="518" y="1113"/>
                  <a:pt x="546" y="965"/>
                  <a:pt x="564" y="825"/>
                </a:cubicBezTo>
                <a:cubicBezTo>
                  <a:pt x="582" y="685"/>
                  <a:pt x="617" y="496"/>
                  <a:pt x="606" y="363"/>
                </a:cubicBezTo>
                <a:cubicBezTo>
                  <a:pt x="595" y="230"/>
                  <a:pt x="520" y="0"/>
                  <a:pt x="486" y="3"/>
                </a:cubicBezTo>
                <a:close/>
              </a:path>
            </a:pathLst>
          </a:custGeom>
          <a:blipFill dpi="0" rotWithShape="0">
            <a:blip r:embed="rId14"/>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54986" name="Freeform 50" descr="kimonopat1">
            <a:extLst>
              <a:ext uri="{FF2B5EF4-FFF2-40B4-BE49-F238E27FC236}">
                <a16:creationId xmlns:a16="http://schemas.microsoft.com/office/drawing/2014/main" id="{5B619048-DF91-834C-92D7-015007E97495}"/>
              </a:ext>
            </a:extLst>
          </p:cNvPr>
          <p:cNvSpPr>
            <a:spLocks/>
          </p:cNvSpPr>
          <p:nvPr/>
        </p:nvSpPr>
        <p:spPr bwMode="auto">
          <a:xfrm>
            <a:off x="8243888" y="427038"/>
            <a:ext cx="914400" cy="5048250"/>
          </a:xfrm>
          <a:custGeom>
            <a:avLst/>
            <a:gdLst>
              <a:gd name="T0" fmla="*/ 2147483646 w 576"/>
              <a:gd name="T1" fmla="*/ 2147483646 h 3180"/>
              <a:gd name="T2" fmla="*/ 2147483646 w 576"/>
              <a:gd name="T3" fmla="*/ 2147483646 h 3180"/>
              <a:gd name="T4" fmla="*/ 2147483646 w 576"/>
              <a:gd name="T5" fmla="*/ 2147483646 h 3180"/>
              <a:gd name="T6" fmla="*/ 2147483646 w 576"/>
              <a:gd name="T7" fmla="*/ 2147483646 h 3180"/>
              <a:gd name="T8" fmla="*/ 2147483646 w 576"/>
              <a:gd name="T9" fmla="*/ 2147483646 h 3180"/>
              <a:gd name="T10" fmla="*/ 2147483646 w 576"/>
              <a:gd name="T11" fmla="*/ 2147483646 h 3180"/>
              <a:gd name="T12" fmla="*/ 2147483646 w 576"/>
              <a:gd name="T13" fmla="*/ 2147483646 h 3180"/>
              <a:gd name="T14" fmla="*/ 2147483646 w 576"/>
              <a:gd name="T15" fmla="*/ 2147483646 h 3180"/>
              <a:gd name="T16" fmla="*/ 2147483646 w 576"/>
              <a:gd name="T17" fmla="*/ 2147483646 h 3180"/>
              <a:gd name="T18" fmla="*/ 2147483646 w 576"/>
              <a:gd name="T19" fmla="*/ 2147483646 h 3180"/>
              <a:gd name="T20" fmla="*/ 2147483646 w 576"/>
              <a:gd name="T21" fmla="*/ 2147483646 h 31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76" h="3180">
                <a:moveTo>
                  <a:pt x="42" y="61"/>
                </a:moveTo>
                <a:cubicBezTo>
                  <a:pt x="66" y="122"/>
                  <a:pt x="115" y="362"/>
                  <a:pt x="156" y="517"/>
                </a:cubicBezTo>
                <a:cubicBezTo>
                  <a:pt x="197" y="672"/>
                  <a:pt x="245" y="838"/>
                  <a:pt x="288" y="991"/>
                </a:cubicBezTo>
                <a:cubicBezTo>
                  <a:pt x="331" y="1144"/>
                  <a:pt x="366" y="1299"/>
                  <a:pt x="414" y="1435"/>
                </a:cubicBezTo>
                <a:cubicBezTo>
                  <a:pt x="462" y="1571"/>
                  <a:pt x="549" y="1537"/>
                  <a:pt x="576" y="1807"/>
                </a:cubicBezTo>
                <a:lnTo>
                  <a:pt x="576" y="3055"/>
                </a:lnTo>
                <a:cubicBezTo>
                  <a:pt x="549" y="3180"/>
                  <a:pt x="468" y="2772"/>
                  <a:pt x="414" y="2557"/>
                </a:cubicBezTo>
                <a:cubicBezTo>
                  <a:pt x="360" y="2342"/>
                  <a:pt x="300" y="2031"/>
                  <a:pt x="252" y="1765"/>
                </a:cubicBezTo>
                <a:cubicBezTo>
                  <a:pt x="204" y="1499"/>
                  <a:pt x="166" y="1230"/>
                  <a:pt x="126" y="961"/>
                </a:cubicBezTo>
                <a:cubicBezTo>
                  <a:pt x="86" y="692"/>
                  <a:pt x="24" y="299"/>
                  <a:pt x="12" y="151"/>
                </a:cubicBezTo>
                <a:cubicBezTo>
                  <a:pt x="0" y="3"/>
                  <a:pt x="18" y="0"/>
                  <a:pt x="42" y="61"/>
                </a:cubicBezTo>
                <a:close/>
              </a:path>
            </a:pathLst>
          </a:custGeom>
          <a:blipFill dpi="0" rotWithShape="0">
            <a:blip r:embed="rId14"/>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54987" name="Freeform 51">
            <a:extLst>
              <a:ext uri="{FF2B5EF4-FFF2-40B4-BE49-F238E27FC236}">
                <a16:creationId xmlns:a16="http://schemas.microsoft.com/office/drawing/2014/main" id="{F979474B-5778-3442-B5C7-A78F8FA3EEB1}"/>
              </a:ext>
            </a:extLst>
          </p:cNvPr>
          <p:cNvSpPr>
            <a:spLocks/>
          </p:cNvSpPr>
          <p:nvPr/>
        </p:nvSpPr>
        <p:spPr bwMode="auto">
          <a:xfrm>
            <a:off x="8250238" y="261938"/>
            <a:ext cx="909637" cy="3071812"/>
          </a:xfrm>
          <a:custGeom>
            <a:avLst/>
            <a:gdLst>
              <a:gd name="T0" fmla="*/ 2147483646 w 573"/>
              <a:gd name="T1" fmla="*/ 2147483646 h 1935"/>
              <a:gd name="T2" fmla="*/ 2147483646 w 573"/>
              <a:gd name="T3" fmla="*/ 2147483646 h 1935"/>
              <a:gd name="T4" fmla="*/ 2147483646 w 573"/>
              <a:gd name="T5" fmla="*/ 2147483646 h 1935"/>
              <a:gd name="T6" fmla="*/ 2147483646 w 573"/>
              <a:gd name="T7" fmla="*/ 2147483646 h 1935"/>
              <a:gd name="T8" fmla="*/ 2147483646 w 573"/>
              <a:gd name="T9" fmla="*/ 2147483646 h 1935"/>
              <a:gd name="T10" fmla="*/ 2147483646 w 573"/>
              <a:gd name="T11" fmla="*/ 2147483646 h 1935"/>
              <a:gd name="T12" fmla="*/ 2147483646 w 573"/>
              <a:gd name="T13" fmla="*/ 2147483646 h 1935"/>
              <a:gd name="T14" fmla="*/ 2147483646 w 573"/>
              <a:gd name="T15" fmla="*/ 2147483646 h 1935"/>
              <a:gd name="T16" fmla="*/ 2147483646 w 573"/>
              <a:gd name="T17" fmla="*/ 2147483646 h 19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73" h="1935">
                <a:moveTo>
                  <a:pt x="69" y="63"/>
                </a:moveTo>
                <a:cubicBezTo>
                  <a:pt x="101" y="126"/>
                  <a:pt x="155" y="376"/>
                  <a:pt x="207" y="549"/>
                </a:cubicBezTo>
                <a:cubicBezTo>
                  <a:pt x="259" y="722"/>
                  <a:pt x="320" y="930"/>
                  <a:pt x="381" y="1101"/>
                </a:cubicBezTo>
                <a:cubicBezTo>
                  <a:pt x="442" y="1272"/>
                  <a:pt x="541" y="1436"/>
                  <a:pt x="573" y="1575"/>
                </a:cubicBezTo>
                <a:lnTo>
                  <a:pt x="573" y="1935"/>
                </a:lnTo>
                <a:cubicBezTo>
                  <a:pt x="531" y="1914"/>
                  <a:pt x="392" y="1655"/>
                  <a:pt x="321" y="1449"/>
                </a:cubicBezTo>
                <a:cubicBezTo>
                  <a:pt x="250" y="1243"/>
                  <a:pt x="198" y="912"/>
                  <a:pt x="147" y="699"/>
                </a:cubicBezTo>
                <a:cubicBezTo>
                  <a:pt x="96" y="486"/>
                  <a:pt x="30" y="274"/>
                  <a:pt x="15" y="171"/>
                </a:cubicBezTo>
                <a:cubicBezTo>
                  <a:pt x="0" y="68"/>
                  <a:pt x="37" y="0"/>
                  <a:pt x="69" y="63"/>
                </a:cubicBez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54988" name="Freeform 52">
            <a:extLst>
              <a:ext uri="{FF2B5EF4-FFF2-40B4-BE49-F238E27FC236}">
                <a16:creationId xmlns:a16="http://schemas.microsoft.com/office/drawing/2014/main" id="{D2663AEA-EDFC-0243-9F0D-27CDF9D42EAD}"/>
              </a:ext>
            </a:extLst>
          </p:cNvPr>
          <p:cNvSpPr>
            <a:spLocks/>
          </p:cNvSpPr>
          <p:nvPr/>
        </p:nvSpPr>
        <p:spPr bwMode="auto">
          <a:xfrm>
            <a:off x="7943850" y="0"/>
            <a:ext cx="576263" cy="3352800"/>
          </a:xfrm>
          <a:custGeom>
            <a:avLst/>
            <a:gdLst>
              <a:gd name="T0" fmla="*/ 0 w 363"/>
              <a:gd name="T1" fmla="*/ 2147483646 h 2112"/>
              <a:gd name="T2" fmla="*/ 2147483646 w 363"/>
              <a:gd name="T3" fmla="*/ 2147483646 h 2112"/>
              <a:gd name="T4" fmla="*/ 2147483646 w 363"/>
              <a:gd name="T5" fmla="*/ 2147483646 h 2112"/>
              <a:gd name="T6" fmla="*/ 2147483646 w 363"/>
              <a:gd name="T7" fmla="*/ 2147483646 h 2112"/>
              <a:gd name="T8" fmla="*/ 2147483646 w 363"/>
              <a:gd name="T9" fmla="*/ 0 h 2112"/>
              <a:gd name="T10" fmla="*/ 0 w 363"/>
              <a:gd name="T11" fmla="*/ 0 h 2112"/>
              <a:gd name="T12" fmla="*/ 0 w 363"/>
              <a:gd name="T13" fmla="*/ 2147483646 h 21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33173" name="Freeform 53">
            <a:extLst>
              <a:ext uri="{FF2B5EF4-FFF2-40B4-BE49-F238E27FC236}">
                <a16:creationId xmlns:a16="http://schemas.microsoft.com/office/drawing/2014/main" id="{BE9FC826-BD03-5E48-B1E5-C148BECC29A5}"/>
              </a:ext>
            </a:extLst>
          </p:cNvPr>
          <p:cNvSpPr>
            <a:spLocks/>
          </p:cNvSpPr>
          <p:nvPr/>
        </p:nvSpPr>
        <p:spPr bwMode="auto">
          <a:xfrm>
            <a:off x="7943850" y="1588"/>
            <a:ext cx="300038" cy="3352800"/>
          </a:xfrm>
          <a:custGeom>
            <a:avLst/>
            <a:gdLst>
              <a:gd name="T0" fmla="*/ 0 w 363"/>
              <a:gd name="T1" fmla="*/ 2094 h 2112"/>
              <a:gd name="T2" fmla="*/ 66 w 363"/>
              <a:gd name="T3" fmla="*/ 1992 h 2112"/>
              <a:gd name="T4" fmla="*/ 150 w 363"/>
              <a:gd name="T5" fmla="*/ 1464 h 2112"/>
              <a:gd name="T6" fmla="*/ 234 w 363"/>
              <a:gd name="T7" fmla="*/ 678 h 2112"/>
              <a:gd name="T8" fmla="*/ 324 w 363"/>
              <a:gd name="T9" fmla="*/ 0 h 2112"/>
              <a:gd name="T10" fmla="*/ 0 w 363"/>
              <a:gd name="T11" fmla="*/ 0 h 2112"/>
              <a:gd name="T12" fmla="*/ 0 w 363"/>
              <a:gd name="T13" fmla="*/ 2094 h 2112"/>
            </a:gdLst>
            <a:ahLst/>
            <a:cxnLst>
              <a:cxn ang="0">
                <a:pos x="T0" y="T1"/>
              </a:cxn>
              <a:cxn ang="0">
                <a:pos x="T2" y="T3"/>
              </a:cxn>
              <a:cxn ang="0">
                <a:pos x="T4" y="T5"/>
              </a:cxn>
              <a:cxn ang="0">
                <a:pos x="T6" y="T7"/>
              </a:cxn>
              <a:cxn ang="0">
                <a:pos x="T8" y="T9"/>
              </a:cxn>
              <a:cxn ang="0">
                <a:pos x="T10" y="T11"/>
              </a:cxn>
              <a:cxn ang="0">
                <a:pos x="T12" y="T13"/>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chemeClr val="folHlink"/>
              </a:gs>
              <a:gs pos="50000">
                <a:schemeClr val="hlink"/>
              </a:gs>
              <a:gs pos="100000">
                <a:schemeClr val="folHlink"/>
              </a:gs>
            </a:gsLst>
            <a:lin ang="0" scaled="1"/>
          </a:gradFill>
          <a:ln>
            <a:noFill/>
          </a:ln>
          <a:effectLst/>
        </p:spPr>
        <p:txBody>
          <a:bodyPr wrap="none" anchor="ctr"/>
          <a:lstStyle/>
          <a:p>
            <a:pPr eaLnBrk="1">
              <a:defRPr/>
            </a:pPr>
            <a:endParaRPr lang="en-US">
              <a:solidFill>
                <a:srgbClr val="2F1311"/>
              </a:solidFill>
              <a:latin typeface="Arial" charset="0"/>
              <a:ea typeface="ＭＳ Ｐゴシック" charset="0"/>
              <a:sym typeface="Arial" charset="0"/>
            </a:endParaRPr>
          </a:p>
        </p:txBody>
      </p:sp>
      <p:sp>
        <p:nvSpPr>
          <p:cNvPr id="100366" name="Rectangle 54">
            <a:extLst>
              <a:ext uri="{FF2B5EF4-FFF2-40B4-BE49-F238E27FC236}">
                <a16:creationId xmlns:a16="http://schemas.microsoft.com/office/drawing/2014/main" id="{E7BC19F9-4E94-834F-BEA6-AD26D09ED00F}"/>
              </a:ext>
            </a:extLst>
          </p:cNvPr>
          <p:cNvSpPr>
            <a:spLocks noChangeArrowheads="1"/>
          </p:cNvSpPr>
          <p:nvPr/>
        </p:nvSpPr>
        <p:spPr bwMode="auto">
          <a:xfrm>
            <a:off x="7866063" y="1588"/>
            <a:ext cx="88900" cy="6858000"/>
          </a:xfrm>
          <a:prstGeom prst="rect">
            <a:avLst/>
          </a:pr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defRPr/>
            </a:pPr>
            <a:endParaRPr kumimoji="1" lang="en-US" altLang="en-US" sz="1800">
              <a:solidFill>
                <a:srgbClr val="2F1311"/>
              </a:solidFill>
            </a:endParaRPr>
          </a:p>
        </p:txBody>
      </p:sp>
      <p:sp>
        <p:nvSpPr>
          <p:cNvPr id="133175" name="Freeform 55">
            <a:extLst>
              <a:ext uri="{FF2B5EF4-FFF2-40B4-BE49-F238E27FC236}">
                <a16:creationId xmlns:a16="http://schemas.microsoft.com/office/drawing/2014/main" id="{90B752AA-9C66-E54B-A3B0-35BDACE1BE97}"/>
              </a:ext>
            </a:extLst>
          </p:cNvPr>
          <p:cNvSpPr>
            <a:spLocks/>
          </p:cNvSpPr>
          <p:nvPr/>
        </p:nvSpPr>
        <p:spPr bwMode="auto">
          <a:xfrm>
            <a:off x="7958138" y="6229350"/>
            <a:ext cx="1165225" cy="619125"/>
          </a:xfrm>
          <a:custGeom>
            <a:avLst/>
            <a:gdLst>
              <a:gd name="T0" fmla="*/ 1 w 692"/>
              <a:gd name="T1" fmla="*/ 357 h 378"/>
              <a:gd name="T2" fmla="*/ 109 w 692"/>
              <a:gd name="T3" fmla="*/ 341 h 378"/>
              <a:gd name="T4" fmla="*/ 241 w 692"/>
              <a:gd name="T5" fmla="*/ 305 h 378"/>
              <a:gd name="T6" fmla="*/ 353 w 692"/>
              <a:gd name="T7" fmla="*/ 209 h 378"/>
              <a:gd name="T8" fmla="*/ 429 w 692"/>
              <a:gd name="T9" fmla="*/ 89 h 378"/>
              <a:gd name="T10" fmla="*/ 493 w 692"/>
              <a:gd name="T11" fmla="*/ 17 h 378"/>
              <a:gd name="T12" fmla="*/ 577 w 692"/>
              <a:gd name="T13" fmla="*/ 1 h 378"/>
              <a:gd name="T14" fmla="*/ 629 w 692"/>
              <a:gd name="T15" fmla="*/ 21 h 378"/>
              <a:gd name="T16" fmla="*/ 673 w 692"/>
              <a:gd name="T17" fmla="*/ 65 h 378"/>
              <a:gd name="T18" fmla="*/ 673 w 692"/>
              <a:gd name="T19" fmla="*/ 137 h 378"/>
              <a:gd name="T20" fmla="*/ 561 w 692"/>
              <a:gd name="T21" fmla="*/ 225 h 378"/>
              <a:gd name="T22" fmla="*/ 425 w 692"/>
              <a:gd name="T23" fmla="*/ 297 h 378"/>
              <a:gd name="T24" fmla="*/ 245 w 692"/>
              <a:gd name="T25" fmla="*/ 357 h 378"/>
              <a:gd name="T26" fmla="*/ 113 w 692"/>
              <a:gd name="T27" fmla="*/ 377 h 378"/>
              <a:gd name="T28" fmla="*/ 1 w 692"/>
              <a:gd name="T29" fmla="*/ 357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92" h="378">
                <a:moveTo>
                  <a:pt x="1" y="357"/>
                </a:moveTo>
                <a:cubicBezTo>
                  <a:pt x="0" y="351"/>
                  <a:pt x="69" y="350"/>
                  <a:pt x="109" y="341"/>
                </a:cubicBezTo>
                <a:cubicBezTo>
                  <a:pt x="149" y="332"/>
                  <a:pt x="200" y="327"/>
                  <a:pt x="241" y="305"/>
                </a:cubicBezTo>
                <a:cubicBezTo>
                  <a:pt x="282" y="283"/>
                  <a:pt x="322" y="245"/>
                  <a:pt x="353" y="209"/>
                </a:cubicBezTo>
                <a:cubicBezTo>
                  <a:pt x="384" y="173"/>
                  <a:pt x="406" y="121"/>
                  <a:pt x="429" y="89"/>
                </a:cubicBezTo>
                <a:cubicBezTo>
                  <a:pt x="452" y="57"/>
                  <a:pt x="468" y="32"/>
                  <a:pt x="493" y="17"/>
                </a:cubicBezTo>
                <a:cubicBezTo>
                  <a:pt x="518" y="2"/>
                  <a:pt x="554" y="0"/>
                  <a:pt x="577" y="1"/>
                </a:cubicBezTo>
                <a:cubicBezTo>
                  <a:pt x="600" y="2"/>
                  <a:pt x="613" y="10"/>
                  <a:pt x="629" y="21"/>
                </a:cubicBezTo>
                <a:cubicBezTo>
                  <a:pt x="645" y="32"/>
                  <a:pt x="666" y="46"/>
                  <a:pt x="673" y="65"/>
                </a:cubicBezTo>
                <a:cubicBezTo>
                  <a:pt x="680" y="84"/>
                  <a:pt x="692" y="110"/>
                  <a:pt x="673" y="137"/>
                </a:cubicBezTo>
                <a:cubicBezTo>
                  <a:pt x="654" y="164"/>
                  <a:pt x="602" y="198"/>
                  <a:pt x="561" y="225"/>
                </a:cubicBezTo>
                <a:cubicBezTo>
                  <a:pt x="520" y="252"/>
                  <a:pt x="478" y="275"/>
                  <a:pt x="425" y="297"/>
                </a:cubicBezTo>
                <a:cubicBezTo>
                  <a:pt x="372" y="319"/>
                  <a:pt x="297" y="344"/>
                  <a:pt x="245" y="357"/>
                </a:cubicBezTo>
                <a:cubicBezTo>
                  <a:pt x="193" y="370"/>
                  <a:pt x="156" y="376"/>
                  <a:pt x="113" y="377"/>
                </a:cubicBezTo>
                <a:cubicBezTo>
                  <a:pt x="70" y="378"/>
                  <a:pt x="2" y="363"/>
                  <a:pt x="1" y="357"/>
                </a:cubicBezTo>
                <a:close/>
              </a:path>
            </a:pathLst>
          </a:custGeom>
          <a:gradFill rotWithShape="0">
            <a:gsLst>
              <a:gs pos="0">
                <a:schemeClr val="bg1"/>
              </a:gs>
              <a:gs pos="50000">
                <a:schemeClr val="folHlink"/>
              </a:gs>
              <a:gs pos="100000">
                <a:schemeClr val="bg1"/>
              </a:gs>
            </a:gsLst>
            <a:lin ang="0" scaled="1"/>
          </a:gradFill>
          <a:ln>
            <a:noFill/>
          </a:ln>
          <a:effectLst/>
        </p:spPr>
        <p:txBody>
          <a:bodyPr wrap="none" anchor="ctr"/>
          <a:lstStyle/>
          <a:p>
            <a:pPr eaLnBrk="1">
              <a:defRPr/>
            </a:pPr>
            <a:endParaRPr lang="en-US">
              <a:solidFill>
                <a:srgbClr val="2F1311"/>
              </a:solidFill>
              <a:latin typeface="Arial" charset="0"/>
              <a:ea typeface="ＭＳ Ｐゴシック" charset="0"/>
              <a:sym typeface="Arial" charset="0"/>
            </a:endParaRPr>
          </a:p>
        </p:txBody>
      </p:sp>
      <p:sp>
        <p:nvSpPr>
          <p:cNvPr id="254992" name="AutoShape 56">
            <a:extLst>
              <a:ext uri="{FF2B5EF4-FFF2-40B4-BE49-F238E27FC236}">
                <a16:creationId xmlns:a16="http://schemas.microsoft.com/office/drawing/2014/main" id="{38A9C382-5800-2F4A-BFF8-B75D087952C3}"/>
              </a:ext>
            </a:extLst>
          </p:cNvPr>
          <p:cNvSpPr>
            <a:spLocks noChangeArrowheads="1"/>
          </p:cNvSpPr>
          <p:nvPr/>
        </p:nvSpPr>
        <p:spPr bwMode="hidden">
          <a:xfrm rot="5400000">
            <a:off x="4324351" y="3316287"/>
            <a:ext cx="6858000" cy="225425"/>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0 h 21600"/>
              <a:gd name="T8" fmla="*/ 0 60000 65536"/>
              <a:gd name="T9" fmla="*/ 0 60000 65536"/>
              <a:gd name="T10" fmla="*/ 0 60000 65536"/>
              <a:gd name="T11" fmla="*/ 0 60000 65536"/>
              <a:gd name="T12" fmla="*/ 2104 w 21600"/>
              <a:gd name="T13" fmla="*/ 2104 h 21600"/>
              <a:gd name="T14" fmla="*/ 19496 w 21600"/>
              <a:gd name="T15" fmla="*/ 19496 h 21600"/>
            </a:gdLst>
            <a:ahLst/>
            <a:cxnLst>
              <a:cxn ang="T8">
                <a:pos x="T0" y="T1"/>
              </a:cxn>
              <a:cxn ang="T9">
                <a:pos x="T2" y="T3"/>
              </a:cxn>
              <a:cxn ang="T10">
                <a:pos x="T4" y="T5"/>
              </a:cxn>
              <a:cxn ang="T11">
                <a:pos x="T6" y="T7"/>
              </a:cxn>
            </a:cxnLst>
            <a:rect l="T12" t="T13" r="T14" b="T15"/>
            <a:pathLst>
              <a:path w="21600" h="21600">
                <a:moveTo>
                  <a:pt x="0" y="0"/>
                </a:moveTo>
                <a:lnTo>
                  <a:pt x="607" y="21600"/>
                </a:lnTo>
                <a:lnTo>
                  <a:pt x="20993" y="21600"/>
                </a:lnTo>
                <a:lnTo>
                  <a:pt x="21600" y="0"/>
                </a:lnTo>
                <a:lnTo>
                  <a:pt x="0" y="0"/>
                </a:lnTo>
                <a:close/>
              </a:path>
            </a:pathLst>
          </a:custGeom>
          <a:gradFill rotWithShape="0">
            <a:gsLst>
              <a:gs pos="0">
                <a:schemeClr val="bg1"/>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rot="10800000" vert="eaVert" wrap="none" anchor="ctr"/>
          <a:lstStyle/>
          <a:p>
            <a:endParaRPr lang="en-US"/>
          </a:p>
        </p:txBody>
      </p:sp>
      <p:sp>
        <p:nvSpPr>
          <p:cNvPr id="254993" name="Rectangle 57">
            <a:extLst>
              <a:ext uri="{FF2B5EF4-FFF2-40B4-BE49-F238E27FC236}">
                <a16:creationId xmlns:a16="http://schemas.microsoft.com/office/drawing/2014/main" id="{6E0D3381-9587-8B4E-AEDF-33C148783690}"/>
              </a:ext>
            </a:extLst>
          </p:cNvPr>
          <p:cNvSpPr>
            <a:spLocks noGrp="1" noChangeArrowheads="1"/>
          </p:cNvSpPr>
          <p:nvPr>
            <p:ph type="title"/>
          </p:nvPr>
        </p:nvSpPr>
        <p:spPr bwMode="auto">
          <a:xfrm>
            <a:off x="219075" y="227013"/>
            <a:ext cx="747712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p>
        </p:txBody>
      </p:sp>
      <p:sp>
        <p:nvSpPr>
          <p:cNvPr id="254994" name="Rectangle 58">
            <a:extLst>
              <a:ext uri="{FF2B5EF4-FFF2-40B4-BE49-F238E27FC236}">
                <a16:creationId xmlns:a16="http://schemas.microsoft.com/office/drawing/2014/main" id="{391F28EC-6E20-D84A-9BD8-EEB61D9395CF}"/>
              </a:ext>
            </a:extLst>
          </p:cNvPr>
          <p:cNvSpPr>
            <a:spLocks noGrp="1" noChangeArrowheads="1"/>
          </p:cNvSpPr>
          <p:nvPr>
            <p:ph type="body" idx="1"/>
          </p:nvPr>
        </p:nvSpPr>
        <p:spPr bwMode="auto">
          <a:xfrm>
            <a:off x="263525" y="1598613"/>
            <a:ext cx="7386638" cy="449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Tree>
  </p:cSld>
  <p:clrMap bg1="lt1" tx1="dk1" bg2="lt2" tx2="dk2" accent1="accent1" accent2="accent2" accent3="accent3" accent4="accent4" accent5="accent5" accent6="accent6" hlink="hlink" folHlink="folHlink"/>
  <p:sldLayoutIdLst>
    <p:sldLayoutId id="2147486528" r:id="rId1"/>
    <p:sldLayoutId id="2147486529" r:id="rId2"/>
    <p:sldLayoutId id="2147486530" r:id="rId3"/>
    <p:sldLayoutId id="2147486531" r:id="rId4"/>
    <p:sldLayoutId id="2147486532" r:id="rId5"/>
    <p:sldLayoutId id="2147486533" r:id="rId6"/>
    <p:sldLayoutId id="2147486534" r:id="rId7"/>
    <p:sldLayoutId id="2147486535" r:id="rId8"/>
    <p:sldLayoutId id="2147486536" r:id="rId9"/>
    <p:sldLayoutId id="2147486537" r:id="rId10"/>
    <p:sldLayoutId id="2147486538" r:id="rId11"/>
  </p:sldLayoutIdLst>
  <p:txStyles>
    <p:titleStyle>
      <a:lvl1pPr algn="l" rtl="0" eaLnBrk="0" fontAlgn="base" hangingPunct="0">
        <a:spcBef>
          <a:spcPct val="0"/>
        </a:spcBef>
        <a:spcAft>
          <a:spcPct val="0"/>
        </a:spcAft>
        <a:defRPr sz="4000">
          <a:solidFill>
            <a:schemeClr val="tx2"/>
          </a:solidFill>
          <a:latin typeface="+mj-lt"/>
          <a:ea typeface="ＭＳ Ｐゴシック" panose="020B0600070205080204" pitchFamily="34" charset="-128"/>
          <a:cs typeface="+mj-cs"/>
        </a:defRPr>
      </a:lvl1pPr>
      <a:lvl2pPr algn="l" rtl="0" eaLnBrk="0" fontAlgn="base" hangingPunct="0">
        <a:spcBef>
          <a:spcPct val="0"/>
        </a:spcBef>
        <a:spcAft>
          <a:spcPct val="0"/>
        </a:spcAft>
        <a:defRPr sz="4000">
          <a:solidFill>
            <a:schemeClr val="tx2"/>
          </a:solidFill>
          <a:latin typeface="Arial" charset="0"/>
          <a:ea typeface="ＭＳ Ｐゴシック" panose="020B0600070205080204" pitchFamily="34" charset="-128"/>
          <a:cs typeface="Arial" charset="0"/>
        </a:defRPr>
      </a:lvl2pPr>
      <a:lvl3pPr algn="l" rtl="0" eaLnBrk="0" fontAlgn="base" hangingPunct="0">
        <a:spcBef>
          <a:spcPct val="0"/>
        </a:spcBef>
        <a:spcAft>
          <a:spcPct val="0"/>
        </a:spcAft>
        <a:defRPr sz="4000">
          <a:solidFill>
            <a:schemeClr val="tx2"/>
          </a:solidFill>
          <a:latin typeface="Arial" charset="0"/>
          <a:ea typeface="ＭＳ Ｐゴシック" panose="020B0600070205080204" pitchFamily="34" charset="-128"/>
          <a:cs typeface="Arial" charset="0"/>
        </a:defRPr>
      </a:lvl3pPr>
      <a:lvl4pPr algn="l" rtl="0" eaLnBrk="0" fontAlgn="base" hangingPunct="0">
        <a:spcBef>
          <a:spcPct val="0"/>
        </a:spcBef>
        <a:spcAft>
          <a:spcPct val="0"/>
        </a:spcAft>
        <a:defRPr sz="4000">
          <a:solidFill>
            <a:schemeClr val="tx2"/>
          </a:solidFill>
          <a:latin typeface="Arial" charset="0"/>
          <a:ea typeface="ＭＳ Ｐゴシック" panose="020B0600070205080204" pitchFamily="34" charset="-128"/>
          <a:cs typeface="Arial" charset="0"/>
        </a:defRPr>
      </a:lvl4pPr>
      <a:lvl5pPr algn="l" rtl="0" eaLnBrk="0" fontAlgn="base" hangingPunct="0">
        <a:spcBef>
          <a:spcPct val="0"/>
        </a:spcBef>
        <a:spcAft>
          <a:spcPct val="0"/>
        </a:spcAft>
        <a:defRPr sz="4000">
          <a:solidFill>
            <a:schemeClr val="tx2"/>
          </a:solidFill>
          <a:latin typeface="Arial" charset="0"/>
          <a:ea typeface="ＭＳ Ｐゴシック" panose="020B0600070205080204" pitchFamily="34" charset="-128"/>
          <a:cs typeface="Arial" charset="0"/>
        </a:defRPr>
      </a:lvl5pPr>
      <a:lvl6pPr marL="457200" algn="l" rtl="0" fontAlgn="base">
        <a:spcBef>
          <a:spcPct val="0"/>
        </a:spcBef>
        <a:spcAft>
          <a:spcPct val="0"/>
        </a:spcAft>
        <a:defRPr sz="4000">
          <a:solidFill>
            <a:schemeClr val="tx2"/>
          </a:solidFill>
          <a:latin typeface="Arial" charset="0"/>
          <a:ea typeface="ＭＳ Ｐゴシック" charset="0"/>
          <a:cs typeface="Arial" charset="0"/>
        </a:defRPr>
      </a:lvl6pPr>
      <a:lvl7pPr marL="914400" algn="l" rtl="0" fontAlgn="base">
        <a:spcBef>
          <a:spcPct val="0"/>
        </a:spcBef>
        <a:spcAft>
          <a:spcPct val="0"/>
        </a:spcAft>
        <a:defRPr sz="4000">
          <a:solidFill>
            <a:schemeClr val="tx2"/>
          </a:solidFill>
          <a:latin typeface="Arial" charset="0"/>
          <a:ea typeface="ＭＳ Ｐゴシック" charset="0"/>
          <a:cs typeface="Arial" charset="0"/>
        </a:defRPr>
      </a:lvl7pPr>
      <a:lvl8pPr marL="1371600" algn="l" rtl="0" fontAlgn="base">
        <a:spcBef>
          <a:spcPct val="0"/>
        </a:spcBef>
        <a:spcAft>
          <a:spcPct val="0"/>
        </a:spcAft>
        <a:defRPr sz="4000">
          <a:solidFill>
            <a:schemeClr val="tx2"/>
          </a:solidFill>
          <a:latin typeface="Arial" charset="0"/>
          <a:ea typeface="ＭＳ Ｐゴシック" charset="0"/>
          <a:cs typeface="Arial" charset="0"/>
        </a:defRPr>
      </a:lvl8pPr>
      <a:lvl9pPr marL="1828800" algn="l" rtl="0" fontAlgn="base">
        <a:spcBef>
          <a:spcPct val="0"/>
        </a:spcBef>
        <a:spcAft>
          <a:spcPct val="0"/>
        </a:spcAft>
        <a:defRPr sz="40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Blip>
          <a:blip r:embed="rId15"/>
        </a:buBlip>
        <a:defRPr sz="3200">
          <a:solidFill>
            <a:schemeClr val="tx1"/>
          </a:solidFill>
          <a:latin typeface="+mn-lt"/>
          <a:ea typeface="ＭＳ Ｐゴシック" panose="020B0600070205080204" pitchFamily="34" charset="-128"/>
          <a:cs typeface="+mn-cs"/>
        </a:defRPr>
      </a:lvl1pPr>
      <a:lvl2pPr marL="742950" indent="-285750" algn="l" rtl="0" eaLnBrk="0" fontAlgn="base" hangingPunct="0">
        <a:spcBef>
          <a:spcPct val="20000"/>
        </a:spcBef>
        <a:spcAft>
          <a:spcPct val="0"/>
        </a:spcAft>
        <a:buSzPct val="80000"/>
        <a:buBlip>
          <a:blip r:embed="rId16"/>
        </a:buBlip>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SzPct val="70000"/>
        <a:buBlip>
          <a:blip r:embed="rId17"/>
        </a:buBlip>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grpSp>
        <p:nvGrpSpPr>
          <p:cNvPr id="256002" name="Group 1">
            <a:extLst>
              <a:ext uri="{FF2B5EF4-FFF2-40B4-BE49-F238E27FC236}">
                <a16:creationId xmlns:a16="http://schemas.microsoft.com/office/drawing/2014/main" id="{EC3C80F0-1A54-024F-B2AC-40D824FA4D91}"/>
              </a:ext>
            </a:extLst>
          </p:cNvPr>
          <p:cNvGrpSpPr>
            <a:grpSpLocks/>
          </p:cNvGrpSpPr>
          <p:nvPr/>
        </p:nvGrpSpPr>
        <p:grpSpPr bwMode="auto">
          <a:xfrm>
            <a:off x="0" y="0"/>
            <a:ext cx="9144000" cy="6858000"/>
            <a:chOff x="-1" y="0"/>
            <a:chExt cx="9144002" cy="6858000"/>
          </a:xfrm>
        </p:grpSpPr>
        <p:grpSp>
          <p:nvGrpSpPr>
            <p:cNvPr id="256019" name="Group 2">
              <a:extLst>
                <a:ext uri="{FF2B5EF4-FFF2-40B4-BE49-F238E27FC236}">
                  <a16:creationId xmlns:a16="http://schemas.microsoft.com/office/drawing/2014/main" id="{870E9E2E-1410-4846-A09C-265B674E10E0}"/>
                </a:ext>
              </a:extLst>
            </p:cNvPr>
            <p:cNvGrpSpPr>
              <a:grpSpLocks/>
            </p:cNvGrpSpPr>
            <p:nvPr/>
          </p:nvGrpSpPr>
          <p:grpSpPr bwMode="auto">
            <a:xfrm>
              <a:off x="-1" y="0"/>
              <a:ext cx="9144002" cy="6858000"/>
              <a:chOff x="-1" y="0"/>
              <a:chExt cx="9144002" cy="6858000"/>
            </a:xfrm>
          </p:grpSpPr>
          <p:sp>
            <p:nvSpPr>
              <p:cNvPr id="3075" name="AutoShape 3">
                <a:extLst>
                  <a:ext uri="{FF2B5EF4-FFF2-40B4-BE49-F238E27FC236}">
                    <a16:creationId xmlns:a16="http://schemas.microsoft.com/office/drawing/2014/main" id="{1EB87AFD-D550-5446-A6C8-D4AD5BDBF713}"/>
                  </a:ext>
                </a:extLst>
              </p:cNvPr>
              <p:cNvSpPr>
                <a:spLocks/>
              </p:cNvSpPr>
              <p:nvPr/>
            </p:nvSpPr>
            <p:spPr bwMode="auto">
              <a:xfrm>
                <a:off x="-1" y="1981200"/>
                <a:ext cx="9144002" cy="1752600"/>
              </a:xfrm>
              <a:custGeom>
                <a:avLst/>
                <a:gdLst>
                  <a:gd name="T0" fmla="*/ 4572001 w 21600"/>
                  <a:gd name="T1" fmla="*/ 876300 h 21600"/>
                  <a:gd name="T2" fmla="*/ 4572001 w 21600"/>
                  <a:gd name="T3" fmla="*/ 876300 h 21600"/>
                  <a:gd name="T4" fmla="*/ 4572001 w 21600"/>
                  <a:gd name="T5" fmla="*/ 876300 h 21600"/>
                  <a:gd name="T6" fmla="*/ 4572001 w 21600"/>
                  <a:gd name="T7" fmla="*/ 87630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600" y="0"/>
                    </a:lnTo>
                    <a:lnTo>
                      <a:pt x="21600" y="21600"/>
                    </a:lnTo>
                    <a:lnTo>
                      <a:pt x="0" y="21600"/>
                    </a:lnTo>
                    <a:lnTo>
                      <a:pt x="0" y="0"/>
                    </a:lnTo>
                    <a:close/>
                  </a:path>
                </a:pathLst>
              </a:custGeom>
              <a:solidFill>
                <a:srgbClr val="FFCC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pPr eaLnBrk="1" hangingPunct="1">
                  <a:defRPr/>
                </a:pPr>
                <a:endParaRPr lang="en-GB"/>
              </a:p>
            </p:txBody>
          </p:sp>
          <p:sp>
            <p:nvSpPr>
              <p:cNvPr id="3076" name="AutoShape 4" descr="Cacback.png">
                <a:extLst>
                  <a:ext uri="{FF2B5EF4-FFF2-40B4-BE49-F238E27FC236}">
                    <a16:creationId xmlns:a16="http://schemas.microsoft.com/office/drawing/2014/main" id="{D7463110-3F90-0146-BCB1-F90E5D2E20CE}"/>
                  </a:ext>
                </a:extLst>
              </p:cNvPr>
              <p:cNvSpPr>
                <a:spLocks/>
              </p:cNvSpPr>
              <p:nvPr/>
            </p:nvSpPr>
            <p:spPr bwMode="auto">
              <a:xfrm>
                <a:off x="-1" y="0"/>
                <a:ext cx="1776413" cy="6858000"/>
              </a:xfrm>
              <a:custGeom>
                <a:avLst/>
                <a:gdLst>
                  <a:gd name="T0" fmla="*/ 888207 w 21600"/>
                  <a:gd name="T1" fmla="*/ 3429000 h 21600"/>
                  <a:gd name="T2" fmla="*/ 888207 w 21600"/>
                  <a:gd name="T3" fmla="*/ 3429000 h 21600"/>
                  <a:gd name="T4" fmla="*/ 888207 w 21600"/>
                  <a:gd name="T5" fmla="*/ 3429000 h 21600"/>
                  <a:gd name="T6" fmla="*/ 888207 w 21600"/>
                  <a:gd name="T7" fmla="*/ 342900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600" y="0"/>
                    </a:lnTo>
                    <a:lnTo>
                      <a:pt x="21600" y="21600"/>
                    </a:lnTo>
                    <a:lnTo>
                      <a:pt x="0" y="21600"/>
                    </a:lnTo>
                    <a:lnTo>
                      <a:pt x="0" y="0"/>
                    </a:lnTo>
                    <a:close/>
                  </a:path>
                </a:pathLst>
              </a:custGeom>
              <a:blipFill dpi="0" rotWithShape="0">
                <a:blip r:embed="rId13"/>
                <a:srcRect/>
                <a:tile tx="0" ty="0" sx="100000" sy="100000" flip="none" algn="tl"/>
              </a:bli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pPr eaLnBrk="1" hangingPunct="1">
                  <a:defRPr/>
                </a:pPr>
                <a:endParaRPr lang="en-GB"/>
              </a:p>
            </p:txBody>
          </p:sp>
        </p:grpSp>
        <p:sp>
          <p:nvSpPr>
            <p:cNvPr id="3077" name="AutoShape 5">
              <a:extLst>
                <a:ext uri="{FF2B5EF4-FFF2-40B4-BE49-F238E27FC236}">
                  <a16:creationId xmlns:a16="http://schemas.microsoft.com/office/drawing/2014/main" id="{8F8C081F-7C42-4B44-82ED-7AA64711DC49}"/>
                </a:ext>
              </a:extLst>
            </p:cNvPr>
            <p:cNvSpPr>
              <a:spLocks/>
            </p:cNvSpPr>
            <p:nvPr/>
          </p:nvSpPr>
          <p:spPr bwMode="auto">
            <a:xfrm>
              <a:off x="1295399" y="4114800"/>
              <a:ext cx="1112838" cy="2743200"/>
            </a:xfrm>
            <a:custGeom>
              <a:avLst/>
              <a:gdLst>
                <a:gd name="T0" fmla="*/ 556419 w 21600"/>
                <a:gd name="T1" fmla="*/ 1371600 h 21600"/>
                <a:gd name="T2" fmla="*/ 556419 w 21600"/>
                <a:gd name="T3" fmla="*/ 1371600 h 21600"/>
                <a:gd name="T4" fmla="*/ 556419 w 21600"/>
                <a:gd name="T5" fmla="*/ 1371600 h 21600"/>
                <a:gd name="T6" fmla="*/ 556419 w 21600"/>
                <a:gd name="T7" fmla="*/ 137160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599" y="0"/>
                  </a:lnTo>
                  <a:lnTo>
                    <a:pt x="21599" y="21600"/>
                  </a:lnTo>
                  <a:lnTo>
                    <a:pt x="0" y="21600"/>
                  </a:lnTo>
                  <a:lnTo>
                    <a:pt x="0" y="0"/>
                  </a:lnTo>
                  <a:close/>
                </a:path>
              </a:pathLst>
            </a:custGeom>
            <a:solidFill>
              <a:srgbClr val="FFFFFF">
                <a:alpha val="50195"/>
              </a:srgbClr>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pPr eaLnBrk="1" hangingPunct="1">
                <a:defRPr/>
              </a:pPr>
              <a:endParaRPr lang="en-GB"/>
            </a:p>
          </p:txBody>
        </p:sp>
      </p:grpSp>
      <p:grpSp>
        <p:nvGrpSpPr>
          <p:cNvPr id="256003" name="Group 6">
            <a:extLst>
              <a:ext uri="{FF2B5EF4-FFF2-40B4-BE49-F238E27FC236}">
                <a16:creationId xmlns:a16="http://schemas.microsoft.com/office/drawing/2014/main" id="{D6E406F4-8834-E342-8FF4-F16D4A0FB216}"/>
              </a:ext>
            </a:extLst>
          </p:cNvPr>
          <p:cNvGrpSpPr>
            <a:grpSpLocks/>
          </p:cNvGrpSpPr>
          <p:nvPr/>
        </p:nvGrpSpPr>
        <p:grpSpPr bwMode="auto">
          <a:xfrm>
            <a:off x="120650" y="1179513"/>
            <a:ext cx="7916863" cy="1666875"/>
            <a:chOff x="0" y="-1"/>
            <a:chExt cx="7917000" cy="1667505"/>
          </a:xfrm>
        </p:grpSpPr>
        <p:sp>
          <p:nvSpPr>
            <p:cNvPr id="3079" name="AutoShape 7">
              <a:extLst>
                <a:ext uri="{FF2B5EF4-FFF2-40B4-BE49-F238E27FC236}">
                  <a16:creationId xmlns:a16="http://schemas.microsoft.com/office/drawing/2014/main" id="{26F41BF8-F358-1443-87BD-69C49EE608DD}"/>
                </a:ext>
              </a:extLst>
            </p:cNvPr>
            <p:cNvSpPr>
              <a:spLocks/>
            </p:cNvSpPr>
            <p:nvPr/>
          </p:nvSpPr>
          <p:spPr bwMode="auto">
            <a:xfrm rot="-507431">
              <a:off x="11113" y="1154547"/>
              <a:ext cx="1547839" cy="271566"/>
            </a:xfrm>
            <a:custGeom>
              <a:avLst/>
              <a:gdLst>
                <a:gd name="T0" fmla="*/ 773886 w 19887"/>
                <a:gd name="T1" fmla="*/ 135732 h 21474"/>
                <a:gd name="T2" fmla="*/ 773886 w 19887"/>
                <a:gd name="T3" fmla="*/ 135732 h 21474"/>
                <a:gd name="T4" fmla="*/ 773886 w 19887"/>
                <a:gd name="T5" fmla="*/ 135732 h 21474"/>
                <a:gd name="T6" fmla="*/ 773886 w 19887"/>
                <a:gd name="T7" fmla="*/ 135732 h 2147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887" h="21474">
                  <a:moveTo>
                    <a:pt x="19887" y="0"/>
                  </a:moveTo>
                  <a:cubicBezTo>
                    <a:pt x="9362" y="5651"/>
                    <a:pt x="4222" y="14065"/>
                    <a:pt x="1285" y="18083"/>
                  </a:cubicBezTo>
                  <a:cubicBezTo>
                    <a:pt x="-1713" y="21600"/>
                    <a:pt x="1407" y="18460"/>
                    <a:pt x="1897" y="21474"/>
                  </a:cubicBezTo>
                  <a:cubicBezTo>
                    <a:pt x="4997" y="18962"/>
                    <a:pt x="5201" y="12432"/>
                    <a:pt x="19887" y="3013"/>
                  </a:cubicBezTo>
                  <a:cubicBezTo>
                    <a:pt x="19887" y="3013"/>
                    <a:pt x="19887" y="0"/>
                    <a:pt x="19887" y="0"/>
                  </a:cubicBezTo>
                  <a:close/>
                </a:path>
              </a:pathLst>
            </a:custGeom>
            <a:gradFill rotWithShape="0">
              <a:gsLst>
                <a:gs pos="0">
                  <a:srgbClr val="F5EBC1"/>
                </a:gs>
                <a:gs pos="100000">
                  <a:srgbClr val="006600"/>
                </a:gs>
              </a:gsLst>
              <a:lin ang="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pPr eaLnBrk="1" hangingPunct="1">
                <a:defRPr/>
              </a:pPr>
              <a:endParaRPr lang="en-GB"/>
            </a:p>
          </p:txBody>
        </p:sp>
        <p:sp>
          <p:nvSpPr>
            <p:cNvPr id="3080" name="AutoShape 8">
              <a:extLst>
                <a:ext uri="{FF2B5EF4-FFF2-40B4-BE49-F238E27FC236}">
                  <a16:creationId xmlns:a16="http://schemas.microsoft.com/office/drawing/2014/main" id="{B9B56FAB-BDE2-F04A-95C8-CF98EA589FDE}"/>
                </a:ext>
              </a:extLst>
            </p:cNvPr>
            <p:cNvSpPr>
              <a:spLocks/>
            </p:cNvSpPr>
            <p:nvPr/>
          </p:nvSpPr>
          <p:spPr bwMode="auto">
            <a:xfrm rot="-507431">
              <a:off x="1760568" y="446255"/>
              <a:ext cx="6132618" cy="774993"/>
            </a:xfrm>
            <a:custGeom>
              <a:avLst/>
              <a:gdLst>
                <a:gd name="T0" fmla="*/ 3066680 w 20246"/>
                <a:gd name="T1" fmla="*/ 613172 h 16714"/>
                <a:gd name="T2" fmla="*/ 3066680 w 20246"/>
                <a:gd name="T3" fmla="*/ 613172 h 16714"/>
                <a:gd name="T4" fmla="*/ 3066680 w 20246"/>
                <a:gd name="T5" fmla="*/ 613172 h 16714"/>
                <a:gd name="T6" fmla="*/ 3066680 w 20246"/>
                <a:gd name="T7" fmla="*/ 613172 h 1671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0246" h="16714">
                  <a:moveTo>
                    <a:pt x="0" y="2108"/>
                  </a:moveTo>
                  <a:cubicBezTo>
                    <a:pt x="1336" y="1902"/>
                    <a:pt x="8834" y="-4886"/>
                    <a:pt x="18571" y="7045"/>
                  </a:cubicBezTo>
                  <a:cubicBezTo>
                    <a:pt x="21600" y="11022"/>
                    <a:pt x="19671" y="16165"/>
                    <a:pt x="19283" y="16713"/>
                  </a:cubicBezTo>
                  <a:cubicBezTo>
                    <a:pt x="19283" y="16713"/>
                    <a:pt x="19084" y="16576"/>
                    <a:pt x="18948" y="16508"/>
                  </a:cubicBezTo>
                  <a:cubicBezTo>
                    <a:pt x="19273" y="16096"/>
                    <a:pt x="21579" y="11845"/>
                    <a:pt x="18518" y="7731"/>
                  </a:cubicBezTo>
                  <a:cubicBezTo>
                    <a:pt x="10632" y="-1526"/>
                    <a:pt x="3647" y="462"/>
                    <a:pt x="89" y="3034"/>
                  </a:cubicBezTo>
                  <a:cubicBezTo>
                    <a:pt x="89" y="3034"/>
                    <a:pt x="0" y="2108"/>
                    <a:pt x="0" y="2108"/>
                  </a:cubicBezTo>
                  <a:close/>
                </a:path>
              </a:pathLst>
            </a:custGeom>
            <a:solidFill>
              <a:srgbClr val="0066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pPr eaLnBrk="1" hangingPunct="1">
                <a:defRPr/>
              </a:pPr>
              <a:endParaRPr lang="en-GB"/>
            </a:p>
          </p:txBody>
        </p:sp>
        <p:grpSp>
          <p:nvGrpSpPr>
            <p:cNvPr id="256009" name="Group 9">
              <a:extLst>
                <a:ext uri="{FF2B5EF4-FFF2-40B4-BE49-F238E27FC236}">
                  <a16:creationId xmlns:a16="http://schemas.microsoft.com/office/drawing/2014/main" id="{91326975-53A6-6648-B8B6-EE071C6DE2EC}"/>
                </a:ext>
              </a:extLst>
            </p:cNvPr>
            <p:cNvGrpSpPr>
              <a:grpSpLocks/>
            </p:cNvGrpSpPr>
            <p:nvPr/>
          </p:nvGrpSpPr>
          <p:grpSpPr bwMode="auto">
            <a:xfrm>
              <a:off x="1479274" y="801225"/>
              <a:ext cx="457201" cy="457201"/>
              <a:chOff x="0" y="0"/>
              <a:chExt cx="457200" cy="457200"/>
            </a:xfrm>
          </p:grpSpPr>
          <p:sp>
            <p:nvSpPr>
              <p:cNvPr id="3082" name="AutoShape 10">
                <a:extLst>
                  <a:ext uri="{FF2B5EF4-FFF2-40B4-BE49-F238E27FC236}">
                    <a16:creationId xmlns:a16="http://schemas.microsoft.com/office/drawing/2014/main" id="{31580F4C-977D-D243-A7C8-50C28A9AFC33}"/>
                  </a:ext>
                </a:extLst>
              </p:cNvPr>
              <p:cNvSpPr>
                <a:spLocks/>
              </p:cNvSpPr>
              <p:nvPr/>
            </p:nvSpPr>
            <p:spPr bwMode="auto">
              <a:xfrm>
                <a:off x="302" y="764"/>
                <a:ext cx="457207" cy="455784"/>
              </a:xfrm>
              <a:custGeom>
                <a:avLst/>
                <a:gdLst>
                  <a:gd name="T0" fmla="*/ 228588 w 19679"/>
                  <a:gd name="T1" fmla="*/ 250915 h 19679"/>
                  <a:gd name="T2" fmla="*/ 228588 w 19679"/>
                  <a:gd name="T3" fmla="*/ 250915 h 19679"/>
                  <a:gd name="T4" fmla="*/ 228588 w 19679"/>
                  <a:gd name="T5" fmla="*/ 250915 h 19679"/>
                  <a:gd name="T6" fmla="*/ 228588 w 19679"/>
                  <a:gd name="T7" fmla="*/ 250915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gradFill rotWithShape="0">
                <a:gsLst>
                  <a:gs pos="0">
                    <a:srgbClr val="006600"/>
                  </a:gs>
                  <a:gs pos="100000">
                    <a:srgbClr val="000000"/>
                  </a:gs>
                </a:gsLst>
                <a:path path="rect">
                  <a:fillToRect l="37720" t="-19635" r="62280" b="119635"/>
                </a:path>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pPr eaLnBrk="1" hangingPunct="1">
                  <a:defRPr/>
                </a:pPr>
                <a:endParaRPr lang="en-GB"/>
              </a:p>
            </p:txBody>
          </p:sp>
          <p:sp>
            <p:nvSpPr>
              <p:cNvPr id="3083" name="AutoShape 11">
                <a:extLst>
                  <a:ext uri="{FF2B5EF4-FFF2-40B4-BE49-F238E27FC236}">
                    <a16:creationId xmlns:a16="http://schemas.microsoft.com/office/drawing/2014/main" id="{9D6854D3-8439-7845-94A0-FFF073092772}"/>
                  </a:ext>
                </a:extLst>
              </p:cNvPr>
              <p:cNvSpPr>
                <a:spLocks/>
              </p:cNvSpPr>
              <p:nvPr/>
            </p:nvSpPr>
            <p:spPr bwMode="auto">
              <a:xfrm>
                <a:off x="228906" y="121460"/>
                <a:ext cx="112715" cy="114343"/>
              </a:xfrm>
              <a:custGeom>
                <a:avLst/>
                <a:gdLst>
                  <a:gd name="T0" fmla="*/ 55957 w 19679"/>
                  <a:gd name="T1" fmla="*/ 62729 h 19679"/>
                  <a:gd name="T2" fmla="*/ 55957 w 19679"/>
                  <a:gd name="T3" fmla="*/ 62729 h 19679"/>
                  <a:gd name="T4" fmla="*/ 55957 w 19679"/>
                  <a:gd name="T5" fmla="*/ 62729 h 19679"/>
                  <a:gd name="T6" fmla="*/ 55957 w 19679"/>
                  <a:gd name="T7" fmla="*/ 62729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gradFill rotWithShape="0">
                <a:gsLst>
                  <a:gs pos="0">
                    <a:srgbClr val="FFFFCC"/>
                  </a:gs>
                  <a:gs pos="100000">
                    <a:srgbClr val="006600"/>
                  </a:gs>
                </a:gsLst>
                <a:path path="rect">
                  <a:fillToRect l="37720" t="-19635" r="62280" b="119635"/>
                </a:path>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pPr eaLnBrk="1" hangingPunct="1">
                  <a:defRPr/>
                </a:pPr>
                <a:endParaRPr lang="en-GB"/>
              </a:p>
            </p:txBody>
          </p:sp>
          <p:sp>
            <p:nvSpPr>
              <p:cNvPr id="3084" name="AutoShape 12">
                <a:extLst>
                  <a:ext uri="{FF2B5EF4-FFF2-40B4-BE49-F238E27FC236}">
                    <a16:creationId xmlns:a16="http://schemas.microsoft.com/office/drawing/2014/main" id="{1DEF7DDA-F5DD-1049-AC01-713EAFE9656D}"/>
                  </a:ext>
                </a:extLst>
              </p:cNvPr>
              <p:cNvSpPr>
                <a:spLocks/>
              </p:cNvSpPr>
              <p:nvPr/>
            </p:nvSpPr>
            <p:spPr bwMode="auto">
              <a:xfrm>
                <a:off x="71741" y="57936"/>
                <a:ext cx="112714" cy="114343"/>
              </a:xfrm>
              <a:custGeom>
                <a:avLst/>
                <a:gdLst>
                  <a:gd name="T0" fmla="*/ 55957 w 19679"/>
                  <a:gd name="T1" fmla="*/ 62729 h 19679"/>
                  <a:gd name="T2" fmla="*/ 55957 w 19679"/>
                  <a:gd name="T3" fmla="*/ 62729 h 19679"/>
                  <a:gd name="T4" fmla="*/ 55957 w 19679"/>
                  <a:gd name="T5" fmla="*/ 62729 h 19679"/>
                  <a:gd name="T6" fmla="*/ 55957 w 19679"/>
                  <a:gd name="T7" fmla="*/ 62729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gradFill rotWithShape="0">
                <a:gsLst>
                  <a:gs pos="0">
                    <a:srgbClr val="FFFFCC"/>
                  </a:gs>
                  <a:gs pos="100000">
                    <a:srgbClr val="000000"/>
                  </a:gs>
                </a:gsLst>
                <a:path path="rect">
                  <a:fillToRect l="37720" t="-19635" r="62280" b="119635"/>
                </a:path>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pPr eaLnBrk="1" hangingPunct="1">
                  <a:defRPr/>
                </a:pPr>
                <a:endParaRPr lang="en-GB"/>
              </a:p>
            </p:txBody>
          </p:sp>
          <p:sp>
            <p:nvSpPr>
              <p:cNvPr id="3085" name="AutoShape 13">
                <a:extLst>
                  <a:ext uri="{FF2B5EF4-FFF2-40B4-BE49-F238E27FC236}">
                    <a16:creationId xmlns:a16="http://schemas.microsoft.com/office/drawing/2014/main" id="{949020BF-F7FC-394D-9B97-82677A426AA2}"/>
                  </a:ext>
                </a:extLst>
              </p:cNvPr>
              <p:cNvSpPr>
                <a:spLocks/>
              </p:cNvSpPr>
              <p:nvPr/>
            </p:nvSpPr>
            <p:spPr bwMode="auto">
              <a:xfrm>
                <a:off x="71741" y="186572"/>
                <a:ext cx="112714" cy="112754"/>
              </a:xfrm>
              <a:custGeom>
                <a:avLst/>
                <a:gdLst>
                  <a:gd name="T0" fmla="*/ 55957 w 19679"/>
                  <a:gd name="T1" fmla="*/ 62729 h 19679"/>
                  <a:gd name="T2" fmla="*/ 55957 w 19679"/>
                  <a:gd name="T3" fmla="*/ 62729 h 19679"/>
                  <a:gd name="T4" fmla="*/ 55957 w 19679"/>
                  <a:gd name="T5" fmla="*/ 62729 h 19679"/>
                  <a:gd name="T6" fmla="*/ 55957 w 19679"/>
                  <a:gd name="T7" fmla="*/ 62729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gradFill rotWithShape="0">
                <a:gsLst>
                  <a:gs pos="0">
                    <a:srgbClr val="FFFFCC"/>
                  </a:gs>
                  <a:gs pos="100000">
                    <a:srgbClr val="006600"/>
                  </a:gs>
                </a:gsLst>
                <a:path path="rect">
                  <a:fillToRect l="37720" t="-19635" r="62280" b="119635"/>
                </a:path>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pPr eaLnBrk="1" hangingPunct="1">
                  <a:defRPr/>
                </a:pPr>
                <a:endParaRPr lang="en-GB"/>
              </a:p>
            </p:txBody>
          </p:sp>
          <p:sp>
            <p:nvSpPr>
              <p:cNvPr id="3086" name="AutoShape 14">
                <a:extLst>
                  <a:ext uri="{FF2B5EF4-FFF2-40B4-BE49-F238E27FC236}">
                    <a16:creationId xmlns:a16="http://schemas.microsoft.com/office/drawing/2014/main" id="{278AAC21-F403-EB49-B039-23CC88C0B24A}"/>
                  </a:ext>
                </a:extLst>
              </p:cNvPr>
              <p:cNvSpPr>
                <a:spLocks/>
              </p:cNvSpPr>
              <p:nvPr/>
            </p:nvSpPr>
            <p:spPr bwMode="auto">
              <a:xfrm>
                <a:off x="178105" y="229450"/>
                <a:ext cx="112715" cy="112755"/>
              </a:xfrm>
              <a:custGeom>
                <a:avLst/>
                <a:gdLst>
                  <a:gd name="T0" fmla="*/ 55957 w 19679"/>
                  <a:gd name="T1" fmla="*/ 62729 h 19679"/>
                  <a:gd name="T2" fmla="*/ 55957 w 19679"/>
                  <a:gd name="T3" fmla="*/ 62729 h 19679"/>
                  <a:gd name="T4" fmla="*/ 55957 w 19679"/>
                  <a:gd name="T5" fmla="*/ 62729 h 19679"/>
                  <a:gd name="T6" fmla="*/ 55957 w 19679"/>
                  <a:gd name="T7" fmla="*/ 62729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gradFill rotWithShape="0">
                <a:gsLst>
                  <a:gs pos="0">
                    <a:srgbClr val="FFFFCC"/>
                  </a:gs>
                  <a:gs pos="100000">
                    <a:srgbClr val="006600"/>
                  </a:gs>
                </a:gsLst>
                <a:path path="rect">
                  <a:fillToRect l="37720" t="-19635" r="62280" b="119635"/>
                </a:path>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pPr eaLnBrk="1" hangingPunct="1">
                  <a:defRPr/>
                </a:pPr>
                <a:endParaRPr lang="en-GB"/>
              </a:p>
            </p:txBody>
          </p:sp>
          <p:sp>
            <p:nvSpPr>
              <p:cNvPr id="3087" name="AutoShape 15">
                <a:extLst>
                  <a:ext uri="{FF2B5EF4-FFF2-40B4-BE49-F238E27FC236}">
                    <a16:creationId xmlns:a16="http://schemas.microsoft.com/office/drawing/2014/main" id="{61F8AB1D-13FB-5647-AD8D-01F24D547D58}"/>
                  </a:ext>
                </a:extLst>
              </p:cNvPr>
              <p:cNvSpPr>
                <a:spLocks/>
              </p:cNvSpPr>
              <p:nvPr/>
            </p:nvSpPr>
            <p:spPr bwMode="auto">
              <a:xfrm>
                <a:off x="320982" y="215158"/>
                <a:ext cx="112715" cy="112754"/>
              </a:xfrm>
              <a:custGeom>
                <a:avLst/>
                <a:gdLst>
                  <a:gd name="T0" fmla="*/ 55957 w 19679"/>
                  <a:gd name="T1" fmla="*/ 62729 h 19679"/>
                  <a:gd name="T2" fmla="*/ 55957 w 19679"/>
                  <a:gd name="T3" fmla="*/ 62729 h 19679"/>
                  <a:gd name="T4" fmla="*/ 55957 w 19679"/>
                  <a:gd name="T5" fmla="*/ 62729 h 19679"/>
                  <a:gd name="T6" fmla="*/ 55957 w 19679"/>
                  <a:gd name="T7" fmla="*/ 62729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gradFill rotWithShape="0">
                <a:gsLst>
                  <a:gs pos="0">
                    <a:srgbClr val="FFFFCC"/>
                  </a:gs>
                  <a:gs pos="100000">
                    <a:srgbClr val="000000"/>
                  </a:gs>
                </a:gsLst>
                <a:path path="rect">
                  <a:fillToRect l="37720" t="-19635" r="62280" b="119635"/>
                </a:path>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pPr eaLnBrk="1" hangingPunct="1">
                  <a:defRPr/>
                </a:pPr>
                <a:endParaRPr lang="en-GB"/>
              </a:p>
            </p:txBody>
          </p:sp>
          <p:sp>
            <p:nvSpPr>
              <p:cNvPr id="3088" name="AutoShape 16">
                <a:extLst>
                  <a:ext uri="{FF2B5EF4-FFF2-40B4-BE49-F238E27FC236}">
                    <a16:creationId xmlns:a16="http://schemas.microsoft.com/office/drawing/2014/main" id="{8372B09D-B7C3-584E-B929-3FF2D21646C4}"/>
                  </a:ext>
                </a:extLst>
              </p:cNvPr>
              <p:cNvSpPr>
                <a:spLocks/>
              </p:cNvSpPr>
              <p:nvPr/>
            </p:nvSpPr>
            <p:spPr bwMode="auto">
              <a:xfrm>
                <a:off x="206680" y="321560"/>
                <a:ext cx="112715" cy="114343"/>
              </a:xfrm>
              <a:custGeom>
                <a:avLst/>
                <a:gdLst>
                  <a:gd name="T0" fmla="*/ 55957 w 19679"/>
                  <a:gd name="T1" fmla="*/ 62729 h 19679"/>
                  <a:gd name="T2" fmla="*/ 55957 w 19679"/>
                  <a:gd name="T3" fmla="*/ 62729 h 19679"/>
                  <a:gd name="T4" fmla="*/ 55957 w 19679"/>
                  <a:gd name="T5" fmla="*/ 62729 h 19679"/>
                  <a:gd name="T6" fmla="*/ 55957 w 19679"/>
                  <a:gd name="T7" fmla="*/ 62729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gradFill rotWithShape="0">
                <a:gsLst>
                  <a:gs pos="0">
                    <a:srgbClr val="FFFFCC"/>
                  </a:gs>
                  <a:gs pos="100000">
                    <a:srgbClr val="000000"/>
                  </a:gs>
                </a:gsLst>
                <a:path path="rect">
                  <a:fillToRect l="37720" t="-19635" r="62280" b="119635"/>
                </a:path>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pPr eaLnBrk="1" hangingPunct="1">
                  <a:defRPr/>
                </a:pPr>
                <a:endParaRPr lang="en-GB"/>
              </a:p>
            </p:txBody>
          </p:sp>
          <p:sp>
            <p:nvSpPr>
              <p:cNvPr id="3089" name="AutoShape 17">
                <a:extLst>
                  <a:ext uri="{FF2B5EF4-FFF2-40B4-BE49-F238E27FC236}">
                    <a16:creationId xmlns:a16="http://schemas.microsoft.com/office/drawing/2014/main" id="{6DE131C4-C5DD-6E48-AE26-AE87927C113A}"/>
                  </a:ext>
                </a:extLst>
              </p:cNvPr>
              <p:cNvSpPr>
                <a:spLocks/>
              </p:cNvSpPr>
              <p:nvPr/>
            </p:nvSpPr>
            <p:spPr bwMode="auto">
              <a:xfrm>
                <a:off x="71741" y="299327"/>
                <a:ext cx="112714" cy="114343"/>
              </a:xfrm>
              <a:custGeom>
                <a:avLst/>
                <a:gdLst>
                  <a:gd name="T0" fmla="*/ 55957 w 19679"/>
                  <a:gd name="T1" fmla="*/ 62729 h 19679"/>
                  <a:gd name="T2" fmla="*/ 55957 w 19679"/>
                  <a:gd name="T3" fmla="*/ 62729 h 19679"/>
                  <a:gd name="T4" fmla="*/ 55957 w 19679"/>
                  <a:gd name="T5" fmla="*/ 62729 h 19679"/>
                  <a:gd name="T6" fmla="*/ 55957 w 19679"/>
                  <a:gd name="T7" fmla="*/ 62729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gradFill rotWithShape="0">
                <a:gsLst>
                  <a:gs pos="0">
                    <a:srgbClr val="FFFFCC"/>
                  </a:gs>
                  <a:gs pos="100000">
                    <a:srgbClr val="000000"/>
                  </a:gs>
                </a:gsLst>
                <a:path path="rect">
                  <a:fillToRect l="37720" t="-19635" r="62280" b="119635"/>
                </a:path>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pPr eaLnBrk="1" hangingPunct="1">
                  <a:defRPr/>
                </a:pPr>
                <a:endParaRPr lang="en-GB"/>
              </a:p>
            </p:txBody>
          </p:sp>
          <p:sp>
            <p:nvSpPr>
              <p:cNvPr id="3090" name="AutoShape 18">
                <a:extLst>
                  <a:ext uri="{FF2B5EF4-FFF2-40B4-BE49-F238E27FC236}">
                    <a16:creationId xmlns:a16="http://schemas.microsoft.com/office/drawing/2014/main" id="{8FBE6996-ADFB-F44B-B808-4C96DE4B6A89}"/>
                  </a:ext>
                </a:extLst>
              </p:cNvPr>
              <p:cNvSpPr>
                <a:spLocks/>
              </p:cNvSpPr>
              <p:nvPr/>
            </p:nvSpPr>
            <p:spPr bwMode="auto">
              <a:xfrm>
                <a:off x="200330" y="7117"/>
                <a:ext cx="112715" cy="114343"/>
              </a:xfrm>
              <a:custGeom>
                <a:avLst/>
                <a:gdLst>
                  <a:gd name="T0" fmla="*/ 55957 w 19679"/>
                  <a:gd name="T1" fmla="*/ 62729 h 19679"/>
                  <a:gd name="T2" fmla="*/ 55957 w 19679"/>
                  <a:gd name="T3" fmla="*/ 62729 h 19679"/>
                  <a:gd name="T4" fmla="*/ 55957 w 19679"/>
                  <a:gd name="T5" fmla="*/ 62729 h 19679"/>
                  <a:gd name="T6" fmla="*/ 55957 w 19679"/>
                  <a:gd name="T7" fmla="*/ 62729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gradFill rotWithShape="0">
                <a:gsLst>
                  <a:gs pos="0">
                    <a:srgbClr val="FFFFCC"/>
                  </a:gs>
                  <a:gs pos="100000">
                    <a:srgbClr val="000000"/>
                  </a:gs>
                </a:gsLst>
                <a:path path="rect">
                  <a:fillToRect l="37720" t="-19635" r="62280" b="119635"/>
                </a:path>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pPr eaLnBrk="1" hangingPunct="1">
                  <a:defRPr/>
                </a:pPr>
                <a:endParaRPr lang="en-GB"/>
              </a:p>
            </p:txBody>
          </p:sp>
        </p:grpSp>
      </p:grpSp>
      <p:sp>
        <p:nvSpPr>
          <p:cNvPr id="3091" name="Rectangle 19">
            <a:extLst>
              <a:ext uri="{FF2B5EF4-FFF2-40B4-BE49-F238E27FC236}">
                <a16:creationId xmlns:a16="http://schemas.microsoft.com/office/drawing/2014/main" id="{2AE23320-C89C-D744-B449-B9D11BBE63DD}"/>
              </a:ext>
            </a:extLst>
          </p:cNvPr>
          <p:cNvSpPr>
            <a:spLocks noGrp="1"/>
          </p:cNvSpPr>
          <p:nvPr>
            <p:ph type="title"/>
          </p:nvPr>
        </p:nvSpPr>
        <p:spPr bwMode="auto">
          <a:xfrm>
            <a:off x="1828800" y="1600200"/>
            <a:ext cx="7315200" cy="26654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a:extLst>
        </p:spPr>
        <p:txBody>
          <a:bodyPr vert="horz" wrap="square" lIns="45719" tIns="45719" rIns="45719" bIns="45719" numCol="1" anchor="ctr" anchorCtr="0" compatLnSpc="1">
            <a:prstTxWarp prst="textNoShape">
              <a:avLst/>
            </a:prstTxWarp>
          </a:bodyPr>
          <a:lstStyle/>
          <a:p>
            <a:pPr lvl="0"/>
            <a:r>
              <a:rPr lang="en-US">
                <a:sym typeface="Helvetica" charset="0"/>
              </a:rPr>
              <a:t>Click to edit Master title style</a:t>
            </a:r>
          </a:p>
        </p:txBody>
      </p:sp>
      <p:sp>
        <p:nvSpPr>
          <p:cNvPr id="3092" name="Rectangle 20">
            <a:extLst>
              <a:ext uri="{FF2B5EF4-FFF2-40B4-BE49-F238E27FC236}">
                <a16:creationId xmlns:a16="http://schemas.microsoft.com/office/drawing/2014/main" id="{CFA6F192-D96E-3743-B57C-8B819723A57F}"/>
              </a:ext>
            </a:extLst>
          </p:cNvPr>
          <p:cNvSpPr>
            <a:spLocks noGrp="1"/>
          </p:cNvSpPr>
          <p:nvPr>
            <p:ph type="body" idx="1"/>
          </p:nvPr>
        </p:nvSpPr>
        <p:spPr bwMode="auto">
          <a:xfrm>
            <a:off x="1371600" y="4267200"/>
            <a:ext cx="6400800" cy="2590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a:extLst>
        </p:spPr>
        <p:txBody>
          <a:bodyPr vert="horz" wrap="square" lIns="45719" tIns="45719" rIns="45719" bIns="45719" numCol="1" anchor="t" anchorCtr="0" compatLnSpc="1">
            <a:prstTxWarp prst="textNoShape">
              <a:avLst/>
            </a:prstTxWarp>
          </a:bodyPr>
          <a:lstStyle/>
          <a:p>
            <a:pPr lvl="0"/>
            <a:r>
              <a:rPr lang="en-US">
                <a:sym typeface="Helvetica" charset="0"/>
              </a:rPr>
              <a:t>Click to edit Master text styles</a:t>
            </a:r>
          </a:p>
          <a:p>
            <a:pPr lvl="1"/>
            <a:r>
              <a:rPr lang="en-US">
                <a:sym typeface="Helvetica" charset="0"/>
              </a:rPr>
              <a:t>Second level</a:t>
            </a:r>
          </a:p>
          <a:p>
            <a:pPr lvl="2"/>
            <a:r>
              <a:rPr lang="en-US">
                <a:sym typeface="Helvetica" charset="0"/>
              </a:rPr>
              <a:t>Third level</a:t>
            </a:r>
          </a:p>
          <a:p>
            <a:pPr lvl="3"/>
            <a:r>
              <a:rPr lang="en-US">
                <a:sym typeface="Helvetica" charset="0"/>
              </a:rPr>
              <a:t>Fourth level</a:t>
            </a:r>
          </a:p>
          <a:p>
            <a:pPr lvl="4"/>
            <a:r>
              <a:rPr lang="en-US">
                <a:sym typeface="Helvetica" charset="0"/>
              </a:rPr>
              <a:t>Fifth level</a:t>
            </a:r>
          </a:p>
        </p:txBody>
      </p:sp>
      <p:sp>
        <p:nvSpPr>
          <p:cNvPr id="3093" name="Rectangle 21">
            <a:extLst>
              <a:ext uri="{FF2B5EF4-FFF2-40B4-BE49-F238E27FC236}">
                <a16:creationId xmlns:a16="http://schemas.microsoft.com/office/drawing/2014/main" id="{F62CB360-CA15-494F-A1BC-4FFD5A2D99DB}"/>
              </a:ext>
            </a:extLst>
          </p:cNvPr>
          <p:cNvSpPr>
            <a:spLocks noGrp="1"/>
          </p:cNvSpPr>
          <p:nvPr>
            <p:ph type="sldNum" sz="quarter" idx="2"/>
          </p:nvPr>
        </p:nvSpPr>
        <p:spPr bwMode="auto">
          <a:xfrm>
            <a:off x="7086600" y="6248400"/>
            <a:ext cx="1905000" cy="293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a:extLst>
        </p:spPr>
        <p:txBody>
          <a:bodyPr vert="horz" wrap="square" lIns="45719" tIns="45719" rIns="45719" bIns="45719" numCol="1" anchor="t" anchorCtr="0" compatLnSpc="1">
            <a:prstTxWarp prst="textNoShape">
              <a:avLst/>
            </a:prstTxWarp>
          </a:bodyPr>
          <a:lstStyle>
            <a:lvl1pPr algn="r" eaLnBrk="1" hangingPunct="1">
              <a:defRPr/>
            </a:lvl1pPr>
          </a:lstStyle>
          <a:p>
            <a:pPr>
              <a:defRPr/>
            </a:pPr>
            <a:fld id="{B16C8E54-153B-854B-825E-FEC85445F54A}" type="slidenum">
              <a:rPr lang="en-US" altLang="en-US"/>
              <a:pPr>
                <a:defRPr/>
              </a:pPr>
              <a:t>‹#›</a:t>
            </a:fld>
            <a:endParaRPr lang="en-US" altLang="en-US" sz="1400">
              <a:latin typeface="Arial Narrow" pitchFamily="34" charset="0"/>
              <a:sym typeface="Arial Narrow" pitchFamily="34" charset="0"/>
            </a:endParaRPr>
          </a:p>
        </p:txBody>
      </p:sp>
    </p:spTree>
  </p:cSld>
  <p:clrMap bg1="lt1" tx1="dk1" bg2="lt2" tx2="dk2" accent1="accent1" accent2="accent2" accent3="accent3" accent4="accent4" accent5="accent5" accent6="accent6" hlink="hlink" folHlink="folHlink"/>
  <p:sldLayoutIdLst>
    <p:sldLayoutId id="2147486418" r:id="rId1"/>
    <p:sldLayoutId id="2147486419" r:id="rId2"/>
    <p:sldLayoutId id="2147486420" r:id="rId3"/>
    <p:sldLayoutId id="2147486421" r:id="rId4"/>
    <p:sldLayoutId id="2147486422" r:id="rId5"/>
    <p:sldLayoutId id="2147486423" r:id="rId6"/>
    <p:sldLayoutId id="2147486424" r:id="rId7"/>
    <p:sldLayoutId id="2147486425" r:id="rId8"/>
    <p:sldLayoutId id="2147486426" r:id="rId9"/>
    <p:sldLayoutId id="2147486427" r:id="rId10"/>
    <p:sldLayoutId id="2147486428" r:id="rId11"/>
  </p:sldLayoutIdLst>
  <p:txStyles>
    <p:titleStyle>
      <a:lvl1pPr algn="l" defTabSz="457200" rtl="0" eaLnBrk="0" fontAlgn="base" hangingPunct="0">
        <a:spcBef>
          <a:spcPct val="0"/>
        </a:spcBef>
        <a:spcAft>
          <a:spcPct val="0"/>
        </a:spcAft>
        <a:defRPr sz="1200">
          <a:solidFill>
            <a:srgbClr val="000000"/>
          </a:solidFill>
          <a:latin typeface="+mj-lt"/>
          <a:ea typeface="ＭＳ Ｐゴシック" panose="020B0600070205080204" pitchFamily="34" charset="-128"/>
          <a:cs typeface="+mj-cs"/>
          <a:sym typeface="Helvetica" pitchFamily="2" charset="0"/>
        </a:defRPr>
      </a:lvl1pPr>
      <a:lvl2pPr algn="l" defTabSz="457200" rtl="0" eaLnBrk="0" fontAlgn="base" hangingPunct="0">
        <a:spcBef>
          <a:spcPct val="0"/>
        </a:spcBef>
        <a:spcAft>
          <a:spcPct val="0"/>
        </a:spcAft>
        <a:defRPr sz="1200">
          <a:solidFill>
            <a:srgbClr val="000000"/>
          </a:solidFill>
          <a:latin typeface="Helvetica" charset="0"/>
          <a:ea typeface="ＭＳ Ｐゴシック" panose="020B0600070205080204" pitchFamily="34" charset="-128"/>
          <a:cs typeface="Helvetica" charset="0"/>
          <a:sym typeface="Helvetica" pitchFamily="2" charset="0"/>
        </a:defRPr>
      </a:lvl2pPr>
      <a:lvl3pPr algn="l" defTabSz="457200" rtl="0" eaLnBrk="0" fontAlgn="base" hangingPunct="0">
        <a:spcBef>
          <a:spcPct val="0"/>
        </a:spcBef>
        <a:spcAft>
          <a:spcPct val="0"/>
        </a:spcAft>
        <a:defRPr sz="1200">
          <a:solidFill>
            <a:srgbClr val="000000"/>
          </a:solidFill>
          <a:latin typeface="Helvetica" charset="0"/>
          <a:ea typeface="ＭＳ Ｐゴシック" panose="020B0600070205080204" pitchFamily="34" charset="-128"/>
          <a:cs typeface="Helvetica" charset="0"/>
          <a:sym typeface="Helvetica" pitchFamily="2" charset="0"/>
        </a:defRPr>
      </a:lvl3pPr>
      <a:lvl4pPr algn="l" defTabSz="457200" rtl="0" eaLnBrk="0" fontAlgn="base" hangingPunct="0">
        <a:spcBef>
          <a:spcPct val="0"/>
        </a:spcBef>
        <a:spcAft>
          <a:spcPct val="0"/>
        </a:spcAft>
        <a:defRPr sz="1200">
          <a:solidFill>
            <a:srgbClr val="000000"/>
          </a:solidFill>
          <a:latin typeface="Helvetica" charset="0"/>
          <a:ea typeface="ＭＳ Ｐゴシック" panose="020B0600070205080204" pitchFamily="34" charset="-128"/>
          <a:cs typeface="Helvetica" charset="0"/>
          <a:sym typeface="Helvetica" pitchFamily="2" charset="0"/>
        </a:defRPr>
      </a:lvl4pPr>
      <a:lvl5pPr algn="l" defTabSz="457200" rtl="0" eaLnBrk="0" fontAlgn="base" hangingPunct="0">
        <a:spcBef>
          <a:spcPct val="0"/>
        </a:spcBef>
        <a:spcAft>
          <a:spcPct val="0"/>
        </a:spcAft>
        <a:defRPr sz="1200">
          <a:solidFill>
            <a:srgbClr val="000000"/>
          </a:solidFill>
          <a:latin typeface="Helvetica" charset="0"/>
          <a:ea typeface="ＭＳ Ｐゴシック" panose="020B0600070205080204" pitchFamily="34" charset="-128"/>
          <a:cs typeface="Helvetica" charset="0"/>
          <a:sym typeface="Helvetica" pitchFamily="2" charset="0"/>
        </a:defRPr>
      </a:lvl5pPr>
      <a:lvl6pPr marL="4572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6pPr>
      <a:lvl7pPr marL="9144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7pPr>
      <a:lvl8pPr marL="13716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8pPr>
      <a:lvl9pPr marL="18288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9pPr>
    </p:titleStyle>
    <p:bodyStyle>
      <a:lvl1pPr marL="342900" indent="-342900" algn="l" defTabSz="457200" rtl="0" eaLnBrk="0" fontAlgn="base" hangingPunct="0">
        <a:spcBef>
          <a:spcPct val="0"/>
        </a:spcBef>
        <a:spcAft>
          <a:spcPct val="0"/>
        </a:spcAft>
        <a:defRPr sz="1200">
          <a:solidFill>
            <a:srgbClr val="000000"/>
          </a:solidFill>
          <a:latin typeface="+mn-lt"/>
          <a:ea typeface="ＭＳ Ｐゴシック" panose="020B0600070205080204" pitchFamily="34" charset="-128"/>
          <a:cs typeface="+mn-cs"/>
          <a:sym typeface="Helvetica" pitchFamily="2" charset="0"/>
        </a:defRPr>
      </a:lvl1pPr>
      <a:lvl2pPr marL="228600" indent="228600" algn="l" defTabSz="457200" rtl="0" eaLnBrk="0" fontAlgn="base" hangingPunct="0">
        <a:spcBef>
          <a:spcPct val="0"/>
        </a:spcBef>
        <a:spcAft>
          <a:spcPct val="0"/>
        </a:spcAft>
        <a:defRPr sz="1200">
          <a:solidFill>
            <a:srgbClr val="000000"/>
          </a:solidFill>
          <a:latin typeface="+mn-lt"/>
          <a:ea typeface="Helvetica" charset="0"/>
          <a:cs typeface="+mn-cs"/>
          <a:sym typeface="Helvetica" pitchFamily="2" charset="0"/>
        </a:defRPr>
      </a:lvl2pPr>
      <a:lvl3pPr marL="457200" indent="457200" algn="l" defTabSz="457200" rtl="0" eaLnBrk="0" fontAlgn="base" hangingPunct="0">
        <a:spcBef>
          <a:spcPct val="0"/>
        </a:spcBef>
        <a:spcAft>
          <a:spcPct val="0"/>
        </a:spcAft>
        <a:defRPr sz="1200">
          <a:solidFill>
            <a:srgbClr val="000000"/>
          </a:solidFill>
          <a:latin typeface="+mn-lt"/>
          <a:ea typeface="Helvetica" charset="0"/>
          <a:cs typeface="+mn-cs"/>
          <a:sym typeface="Helvetica" pitchFamily="2" charset="0"/>
        </a:defRPr>
      </a:lvl3pPr>
      <a:lvl4pPr marL="685800" indent="685800" algn="l" defTabSz="457200" rtl="0" eaLnBrk="0" fontAlgn="base" hangingPunct="0">
        <a:spcBef>
          <a:spcPct val="0"/>
        </a:spcBef>
        <a:spcAft>
          <a:spcPct val="0"/>
        </a:spcAft>
        <a:defRPr sz="1200">
          <a:solidFill>
            <a:srgbClr val="000000"/>
          </a:solidFill>
          <a:latin typeface="+mn-lt"/>
          <a:ea typeface="Helvetica" charset="0"/>
          <a:cs typeface="+mn-cs"/>
          <a:sym typeface="Helvetica" pitchFamily="2" charset="0"/>
        </a:defRPr>
      </a:lvl4pPr>
      <a:lvl5pPr marL="914400" indent="914400" algn="l" defTabSz="457200" rtl="0" eaLnBrk="0" fontAlgn="base" hangingPunct="0">
        <a:spcBef>
          <a:spcPct val="0"/>
        </a:spcBef>
        <a:spcAft>
          <a:spcPct val="0"/>
        </a:spcAft>
        <a:defRPr sz="1200">
          <a:solidFill>
            <a:srgbClr val="000000"/>
          </a:solidFill>
          <a:latin typeface="+mn-lt"/>
          <a:ea typeface="Helvetica" charset="0"/>
          <a:cs typeface="+mn-cs"/>
          <a:sym typeface="Helvetica" pitchFamily="2" charset="0"/>
        </a:defRPr>
      </a:lvl5pPr>
      <a:lvl6pPr marL="13716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6pPr>
      <a:lvl7pPr marL="18288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7pPr>
      <a:lvl8pPr marL="22860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8pPr>
      <a:lvl9pPr marL="27432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bwMode="auto">
      <p:bgPr>
        <a:solidFill>
          <a:srgbClr val="000000"/>
        </a:solidFill>
        <a:effectLst/>
      </p:bgPr>
    </p:bg>
    <p:spTree>
      <p:nvGrpSpPr>
        <p:cNvPr id="1" name=""/>
        <p:cNvGrpSpPr/>
        <p:nvPr/>
      </p:nvGrpSpPr>
      <p:grpSpPr>
        <a:xfrm>
          <a:off x="0" y="0"/>
          <a:ext cx="0" cy="0"/>
          <a:chOff x="0" y="0"/>
          <a:chExt cx="0" cy="0"/>
        </a:xfrm>
      </p:grpSpPr>
      <p:sp>
        <p:nvSpPr>
          <p:cNvPr id="5121" name="Rectangle 1">
            <a:extLst>
              <a:ext uri="{FF2B5EF4-FFF2-40B4-BE49-F238E27FC236}">
                <a16:creationId xmlns:a16="http://schemas.microsoft.com/office/drawing/2014/main" id="{E05720BE-7D0B-FA48-8E6C-6BDE9A194E11}"/>
              </a:ext>
            </a:extLst>
          </p:cNvPr>
          <p:cNvSpPr>
            <a:spLocks noGrp="1"/>
          </p:cNvSpPr>
          <p:nvPr>
            <p:ph type="sldNum" sz="quarter" idx="2"/>
          </p:nvPr>
        </p:nvSpPr>
        <p:spPr bwMode="auto">
          <a:xfrm>
            <a:off x="6553200" y="6245225"/>
            <a:ext cx="2133600" cy="2873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a:extLst>
        </p:spPr>
        <p:txBody>
          <a:bodyPr vert="horz" wrap="square" lIns="45719" tIns="45719" rIns="45719" bIns="45719" numCol="1" anchor="t" anchorCtr="0" compatLnSpc="1">
            <a:prstTxWarp prst="textNoShape">
              <a:avLst/>
            </a:prstTxWarp>
          </a:bodyPr>
          <a:lstStyle>
            <a:lvl1pPr algn="r" eaLnBrk="1" hangingPunct="1">
              <a:defRPr/>
            </a:lvl1pPr>
          </a:lstStyle>
          <a:p>
            <a:pPr>
              <a:defRPr/>
            </a:pPr>
            <a:fld id="{B395EE1F-E01D-0D41-85DB-B5F94FCFDC18}" type="slidenum">
              <a:rPr lang="en-US" altLang="en-US"/>
              <a:pPr>
                <a:defRPr/>
              </a:pPr>
              <a:t>‹#›</a:t>
            </a:fld>
            <a:endParaRPr lang="en-US" altLang="en-US" sz="1400"/>
          </a:p>
        </p:txBody>
      </p:sp>
      <p:sp>
        <p:nvSpPr>
          <p:cNvPr id="5122" name="Rectangle 2">
            <a:extLst>
              <a:ext uri="{FF2B5EF4-FFF2-40B4-BE49-F238E27FC236}">
                <a16:creationId xmlns:a16="http://schemas.microsoft.com/office/drawing/2014/main" id="{45AB4F85-C131-204D-9BD7-D94D4637F368}"/>
              </a:ext>
            </a:extLst>
          </p:cNvPr>
          <p:cNvSpPr>
            <a:spLocks noGrp="1"/>
          </p:cNvSpPr>
          <p:nvPr>
            <p:ph type="title"/>
          </p:nvPr>
        </p:nvSpPr>
        <p:spPr bwMode="auto">
          <a:xfrm>
            <a:off x="685800" y="1844675"/>
            <a:ext cx="7772400" cy="2041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a:extLst>
        </p:spPr>
        <p:txBody>
          <a:bodyPr vert="horz" wrap="square" lIns="45719" tIns="45719" rIns="45719" bIns="45719" numCol="1" anchor="ctr" anchorCtr="0" compatLnSpc="1">
            <a:prstTxWarp prst="textNoShape">
              <a:avLst/>
            </a:prstTxWarp>
          </a:bodyPr>
          <a:lstStyle/>
          <a:p>
            <a:pPr lvl="0"/>
            <a:r>
              <a:rPr lang="en-US">
                <a:sym typeface="Helvetica" charset="0"/>
              </a:rPr>
              <a:t>Click to edit Master title style</a:t>
            </a:r>
          </a:p>
        </p:txBody>
      </p:sp>
      <p:sp>
        <p:nvSpPr>
          <p:cNvPr id="5123" name="Rectangle 3">
            <a:extLst>
              <a:ext uri="{FF2B5EF4-FFF2-40B4-BE49-F238E27FC236}">
                <a16:creationId xmlns:a16="http://schemas.microsoft.com/office/drawing/2014/main" id="{BF77EEB9-5583-7F4E-82F8-11C195912575}"/>
              </a:ext>
            </a:extLst>
          </p:cNvPr>
          <p:cNvSpPr>
            <a:spLocks noGrp="1"/>
          </p:cNvSpPr>
          <p:nvPr>
            <p:ph type="body" idx="1"/>
          </p:nvPr>
        </p:nvSpPr>
        <p:spPr bwMode="auto">
          <a:xfrm>
            <a:off x="1371600" y="3886200"/>
            <a:ext cx="6400800" cy="2970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a:extLst>
        </p:spPr>
        <p:txBody>
          <a:bodyPr vert="horz" wrap="square" lIns="45719" tIns="45719" rIns="45719" bIns="45719" numCol="1" anchor="t" anchorCtr="0" compatLnSpc="1">
            <a:prstTxWarp prst="textNoShape">
              <a:avLst/>
            </a:prstTxWarp>
          </a:bodyPr>
          <a:lstStyle/>
          <a:p>
            <a:pPr lvl="0"/>
            <a:r>
              <a:rPr lang="en-US">
                <a:sym typeface="Helvetica" charset="0"/>
              </a:rPr>
              <a:t>Click to edit Master text styles</a:t>
            </a:r>
          </a:p>
          <a:p>
            <a:pPr lvl="1"/>
            <a:r>
              <a:rPr lang="en-US">
                <a:sym typeface="Helvetica" charset="0"/>
              </a:rPr>
              <a:t>Second level</a:t>
            </a:r>
          </a:p>
          <a:p>
            <a:pPr lvl="2"/>
            <a:r>
              <a:rPr lang="en-US">
                <a:sym typeface="Helvetica" charset="0"/>
              </a:rPr>
              <a:t>Third level</a:t>
            </a:r>
          </a:p>
          <a:p>
            <a:pPr lvl="3"/>
            <a:r>
              <a:rPr lang="en-US">
                <a:sym typeface="Helvetica" charset="0"/>
              </a:rPr>
              <a:t>Fourth level</a:t>
            </a:r>
          </a:p>
          <a:p>
            <a:pPr lvl="4"/>
            <a:r>
              <a:rPr lang="en-US">
                <a:sym typeface="Helvetica" charset="0"/>
              </a:rPr>
              <a:t>Fifth level</a:t>
            </a:r>
          </a:p>
        </p:txBody>
      </p:sp>
    </p:spTree>
  </p:cSld>
  <p:clrMap bg1="lt1" tx1="dk1" bg2="lt2" tx2="dk2" accent1="accent1" accent2="accent2" accent3="accent3" accent4="accent4" accent5="accent5" accent6="accent6" hlink="hlink" folHlink="folHlink"/>
  <p:sldLayoutIdLst>
    <p:sldLayoutId id="2147486429" r:id="rId1"/>
    <p:sldLayoutId id="2147486430" r:id="rId2"/>
    <p:sldLayoutId id="2147486431" r:id="rId3"/>
    <p:sldLayoutId id="2147486432" r:id="rId4"/>
    <p:sldLayoutId id="2147486433" r:id="rId5"/>
    <p:sldLayoutId id="2147486434" r:id="rId6"/>
    <p:sldLayoutId id="2147486435" r:id="rId7"/>
    <p:sldLayoutId id="2147486436" r:id="rId8"/>
    <p:sldLayoutId id="2147486437" r:id="rId9"/>
    <p:sldLayoutId id="2147486438" r:id="rId10"/>
    <p:sldLayoutId id="2147486439" r:id="rId11"/>
  </p:sldLayoutIdLst>
  <p:txStyles>
    <p:titleStyle>
      <a:lvl1pPr algn="l" defTabSz="457200" rtl="0" eaLnBrk="0" fontAlgn="base" hangingPunct="0">
        <a:spcBef>
          <a:spcPct val="0"/>
        </a:spcBef>
        <a:spcAft>
          <a:spcPct val="0"/>
        </a:spcAft>
        <a:defRPr sz="1200">
          <a:solidFill>
            <a:srgbClr val="000000"/>
          </a:solidFill>
          <a:latin typeface="+mj-lt"/>
          <a:ea typeface="ＭＳ Ｐゴシック" panose="020B0600070205080204" pitchFamily="34" charset="-128"/>
          <a:cs typeface="+mj-cs"/>
          <a:sym typeface="Helvetica" pitchFamily="2" charset="0"/>
        </a:defRPr>
      </a:lvl1pPr>
      <a:lvl2pPr algn="l" defTabSz="457200" rtl="0" eaLnBrk="0" fontAlgn="base" hangingPunct="0">
        <a:spcBef>
          <a:spcPct val="0"/>
        </a:spcBef>
        <a:spcAft>
          <a:spcPct val="0"/>
        </a:spcAft>
        <a:defRPr sz="1200">
          <a:solidFill>
            <a:srgbClr val="000000"/>
          </a:solidFill>
          <a:latin typeface="Helvetica" charset="0"/>
          <a:ea typeface="ＭＳ Ｐゴシック" panose="020B0600070205080204" pitchFamily="34" charset="-128"/>
          <a:cs typeface="Helvetica" charset="0"/>
          <a:sym typeface="Helvetica" pitchFamily="2" charset="0"/>
        </a:defRPr>
      </a:lvl2pPr>
      <a:lvl3pPr algn="l" defTabSz="457200" rtl="0" eaLnBrk="0" fontAlgn="base" hangingPunct="0">
        <a:spcBef>
          <a:spcPct val="0"/>
        </a:spcBef>
        <a:spcAft>
          <a:spcPct val="0"/>
        </a:spcAft>
        <a:defRPr sz="1200">
          <a:solidFill>
            <a:srgbClr val="000000"/>
          </a:solidFill>
          <a:latin typeface="Helvetica" charset="0"/>
          <a:ea typeface="ＭＳ Ｐゴシック" panose="020B0600070205080204" pitchFamily="34" charset="-128"/>
          <a:cs typeface="Helvetica" charset="0"/>
          <a:sym typeface="Helvetica" pitchFamily="2" charset="0"/>
        </a:defRPr>
      </a:lvl3pPr>
      <a:lvl4pPr algn="l" defTabSz="457200" rtl="0" eaLnBrk="0" fontAlgn="base" hangingPunct="0">
        <a:spcBef>
          <a:spcPct val="0"/>
        </a:spcBef>
        <a:spcAft>
          <a:spcPct val="0"/>
        </a:spcAft>
        <a:defRPr sz="1200">
          <a:solidFill>
            <a:srgbClr val="000000"/>
          </a:solidFill>
          <a:latin typeface="Helvetica" charset="0"/>
          <a:ea typeface="ＭＳ Ｐゴシック" panose="020B0600070205080204" pitchFamily="34" charset="-128"/>
          <a:cs typeface="Helvetica" charset="0"/>
          <a:sym typeface="Helvetica" pitchFamily="2" charset="0"/>
        </a:defRPr>
      </a:lvl4pPr>
      <a:lvl5pPr algn="l" defTabSz="457200" rtl="0" eaLnBrk="0" fontAlgn="base" hangingPunct="0">
        <a:spcBef>
          <a:spcPct val="0"/>
        </a:spcBef>
        <a:spcAft>
          <a:spcPct val="0"/>
        </a:spcAft>
        <a:defRPr sz="1200">
          <a:solidFill>
            <a:srgbClr val="000000"/>
          </a:solidFill>
          <a:latin typeface="Helvetica" charset="0"/>
          <a:ea typeface="ＭＳ Ｐゴシック" panose="020B0600070205080204" pitchFamily="34" charset="-128"/>
          <a:cs typeface="Helvetica" charset="0"/>
          <a:sym typeface="Helvetica" pitchFamily="2" charset="0"/>
        </a:defRPr>
      </a:lvl5pPr>
      <a:lvl6pPr marL="4572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6pPr>
      <a:lvl7pPr marL="9144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7pPr>
      <a:lvl8pPr marL="13716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8pPr>
      <a:lvl9pPr marL="18288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9pPr>
    </p:titleStyle>
    <p:bodyStyle>
      <a:lvl1pPr marL="342900" indent="-342900" algn="l" defTabSz="457200" rtl="0" eaLnBrk="0" fontAlgn="base" hangingPunct="0">
        <a:spcBef>
          <a:spcPct val="0"/>
        </a:spcBef>
        <a:spcAft>
          <a:spcPct val="0"/>
        </a:spcAft>
        <a:defRPr sz="1200">
          <a:solidFill>
            <a:srgbClr val="000000"/>
          </a:solidFill>
          <a:latin typeface="+mn-lt"/>
          <a:ea typeface="ＭＳ Ｐゴシック" panose="020B0600070205080204" pitchFamily="34" charset="-128"/>
          <a:cs typeface="+mn-cs"/>
          <a:sym typeface="Helvetica" pitchFamily="2" charset="0"/>
        </a:defRPr>
      </a:lvl1pPr>
      <a:lvl2pPr marL="228600" indent="228600" algn="l" defTabSz="457200" rtl="0" eaLnBrk="0" fontAlgn="base" hangingPunct="0">
        <a:spcBef>
          <a:spcPct val="0"/>
        </a:spcBef>
        <a:spcAft>
          <a:spcPct val="0"/>
        </a:spcAft>
        <a:defRPr sz="1200">
          <a:solidFill>
            <a:srgbClr val="000000"/>
          </a:solidFill>
          <a:latin typeface="+mn-lt"/>
          <a:ea typeface="Helvetica" charset="0"/>
          <a:cs typeface="+mn-cs"/>
          <a:sym typeface="Helvetica" pitchFamily="2" charset="0"/>
        </a:defRPr>
      </a:lvl2pPr>
      <a:lvl3pPr marL="457200" indent="457200" algn="l" defTabSz="457200" rtl="0" eaLnBrk="0" fontAlgn="base" hangingPunct="0">
        <a:spcBef>
          <a:spcPct val="0"/>
        </a:spcBef>
        <a:spcAft>
          <a:spcPct val="0"/>
        </a:spcAft>
        <a:defRPr sz="1200">
          <a:solidFill>
            <a:srgbClr val="000000"/>
          </a:solidFill>
          <a:latin typeface="+mn-lt"/>
          <a:ea typeface="Helvetica" charset="0"/>
          <a:cs typeface="+mn-cs"/>
          <a:sym typeface="Helvetica" pitchFamily="2" charset="0"/>
        </a:defRPr>
      </a:lvl3pPr>
      <a:lvl4pPr marL="685800" indent="685800" algn="l" defTabSz="457200" rtl="0" eaLnBrk="0" fontAlgn="base" hangingPunct="0">
        <a:spcBef>
          <a:spcPct val="0"/>
        </a:spcBef>
        <a:spcAft>
          <a:spcPct val="0"/>
        </a:spcAft>
        <a:defRPr sz="1200">
          <a:solidFill>
            <a:srgbClr val="000000"/>
          </a:solidFill>
          <a:latin typeface="+mn-lt"/>
          <a:ea typeface="Helvetica" charset="0"/>
          <a:cs typeface="+mn-cs"/>
          <a:sym typeface="Helvetica" pitchFamily="2" charset="0"/>
        </a:defRPr>
      </a:lvl4pPr>
      <a:lvl5pPr marL="914400" indent="914400" algn="l" defTabSz="457200" rtl="0" eaLnBrk="0" fontAlgn="base" hangingPunct="0">
        <a:spcBef>
          <a:spcPct val="0"/>
        </a:spcBef>
        <a:spcAft>
          <a:spcPct val="0"/>
        </a:spcAft>
        <a:defRPr sz="1200">
          <a:solidFill>
            <a:srgbClr val="000000"/>
          </a:solidFill>
          <a:latin typeface="+mn-lt"/>
          <a:ea typeface="Helvetica" charset="0"/>
          <a:cs typeface="+mn-cs"/>
          <a:sym typeface="Helvetica" pitchFamily="2" charset="0"/>
        </a:defRPr>
      </a:lvl5pPr>
      <a:lvl6pPr marL="13716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6pPr>
      <a:lvl7pPr marL="18288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7pPr>
      <a:lvl8pPr marL="22860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8pPr>
      <a:lvl9pPr marL="27432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grpSp>
        <p:nvGrpSpPr>
          <p:cNvPr id="258050" name="Group 1">
            <a:extLst>
              <a:ext uri="{FF2B5EF4-FFF2-40B4-BE49-F238E27FC236}">
                <a16:creationId xmlns:a16="http://schemas.microsoft.com/office/drawing/2014/main" id="{E92B59EE-8B81-EB4A-80C6-BD5F968002F6}"/>
              </a:ext>
            </a:extLst>
          </p:cNvPr>
          <p:cNvGrpSpPr>
            <a:grpSpLocks/>
          </p:cNvGrpSpPr>
          <p:nvPr/>
        </p:nvGrpSpPr>
        <p:grpSpPr bwMode="auto">
          <a:xfrm>
            <a:off x="0" y="-331788"/>
            <a:ext cx="9144000" cy="7189788"/>
            <a:chOff x="0" y="-1"/>
            <a:chExt cx="9144001" cy="7190915"/>
          </a:xfrm>
        </p:grpSpPr>
        <p:sp>
          <p:nvSpPr>
            <p:cNvPr id="2" name="AutoShape 2">
              <a:extLst>
                <a:ext uri="{FF2B5EF4-FFF2-40B4-BE49-F238E27FC236}">
                  <a16:creationId xmlns:a16="http://schemas.microsoft.com/office/drawing/2014/main" id="{E78FAB6C-6981-1F47-AABF-F2958DE00A21}"/>
                </a:ext>
              </a:extLst>
            </p:cNvPr>
            <p:cNvSpPr>
              <a:spLocks/>
            </p:cNvSpPr>
            <p:nvPr/>
          </p:nvSpPr>
          <p:spPr bwMode="auto">
            <a:xfrm>
              <a:off x="0" y="811339"/>
              <a:ext cx="9144001" cy="1154294"/>
            </a:xfrm>
            <a:custGeom>
              <a:avLst/>
              <a:gdLst>
                <a:gd name="T0" fmla="*/ 4572001 w 21600"/>
                <a:gd name="T1" fmla="*/ 577057 h 21600"/>
                <a:gd name="T2" fmla="*/ 4572001 w 21600"/>
                <a:gd name="T3" fmla="*/ 577057 h 21600"/>
                <a:gd name="T4" fmla="*/ 4572001 w 21600"/>
                <a:gd name="T5" fmla="*/ 577057 h 21600"/>
                <a:gd name="T6" fmla="*/ 4572001 w 21600"/>
                <a:gd name="T7" fmla="*/ 577057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600" y="0"/>
                  </a:lnTo>
                  <a:lnTo>
                    <a:pt x="21600" y="21600"/>
                  </a:lnTo>
                  <a:lnTo>
                    <a:pt x="0" y="21600"/>
                  </a:lnTo>
                  <a:lnTo>
                    <a:pt x="0" y="0"/>
                  </a:lnTo>
                  <a:close/>
                </a:path>
              </a:pathLst>
            </a:custGeom>
            <a:solidFill>
              <a:srgbClr val="FFCC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pPr eaLnBrk="1" hangingPunct="1">
                <a:defRPr/>
              </a:pPr>
              <a:endParaRPr lang="en-GB"/>
            </a:p>
          </p:txBody>
        </p:sp>
        <p:sp>
          <p:nvSpPr>
            <p:cNvPr id="1027" name="AutoShape 3" descr="Cacback.png">
              <a:extLst>
                <a:ext uri="{FF2B5EF4-FFF2-40B4-BE49-F238E27FC236}">
                  <a16:creationId xmlns:a16="http://schemas.microsoft.com/office/drawing/2014/main" id="{8D791D42-0F60-4048-A77C-A722701EDAF3}"/>
                </a:ext>
              </a:extLst>
            </p:cNvPr>
            <p:cNvSpPr>
              <a:spLocks/>
            </p:cNvSpPr>
            <p:nvPr/>
          </p:nvSpPr>
          <p:spPr bwMode="auto">
            <a:xfrm>
              <a:off x="0" y="333427"/>
              <a:ext cx="1776413" cy="6857487"/>
            </a:xfrm>
            <a:custGeom>
              <a:avLst/>
              <a:gdLst>
                <a:gd name="T0" fmla="*/ 888207 w 21600"/>
                <a:gd name="T1" fmla="*/ 3429001 h 21600"/>
                <a:gd name="T2" fmla="*/ 888207 w 21600"/>
                <a:gd name="T3" fmla="*/ 3429001 h 21600"/>
                <a:gd name="T4" fmla="*/ 888207 w 21600"/>
                <a:gd name="T5" fmla="*/ 3429001 h 21600"/>
                <a:gd name="T6" fmla="*/ 888207 w 21600"/>
                <a:gd name="T7" fmla="*/ 3429001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600" y="0"/>
                  </a:lnTo>
                  <a:lnTo>
                    <a:pt x="21600" y="21600"/>
                  </a:lnTo>
                  <a:lnTo>
                    <a:pt x="0" y="21600"/>
                  </a:lnTo>
                  <a:lnTo>
                    <a:pt x="0" y="0"/>
                  </a:lnTo>
                  <a:close/>
                </a:path>
              </a:pathLst>
            </a:custGeom>
            <a:blipFill dpi="0" rotWithShape="0">
              <a:blip r:embed="rId13"/>
              <a:srcRect/>
              <a:tile tx="0" ty="0" sx="100000" sy="100000" flip="none" algn="tl"/>
            </a:bli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pPr eaLnBrk="1" hangingPunct="1">
                <a:defRPr/>
              </a:pPr>
              <a:endParaRPr lang="en-GB"/>
            </a:p>
          </p:txBody>
        </p:sp>
        <p:grpSp>
          <p:nvGrpSpPr>
            <p:cNvPr id="258056" name="Group 4">
              <a:extLst>
                <a:ext uri="{FF2B5EF4-FFF2-40B4-BE49-F238E27FC236}">
                  <a16:creationId xmlns:a16="http://schemas.microsoft.com/office/drawing/2014/main" id="{74B7E0C9-ECD8-5145-AEFD-C4BFAB8789F1}"/>
                </a:ext>
              </a:extLst>
            </p:cNvPr>
            <p:cNvGrpSpPr>
              <a:grpSpLocks/>
            </p:cNvGrpSpPr>
            <p:nvPr/>
          </p:nvGrpSpPr>
          <p:grpSpPr bwMode="auto">
            <a:xfrm>
              <a:off x="97113" y="-1"/>
              <a:ext cx="7917001" cy="1667505"/>
              <a:chOff x="0" y="-1"/>
              <a:chExt cx="7917000" cy="1667505"/>
            </a:xfrm>
          </p:grpSpPr>
          <p:sp>
            <p:nvSpPr>
              <p:cNvPr id="1029" name="AutoShape 5">
                <a:extLst>
                  <a:ext uri="{FF2B5EF4-FFF2-40B4-BE49-F238E27FC236}">
                    <a16:creationId xmlns:a16="http://schemas.microsoft.com/office/drawing/2014/main" id="{D9111DC6-9216-D549-B99D-46B6B3E96D4E}"/>
                  </a:ext>
                </a:extLst>
              </p:cNvPr>
              <p:cNvSpPr>
                <a:spLocks/>
              </p:cNvSpPr>
              <p:nvPr/>
            </p:nvSpPr>
            <p:spPr bwMode="auto">
              <a:xfrm rot="-507431">
                <a:off x="10837" y="1154293"/>
                <a:ext cx="1547813" cy="271505"/>
              </a:xfrm>
              <a:custGeom>
                <a:avLst/>
                <a:gdLst>
                  <a:gd name="T0" fmla="*/ 773886 w 19887"/>
                  <a:gd name="T1" fmla="*/ 135732 h 21474"/>
                  <a:gd name="T2" fmla="*/ 773886 w 19887"/>
                  <a:gd name="T3" fmla="*/ 135732 h 21474"/>
                  <a:gd name="T4" fmla="*/ 773886 w 19887"/>
                  <a:gd name="T5" fmla="*/ 135732 h 21474"/>
                  <a:gd name="T6" fmla="*/ 773886 w 19887"/>
                  <a:gd name="T7" fmla="*/ 135732 h 2147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887" h="21474">
                    <a:moveTo>
                      <a:pt x="19887" y="0"/>
                    </a:moveTo>
                    <a:cubicBezTo>
                      <a:pt x="9362" y="5651"/>
                      <a:pt x="4222" y="14065"/>
                      <a:pt x="1285" y="18083"/>
                    </a:cubicBezTo>
                    <a:cubicBezTo>
                      <a:pt x="-1713" y="21600"/>
                      <a:pt x="1407" y="18460"/>
                      <a:pt x="1897" y="21474"/>
                    </a:cubicBezTo>
                    <a:cubicBezTo>
                      <a:pt x="4997" y="18962"/>
                      <a:pt x="5201" y="12432"/>
                      <a:pt x="19887" y="3013"/>
                    </a:cubicBezTo>
                    <a:cubicBezTo>
                      <a:pt x="19887" y="3013"/>
                      <a:pt x="19887" y="0"/>
                      <a:pt x="19887" y="0"/>
                    </a:cubicBezTo>
                    <a:close/>
                  </a:path>
                </a:pathLst>
              </a:custGeom>
              <a:gradFill rotWithShape="0">
                <a:gsLst>
                  <a:gs pos="0">
                    <a:srgbClr val="F5EBC1"/>
                  </a:gs>
                  <a:gs pos="100000">
                    <a:srgbClr val="006600"/>
                  </a:gs>
                </a:gsLst>
                <a:lin ang="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pPr eaLnBrk="1" hangingPunct="1">
                  <a:defRPr/>
                </a:pPr>
                <a:endParaRPr lang="en-GB"/>
              </a:p>
            </p:txBody>
          </p:sp>
          <p:sp>
            <p:nvSpPr>
              <p:cNvPr id="1030" name="AutoShape 6">
                <a:extLst>
                  <a:ext uri="{FF2B5EF4-FFF2-40B4-BE49-F238E27FC236}">
                    <a16:creationId xmlns:a16="http://schemas.microsoft.com/office/drawing/2014/main" id="{726D6AE3-504B-A142-9912-51E8C2C3583B}"/>
                  </a:ext>
                </a:extLst>
              </p:cNvPr>
              <p:cNvSpPr>
                <a:spLocks/>
              </p:cNvSpPr>
              <p:nvPr/>
            </p:nvSpPr>
            <p:spPr bwMode="auto">
              <a:xfrm rot="-507431">
                <a:off x="1760262" y="446157"/>
                <a:ext cx="6132513" cy="774821"/>
              </a:xfrm>
              <a:custGeom>
                <a:avLst/>
                <a:gdLst>
                  <a:gd name="T0" fmla="*/ 3066680 w 20246"/>
                  <a:gd name="T1" fmla="*/ 613172 h 16714"/>
                  <a:gd name="T2" fmla="*/ 3066680 w 20246"/>
                  <a:gd name="T3" fmla="*/ 613172 h 16714"/>
                  <a:gd name="T4" fmla="*/ 3066680 w 20246"/>
                  <a:gd name="T5" fmla="*/ 613172 h 16714"/>
                  <a:gd name="T6" fmla="*/ 3066680 w 20246"/>
                  <a:gd name="T7" fmla="*/ 613172 h 1671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0246" h="16714">
                    <a:moveTo>
                      <a:pt x="0" y="2108"/>
                    </a:moveTo>
                    <a:cubicBezTo>
                      <a:pt x="1336" y="1902"/>
                      <a:pt x="8834" y="-4886"/>
                      <a:pt x="18571" y="7045"/>
                    </a:cubicBezTo>
                    <a:cubicBezTo>
                      <a:pt x="21600" y="11022"/>
                      <a:pt x="19671" y="16165"/>
                      <a:pt x="19283" y="16713"/>
                    </a:cubicBezTo>
                    <a:cubicBezTo>
                      <a:pt x="19283" y="16713"/>
                      <a:pt x="19084" y="16576"/>
                      <a:pt x="18948" y="16508"/>
                    </a:cubicBezTo>
                    <a:cubicBezTo>
                      <a:pt x="19273" y="16096"/>
                      <a:pt x="21579" y="11845"/>
                      <a:pt x="18518" y="7731"/>
                    </a:cubicBezTo>
                    <a:cubicBezTo>
                      <a:pt x="10632" y="-1526"/>
                      <a:pt x="3647" y="462"/>
                      <a:pt x="89" y="3034"/>
                    </a:cubicBezTo>
                    <a:cubicBezTo>
                      <a:pt x="89" y="3034"/>
                      <a:pt x="0" y="2108"/>
                      <a:pt x="0" y="2108"/>
                    </a:cubicBezTo>
                    <a:close/>
                  </a:path>
                </a:pathLst>
              </a:custGeom>
              <a:solidFill>
                <a:srgbClr val="0066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pPr eaLnBrk="1" hangingPunct="1">
                  <a:defRPr/>
                </a:pPr>
                <a:endParaRPr lang="en-GB"/>
              </a:p>
            </p:txBody>
          </p:sp>
          <p:grpSp>
            <p:nvGrpSpPr>
              <p:cNvPr id="258060" name="Group 7">
                <a:extLst>
                  <a:ext uri="{FF2B5EF4-FFF2-40B4-BE49-F238E27FC236}">
                    <a16:creationId xmlns:a16="http://schemas.microsoft.com/office/drawing/2014/main" id="{AE7D33DB-A2C0-5947-95C2-4C32D11196BA}"/>
                  </a:ext>
                </a:extLst>
              </p:cNvPr>
              <p:cNvGrpSpPr>
                <a:grpSpLocks/>
              </p:cNvGrpSpPr>
              <p:nvPr/>
            </p:nvGrpSpPr>
            <p:grpSpPr bwMode="auto">
              <a:xfrm>
                <a:off x="1487211" y="850438"/>
                <a:ext cx="304801" cy="304801"/>
                <a:chOff x="0" y="0"/>
                <a:chExt cx="304800" cy="304800"/>
              </a:xfrm>
            </p:grpSpPr>
            <p:sp>
              <p:nvSpPr>
                <p:cNvPr id="3" name="AutoShape 8">
                  <a:extLst>
                    <a:ext uri="{FF2B5EF4-FFF2-40B4-BE49-F238E27FC236}">
                      <a16:creationId xmlns:a16="http://schemas.microsoft.com/office/drawing/2014/main" id="{7952FB5D-E7AF-0F4A-B30D-6B3722976EDD}"/>
                    </a:ext>
                  </a:extLst>
                </p:cNvPr>
                <p:cNvSpPr>
                  <a:spLocks/>
                </p:cNvSpPr>
                <p:nvPr/>
              </p:nvSpPr>
              <p:spPr bwMode="auto">
                <a:xfrm>
                  <a:off x="1" y="595"/>
                  <a:ext cx="304799" cy="303259"/>
                </a:xfrm>
                <a:custGeom>
                  <a:avLst/>
                  <a:gdLst>
                    <a:gd name="T0" fmla="*/ 152392 w 19679"/>
                    <a:gd name="T1" fmla="*/ 167277 h 19679"/>
                    <a:gd name="T2" fmla="*/ 152392 w 19679"/>
                    <a:gd name="T3" fmla="*/ 167277 h 19679"/>
                    <a:gd name="T4" fmla="*/ 152392 w 19679"/>
                    <a:gd name="T5" fmla="*/ 167277 h 19679"/>
                    <a:gd name="T6" fmla="*/ 152392 w 19679"/>
                    <a:gd name="T7" fmla="*/ 167277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gradFill rotWithShape="0">
                  <a:gsLst>
                    <a:gs pos="0">
                      <a:srgbClr val="006600"/>
                    </a:gs>
                    <a:gs pos="100000">
                      <a:srgbClr val="000000"/>
                    </a:gs>
                  </a:gsLst>
                  <a:path path="rect">
                    <a:fillToRect l="37720" t="-19635" r="62280" b="119635"/>
                  </a:path>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pPr eaLnBrk="1" hangingPunct="1">
                    <a:defRPr/>
                  </a:pPr>
                  <a:endParaRPr lang="en-GB"/>
                </a:p>
              </p:txBody>
            </p:sp>
            <p:sp>
              <p:nvSpPr>
                <p:cNvPr id="1033" name="AutoShape 9">
                  <a:extLst>
                    <a:ext uri="{FF2B5EF4-FFF2-40B4-BE49-F238E27FC236}">
                      <a16:creationId xmlns:a16="http://schemas.microsoft.com/office/drawing/2014/main" id="{CFD6DC06-967F-804D-AED8-717F7977A119}"/>
                    </a:ext>
                  </a:extLst>
                </p:cNvPr>
                <p:cNvSpPr>
                  <a:spLocks/>
                </p:cNvSpPr>
                <p:nvPr/>
              </p:nvSpPr>
              <p:spPr bwMode="auto">
                <a:xfrm>
                  <a:off x="152400" y="81570"/>
                  <a:ext cx="74613" cy="74625"/>
                </a:xfrm>
                <a:custGeom>
                  <a:avLst/>
                  <a:gdLst>
                    <a:gd name="T0" fmla="*/ 37305 w 19679"/>
                    <a:gd name="T1" fmla="*/ 41820 h 19679"/>
                    <a:gd name="T2" fmla="*/ 37305 w 19679"/>
                    <a:gd name="T3" fmla="*/ 41820 h 19679"/>
                    <a:gd name="T4" fmla="*/ 37305 w 19679"/>
                    <a:gd name="T5" fmla="*/ 41820 h 19679"/>
                    <a:gd name="T6" fmla="*/ 37305 w 19679"/>
                    <a:gd name="T7" fmla="*/ 41820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gradFill rotWithShape="0">
                  <a:gsLst>
                    <a:gs pos="0">
                      <a:srgbClr val="FFFFCC"/>
                    </a:gs>
                    <a:gs pos="100000">
                      <a:srgbClr val="006600"/>
                    </a:gs>
                  </a:gsLst>
                  <a:path path="rect">
                    <a:fillToRect l="37720" t="-19635" r="62280" b="119635"/>
                  </a:path>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pPr eaLnBrk="1" hangingPunct="1">
                    <a:defRPr/>
                  </a:pPr>
                  <a:endParaRPr lang="en-GB"/>
                </a:p>
              </p:txBody>
            </p:sp>
            <p:sp>
              <p:nvSpPr>
                <p:cNvPr id="1034" name="AutoShape 10">
                  <a:extLst>
                    <a:ext uri="{FF2B5EF4-FFF2-40B4-BE49-F238E27FC236}">
                      <a16:creationId xmlns:a16="http://schemas.microsoft.com/office/drawing/2014/main" id="{2D2F58FD-0441-544E-B2E7-21A7EA90C1A0}"/>
                    </a:ext>
                  </a:extLst>
                </p:cNvPr>
                <p:cNvSpPr>
                  <a:spLocks/>
                </p:cNvSpPr>
                <p:nvPr/>
              </p:nvSpPr>
              <p:spPr bwMode="auto">
                <a:xfrm>
                  <a:off x="47626" y="38701"/>
                  <a:ext cx="74613" cy="76212"/>
                </a:xfrm>
                <a:custGeom>
                  <a:avLst/>
                  <a:gdLst>
                    <a:gd name="T0" fmla="*/ 37305 w 19679"/>
                    <a:gd name="T1" fmla="*/ 41819 h 19679"/>
                    <a:gd name="T2" fmla="*/ 37305 w 19679"/>
                    <a:gd name="T3" fmla="*/ 41819 h 19679"/>
                    <a:gd name="T4" fmla="*/ 37305 w 19679"/>
                    <a:gd name="T5" fmla="*/ 41819 h 19679"/>
                    <a:gd name="T6" fmla="*/ 37305 w 19679"/>
                    <a:gd name="T7" fmla="*/ 41819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gradFill rotWithShape="0">
                  <a:gsLst>
                    <a:gs pos="0">
                      <a:srgbClr val="FFFFCC"/>
                    </a:gs>
                    <a:gs pos="100000">
                      <a:srgbClr val="000000"/>
                    </a:gs>
                  </a:gsLst>
                  <a:path path="rect">
                    <a:fillToRect l="37720" t="-19635" r="62280" b="119635"/>
                  </a:path>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pPr eaLnBrk="1" hangingPunct="1">
                    <a:defRPr/>
                  </a:pPr>
                  <a:endParaRPr lang="en-GB"/>
                </a:p>
              </p:txBody>
            </p:sp>
            <p:sp>
              <p:nvSpPr>
                <p:cNvPr id="1035" name="AutoShape 11">
                  <a:extLst>
                    <a:ext uri="{FF2B5EF4-FFF2-40B4-BE49-F238E27FC236}">
                      <a16:creationId xmlns:a16="http://schemas.microsoft.com/office/drawing/2014/main" id="{8E20FEAE-A14A-744E-AC79-544763E90604}"/>
                    </a:ext>
                  </a:extLst>
                </p:cNvPr>
                <p:cNvSpPr>
                  <a:spLocks/>
                </p:cNvSpPr>
                <p:nvPr/>
              </p:nvSpPr>
              <p:spPr bwMode="auto">
                <a:xfrm>
                  <a:off x="47626" y="124439"/>
                  <a:ext cx="74613" cy="74624"/>
                </a:xfrm>
                <a:custGeom>
                  <a:avLst/>
                  <a:gdLst>
                    <a:gd name="T0" fmla="*/ 37305 w 19679"/>
                    <a:gd name="T1" fmla="*/ 41819 h 19679"/>
                    <a:gd name="T2" fmla="*/ 37305 w 19679"/>
                    <a:gd name="T3" fmla="*/ 41819 h 19679"/>
                    <a:gd name="T4" fmla="*/ 37305 w 19679"/>
                    <a:gd name="T5" fmla="*/ 41819 h 19679"/>
                    <a:gd name="T6" fmla="*/ 37305 w 19679"/>
                    <a:gd name="T7" fmla="*/ 41819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gradFill rotWithShape="0">
                  <a:gsLst>
                    <a:gs pos="0">
                      <a:srgbClr val="FFFFCC"/>
                    </a:gs>
                    <a:gs pos="100000">
                      <a:srgbClr val="006600"/>
                    </a:gs>
                  </a:gsLst>
                  <a:path path="rect">
                    <a:fillToRect l="37720" t="-19635" r="62280" b="119635"/>
                  </a:path>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pPr eaLnBrk="1" hangingPunct="1">
                    <a:defRPr/>
                  </a:pPr>
                  <a:endParaRPr lang="en-GB"/>
                </a:p>
              </p:txBody>
            </p:sp>
            <p:sp>
              <p:nvSpPr>
                <p:cNvPr id="4" name="AutoShape 12">
                  <a:extLst>
                    <a:ext uri="{FF2B5EF4-FFF2-40B4-BE49-F238E27FC236}">
                      <a16:creationId xmlns:a16="http://schemas.microsoft.com/office/drawing/2014/main" id="{9A7D2F12-57A1-F546-B1EE-3AD51ACDC80B}"/>
                    </a:ext>
                  </a:extLst>
                </p:cNvPr>
                <p:cNvSpPr>
                  <a:spLocks/>
                </p:cNvSpPr>
                <p:nvPr/>
              </p:nvSpPr>
              <p:spPr bwMode="auto">
                <a:xfrm>
                  <a:off x="119064" y="153019"/>
                  <a:ext cx="74612" cy="74624"/>
                </a:xfrm>
                <a:custGeom>
                  <a:avLst/>
                  <a:gdLst>
                    <a:gd name="T0" fmla="*/ 37305 w 19679"/>
                    <a:gd name="T1" fmla="*/ 41819 h 19679"/>
                    <a:gd name="T2" fmla="*/ 37305 w 19679"/>
                    <a:gd name="T3" fmla="*/ 41819 h 19679"/>
                    <a:gd name="T4" fmla="*/ 37305 w 19679"/>
                    <a:gd name="T5" fmla="*/ 41819 h 19679"/>
                    <a:gd name="T6" fmla="*/ 37305 w 19679"/>
                    <a:gd name="T7" fmla="*/ 41819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gradFill rotWithShape="0">
                  <a:gsLst>
                    <a:gs pos="0">
                      <a:srgbClr val="FFFFCC"/>
                    </a:gs>
                    <a:gs pos="100000">
                      <a:srgbClr val="006600"/>
                    </a:gs>
                  </a:gsLst>
                  <a:path path="rect">
                    <a:fillToRect l="37720" t="-19635" r="62280" b="119635"/>
                  </a:path>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pPr eaLnBrk="1" hangingPunct="1">
                    <a:defRPr/>
                  </a:pPr>
                  <a:endParaRPr lang="en-GB"/>
                </a:p>
              </p:txBody>
            </p:sp>
            <p:sp>
              <p:nvSpPr>
                <p:cNvPr id="1037" name="AutoShape 13">
                  <a:extLst>
                    <a:ext uri="{FF2B5EF4-FFF2-40B4-BE49-F238E27FC236}">
                      <a16:creationId xmlns:a16="http://schemas.microsoft.com/office/drawing/2014/main" id="{3C2E3437-8C95-7A4F-A848-C22C0A83EA22}"/>
                    </a:ext>
                  </a:extLst>
                </p:cNvPr>
                <p:cNvSpPr>
                  <a:spLocks/>
                </p:cNvSpPr>
                <p:nvPr/>
              </p:nvSpPr>
              <p:spPr bwMode="auto">
                <a:xfrm>
                  <a:off x="214313" y="143492"/>
                  <a:ext cx="74612" cy="74624"/>
                </a:xfrm>
                <a:custGeom>
                  <a:avLst/>
                  <a:gdLst>
                    <a:gd name="T0" fmla="*/ 37305 w 19679"/>
                    <a:gd name="T1" fmla="*/ 41819 h 19679"/>
                    <a:gd name="T2" fmla="*/ 37305 w 19679"/>
                    <a:gd name="T3" fmla="*/ 41819 h 19679"/>
                    <a:gd name="T4" fmla="*/ 37305 w 19679"/>
                    <a:gd name="T5" fmla="*/ 41819 h 19679"/>
                    <a:gd name="T6" fmla="*/ 37305 w 19679"/>
                    <a:gd name="T7" fmla="*/ 41819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gradFill rotWithShape="0">
                  <a:gsLst>
                    <a:gs pos="0">
                      <a:srgbClr val="FFFFCC"/>
                    </a:gs>
                    <a:gs pos="100000">
                      <a:srgbClr val="000000"/>
                    </a:gs>
                  </a:gsLst>
                  <a:path path="rect">
                    <a:fillToRect l="37720" t="-19635" r="62280" b="119635"/>
                  </a:path>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pPr eaLnBrk="1" hangingPunct="1">
                    <a:defRPr/>
                  </a:pPr>
                  <a:endParaRPr lang="en-GB"/>
                </a:p>
              </p:txBody>
            </p:sp>
            <p:sp>
              <p:nvSpPr>
                <p:cNvPr id="1038" name="AutoShape 14">
                  <a:extLst>
                    <a:ext uri="{FF2B5EF4-FFF2-40B4-BE49-F238E27FC236}">
                      <a16:creationId xmlns:a16="http://schemas.microsoft.com/office/drawing/2014/main" id="{BDDC4921-CFD5-BF48-9830-4BCCFBAD4BBD}"/>
                    </a:ext>
                  </a:extLst>
                </p:cNvPr>
                <p:cNvSpPr>
                  <a:spLocks/>
                </p:cNvSpPr>
                <p:nvPr/>
              </p:nvSpPr>
              <p:spPr bwMode="auto">
                <a:xfrm>
                  <a:off x="138114" y="213353"/>
                  <a:ext cx="74612" cy="76212"/>
                </a:xfrm>
                <a:custGeom>
                  <a:avLst/>
                  <a:gdLst>
                    <a:gd name="T0" fmla="*/ 37305 w 19679"/>
                    <a:gd name="T1" fmla="*/ 41820 h 19679"/>
                    <a:gd name="T2" fmla="*/ 37305 w 19679"/>
                    <a:gd name="T3" fmla="*/ 41820 h 19679"/>
                    <a:gd name="T4" fmla="*/ 37305 w 19679"/>
                    <a:gd name="T5" fmla="*/ 41820 h 19679"/>
                    <a:gd name="T6" fmla="*/ 37305 w 19679"/>
                    <a:gd name="T7" fmla="*/ 41820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gradFill rotWithShape="0">
                  <a:gsLst>
                    <a:gs pos="0">
                      <a:srgbClr val="FFFFCC"/>
                    </a:gs>
                    <a:gs pos="100000">
                      <a:srgbClr val="000000"/>
                    </a:gs>
                  </a:gsLst>
                  <a:path path="rect">
                    <a:fillToRect l="37720" t="-19635" r="62280" b="119635"/>
                  </a:path>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pPr eaLnBrk="1" hangingPunct="1">
                    <a:defRPr/>
                  </a:pPr>
                  <a:endParaRPr lang="en-GB"/>
                </a:p>
              </p:txBody>
            </p:sp>
            <p:sp>
              <p:nvSpPr>
                <p:cNvPr id="1039" name="AutoShape 15">
                  <a:extLst>
                    <a:ext uri="{FF2B5EF4-FFF2-40B4-BE49-F238E27FC236}">
                      <a16:creationId xmlns:a16="http://schemas.microsoft.com/office/drawing/2014/main" id="{747248CA-EE8C-544A-98AF-3CBF082A91C4}"/>
                    </a:ext>
                  </a:extLst>
                </p:cNvPr>
                <p:cNvSpPr>
                  <a:spLocks/>
                </p:cNvSpPr>
                <p:nvPr/>
              </p:nvSpPr>
              <p:spPr bwMode="auto">
                <a:xfrm>
                  <a:off x="47626" y="199063"/>
                  <a:ext cx="74613" cy="76212"/>
                </a:xfrm>
                <a:custGeom>
                  <a:avLst/>
                  <a:gdLst>
                    <a:gd name="T0" fmla="*/ 37305 w 19679"/>
                    <a:gd name="T1" fmla="*/ 41819 h 19679"/>
                    <a:gd name="T2" fmla="*/ 37305 w 19679"/>
                    <a:gd name="T3" fmla="*/ 41819 h 19679"/>
                    <a:gd name="T4" fmla="*/ 37305 w 19679"/>
                    <a:gd name="T5" fmla="*/ 41819 h 19679"/>
                    <a:gd name="T6" fmla="*/ 37305 w 19679"/>
                    <a:gd name="T7" fmla="*/ 41819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gradFill rotWithShape="0">
                  <a:gsLst>
                    <a:gs pos="0">
                      <a:srgbClr val="FFFFCC"/>
                    </a:gs>
                    <a:gs pos="100000">
                      <a:srgbClr val="000000"/>
                    </a:gs>
                  </a:gsLst>
                  <a:path path="rect">
                    <a:fillToRect l="37720" t="-19635" r="62280" b="119635"/>
                  </a:path>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pPr eaLnBrk="1" hangingPunct="1">
                    <a:defRPr/>
                  </a:pPr>
                  <a:endParaRPr lang="en-GB"/>
                </a:p>
              </p:txBody>
            </p:sp>
            <p:sp>
              <p:nvSpPr>
                <p:cNvPr id="1040" name="AutoShape 16">
                  <a:extLst>
                    <a:ext uri="{FF2B5EF4-FFF2-40B4-BE49-F238E27FC236}">
                      <a16:creationId xmlns:a16="http://schemas.microsoft.com/office/drawing/2014/main" id="{5692CB7F-BC3F-CF43-B805-C1B210DB92AC}"/>
                    </a:ext>
                  </a:extLst>
                </p:cNvPr>
                <p:cNvSpPr>
                  <a:spLocks/>
                </p:cNvSpPr>
                <p:nvPr/>
              </p:nvSpPr>
              <p:spPr bwMode="auto">
                <a:xfrm>
                  <a:off x="133351" y="5358"/>
                  <a:ext cx="74613" cy="76212"/>
                </a:xfrm>
                <a:custGeom>
                  <a:avLst/>
                  <a:gdLst>
                    <a:gd name="T0" fmla="*/ 37305 w 19679"/>
                    <a:gd name="T1" fmla="*/ 41820 h 19679"/>
                    <a:gd name="T2" fmla="*/ 37305 w 19679"/>
                    <a:gd name="T3" fmla="*/ 41820 h 19679"/>
                    <a:gd name="T4" fmla="*/ 37305 w 19679"/>
                    <a:gd name="T5" fmla="*/ 41820 h 19679"/>
                    <a:gd name="T6" fmla="*/ 37305 w 19679"/>
                    <a:gd name="T7" fmla="*/ 41820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gradFill rotWithShape="0">
                  <a:gsLst>
                    <a:gs pos="0">
                      <a:srgbClr val="FFFFCC"/>
                    </a:gs>
                    <a:gs pos="100000">
                      <a:srgbClr val="000000"/>
                    </a:gs>
                  </a:gsLst>
                  <a:path path="rect">
                    <a:fillToRect l="37720" t="-19635" r="62280" b="119635"/>
                  </a:path>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pPr eaLnBrk="1" hangingPunct="1">
                    <a:defRPr/>
                  </a:pPr>
                  <a:endParaRPr lang="en-GB"/>
                </a:p>
              </p:txBody>
            </p:sp>
          </p:grpSp>
        </p:grpSp>
        <p:sp>
          <p:nvSpPr>
            <p:cNvPr id="1041" name="AutoShape 17">
              <a:extLst>
                <a:ext uri="{FF2B5EF4-FFF2-40B4-BE49-F238E27FC236}">
                  <a16:creationId xmlns:a16="http://schemas.microsoft.com/office/drawing/2014/main" id="{C815ABB7-DE71-5844-B5A5-BFEF431FDA45}"/>
                </a:ext>
              </a:extLst>
            </p:cNvPr>
            <p:cNvSpPr>
              <a:spLocks/>
            </p:cNvSpPr>
            <p:nvPr/>
          </p:nvSpPr>
          <p:spPr bwMode="auto">
            <a:xfrm>
              <a:off x="676275" y="2213322"/>
              <a:ext cx="1112838" cy="4977592"/>
            </a:xfrm>
            <a:custGeom>
              <a:avLst/>
              <a:gdLst>
                <a:gd name="T0" fmla="*/ 556419 w 21600"/>
                <a:gd name="T1" fmla="*/ 2488407 h 21600"/>
                <a:gd name="T2" fmla="*/ 556419 w 21600"/>
                <a:gd name="T3" fmla="*/ 2488407 h 21600"/>
                <a:gd name="T4" fmla="*/ 556419 w 21600"/>
                <a:gd name="T5" fmla="*/ 2488407 h 21600"/>
                <a:gd name="T6" fmla="*/ 556419 w 21600"/>
                <a:gd name="T7" fmla="*/ 2488407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599" y="0"/>
                  </a:lnTo>
                  <a:lnTo>
                    <a:pt x="21599" y="21600"/>
                  </a:lnTo>
                  <a:lnTo>
                    <a:pt x="0" y="21600"/>
                  </a:lnTo>
                  <a:lnTo>
                    <a:pt x="0" y="0"/>
                  </a:lnTo>
                  <a:close/>
                </a:path>
              </a:pathLst>
            </a:custGeom>
            <a:solidFill>
              <a:srgbClr val="FFFFFF">
                <a:alpha val="50195"/>
              </a:srgbClr>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pPr eaLnBrk="1" hangingPunct="1">
                <a:defRPr/>
              </a:pPr>
              <a:endParaRPr lang="en-GB"/>
            </a:p>
          </p:txBody>
        </p:sp>
      </p:grpSp>
      <p:sp>
        <p:nvSpPr>
          <p:cNvPr id="1042" name="Rectangle 18">
            <a:extLst>
              <a:ext uri="{FF2B5EF4-FFF2-40B4-BE49-F238E27FC236}">
                <a16:creationId xmlns:a16="http://schemas.microsoft.com/office/drawing/2014/main" id="{DEC8AB63-5F4D-1E4D-AC3D-62C368129B05}"/>
              </a:ext>
            </a:extLst>
          </p:cNvPr>
          <p:cNvSpPr>
            <a:spLocks noGrp="1"/>
          </p:cNvSpPr>
          <p:nvPr>
            <p:ph type="sldNum" sz="quarter" idx="2"/>
          </p:nvPr>
        </p:nvSpPr>
        <p:spPr bwMode="auto">
          <a:xfrm>
            <a:off x="6553200" y="6248400"/>
            <a:ext cx="1905000" cy="293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a:extLst>
        </p:spPr>
        <p:txBody>
          <a:bodyPr vert="horz" wrap="square" lIns="45719" tIns="45719" rIns="45719" bIns="45719" numCol="1" anchor="t" anchorCtr="0" compatLnSpc="1">
            <a:prstTxWarp prst="textNoShape">
              <a:avLst/>
            </a:prstTxWarp>
          </a:bodyPr>
          <a:lstStyle>
            <a:lvl1pPr algn="r" eaLnBrk="1" hangingPunct="1">
              <a:defRPr/>
            </a:lvl1pPr>
          </a:lstStyle>
          <a:p>
            <a:pPr>
              <a:defRPr/>
            </a:pPr>
            <a:fld id="{D964E3A0-34D1-424E-93EA-9CB0CE290370}" type="slidenum">
              <a:rPr lang="en-US" altLang="en-US"/>
              <a:pPr>
                <a:defRPr/>
              </a:pPr>
              <a:t>‹#›</a:t>
            </a:fld>
            <a:endParaRPr lang="en-US" altLang="en-US" sz="1400">
              <a:latin typeface="Arial Narrow" pitchFamily="34" charset="0"/>
              <a:sym typeface="Arial Narrow" pitchFamily="34" charset="0"/>
            </a:endParaRPr>
          </a:p>
        </p:txBody>
      </p:sp>
      <p:sp>
        <p:nvSpPr>
          <p:cNvPr id="1043" name="Rectangle 19">
            <a:extLst>
              <a:ext uri="{FF2B5EF4-FFF2-40B4-BE49-F238E27FC236}">
                <a16:creationId xmlns:a16="http://schemas.microsoft.com/office/drawing/2014/main" id="{F0569D59-8DEA-0B49-A399-ED3DA0033BCE}"/>
              </a:ext>
            </a:extLst>
          </p:cNvPr>
          <p:cNvSpPr>
            <a:spLocks noGrp="1"/>
          </p:cNvSpPr>
          <p:nvPr>
            <p:ph type="title"/>
          </p:nvPr>
        </p:nvSpPr>
        <p:spPr bwMode="auto">
          <a:xfrm>
            <a:off x="1154113" y="76200"/>
            <a:ext cx="7772400" cy="19034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a:extLst>
        </p:spPr>
        <p:txBody>
          <a:bodyPr vert="horz" wrap="square" lIns="45719" tIns="45719" rIns="45719" bIns="45719" numCol="1" anchor="ctr" anchorCtr="0" compatLnSpc="1">
            <a:prstTxWarp prst="textNoShape">
              <a:avLst/>
            </a:prstTxWarp>
          </a:bodyPr>
          <a:lstStyle/>
          <a:p>
            <a:pPr lvl="0"/>
            <a:r>
              <a:rPr lang="en-US">
                <a:sym typeface="Helvetica" charset="0"/>
              </a:rPr>
              <a:t>Click to edit Master title style</a:t>
            </a:r>
          </a:p>
        </p:txBody>
      </p:sp>
      <p:sp>
        <p:nvSpPr>
          <p:cNvPr id="1044" name="Rectangle 20">
            <a:extLst>
              <a:ext uri="{FF2B5EF4-FFF2-40B4-BE49-F238E27FC236}">
                <a16:creationId xmlns:a16="http://schemas.microsoft.com/office/drawing/2014/main" id="{ABA02A06-A6E1-D545-95C6-53AB1773FA6E}"/>
              </a:ext>
            </a:extLst>
          </p:cNvPr>
          <p:cNvSpPr>
            <a:spLocks noGrp="1"/>
          </p:cNvSpPr>
          <p:nvPr>
            <p:ph type="body" idx="1"/>
          </p:nvPr>
        </p:nvSpPr>
        <p:spPr bwMode="auto">
          <a:xfrm>
            <a:off x="685800" y="1981200"/>
            <a:ext cx="7772400" cy="4876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a:extLst>
        </p:spPr>
        <p:txBody>
          <a:bodyPr vert="horz" wrap="square" lIns="45719" tIns="45719" rIns="45719" bIns="45719" numCol="1" anchor="t" anchorCtr="0" compatLnSpc="1">
            <a:prstTxWarp prst="textNoShape">
              <a:avLst/>
            </a:prstTxWarp>
          </a:bodyPr>
          <a:lstStyle/>
          <a:p>
            <a:pPr lvl="0"/>
            <a:r>
              <a:rPr lang="en-US">
                <a:sym typeface="Helvetica" charset="0"/>
              </a:rPr>
              <a:t>Click to edit Master text styles</a:t>
            </a:r>
          </a:p>
          <a:p>
            <a:pPr lvl="1"/>
            <a:r>
              <a:rPr lang="en-US">
                <a:sym typeface="Helvetica" charset="0"/>
              </a:rPr>
              <a:t>Second level</a:t>
            </a:r>
          </a:p>
          <a:p>
            <a:pPr lvl="2"/>
            <a:r>
              <a:rPr lang="en-US">
                <a:sym typeface="Helvetica" charset="0"/>
              </a:rPr>
              <a:t>Third level</a:t>
            </a:r>
          </a:p>
          <a:p>
            <a:pPr lvl="3"/>
            <a:r>
              <a:rPr lang="en-US">
                <a:sym typeface="Helvetica" charset="0"/>
              </a:rPr>
              <a:t>Fourth level</a:t>
            </a:r>
          </a:p>
          <a:p>
            <a:pPr lvl="4"/>
            <a:r>
              <a:rPr lang="en-US">
                <a:sym typeface="Helvetica" charset="0"/>
              </a:rPr>
              <a:t>Fifth level</a:t>
            </a:r>
          </a:p>
        </p:txBody>
      </p:sp>
    </p:spTree>
  </p:cSld>
  <p:clrMap bg1="lt1" tx1="dk1" bg2="lt2" tx2="dk2" accent1="accent1" accent2="accent2" accent3="accent3" accent4="accent4" accent5="accent5" accent6="accent6" hlink="hlink" folHlink="folHlink"/>
  <p:sldLayoutIdLst>
    <p:sldLayoutId id="2147486440" r:id="rId1"/>
    <p:sldLayoutId id="2147486441" r:id="rId2"/>
    <p:sldLayoutId id="2147486442" r:id="rId3"/>
    <p:sldLayoutId id="2147486443" r:id="rId4"/>
    <p:sldLayoutId id="2147486444" r:id="rId5"/>
    <p:sldLayoutId id="2147486445" r:id="rId6"/>
    <p:sldLayoutId id="2147486446" r:id="rId7"/>
    <p:sldLayoutId id="2147486447" r:id="rId8"/>
    <p:sldLayoutId id="2147486448" r:id="rId9"/>
    <p:sldLayoutId id="2147486449" r:id="rId10"/>
    <p:sldLayoutId id="2147486450" r:id="rId11"/>
  </p:sldLayoutIdLst>
  <p:txStyles>
    <p:titleStyle>
      <a:lvl1pPr algn="l" defTabSz="457200" rtl="0" eaLnBrk="0" fontAlgn="base" hangingPunct="0">
        <a:spcBef>
          <a:spcPct val="0"/>
        </a:spcBef>
        <a:spcAft>
          <a:spcPct val="0"/>
        </a:spcAft>
        <a:defRPr sz="1200">
          <a:solidFill>
            <a:srgbClr val="000000"/>
          </a:solidFill>
          <a:latin typeface="+mj-lt"/>
          <a:ea typeface="ＭＳ Ｐゴシック" panose="020B0600070205080204" pitchFamily="34" charset="-128"/>
          <a:cs typeface="+mj-cs"/>
          <a:sym typeface="Helvetica" pitchFamily="2" charset="0"/>
        </a:defRPr>
      </a:lvl1pPr>
      <a:lvl2pPr algn="l" defTabSz="457200" rtl="0" eaLnBrk="0" fontAlgn="base" hangingPunct="0">
        <a:spcBef>
          <a:spcPct val="0"/>
        </a:spcBef>
        <a:spcAft>
          <a:spcPct val="0"/>
        </a:spcAft>
        <a:defRPr sz="1200">
          <a:solidFill>
            <a:srgbClr val="000000"/>
          </a:solidFill>
          <a:latin typeface="Helvetica" charset="0"/>
          <a:ea typeface="ＭＳ Ｐゴシック" panose="020B0600070205080204" pitchFamily="34" charset="-128"/>
          <a:cs typeface="Helvetica" charset="0"/>
          <a:sym typeface="Helvetica" pitchFamily="2" charset="0"/>
        </a:defRPr>
      </a:lvl2pPr>
      <a:lvl3pPr algn="l" defTabSz="457200" rtl="0" eaLnBrk="0" fontAlgn="base" hangingPunct="0">
        <a:spcBef>
          <a:spcPct val="0"/>
        </a:spcBef>
        <a:spcAft>
          <a:spcPct val="0"/>
        </a:spcAft>
        <a:defRPr sz="1200">
          <a:solidFill>
            <a:srgbClr val="000000"/>
          </a:solidFill>
          <a:latin typeface="Helvetica" charset="0"/>
          <a:ea typeface="ＭＳ Ｐゴシック" panose="020B0600070205080204" pitchFamily="34" charset="-128"/>
          <a:cs typeface="Helvetica" charset="0"/>
          <a:sym typeface="Helvetica" pitchFamily="2" charset="0"/>
        </a:defRPr>
      </a:lvl3pPr>
      <a:lvl4pPr algn="l" defTabSz="457200" rtl="0" eaLnBrk="0" fontAlgn="base" hangingPunct="0">
        <a:spcBef>
          <a:spcPct val="0"/>
        </a:spcBef>
        <a:spcAft>
          <a:spcPct val="0"/>
        </a:spcAft>
        <a:defRPr sz="1200">
          <a:solidFill>
            <a:srgbClr val="000000"/>
          </a:solidFill>
          <a:latin typeface="Helvetica" charset="0"/>
          <a:ea typeface="ＭＳ Ｐゴシック" panose="020B0600070205080204" pitchFamily="34" charset="-128"/>
          <a:cs typeface="Helvetica" charset="0"/>
          <a:sym typeface="Helvetica" pitchFamily="2" charset="0"/>
        </a:defRPr>
      </a:lvl4pPr>
      <a:lvl5pPr algn="l" defTabSz="457200" rtl="0" eaLnBrk="0" fontAlgn="base" hangingPunct="0">
        <a:spcBef>
          <a:spcPct val="0"/>
        </a:spcBef>
        <a:spcAft>
          <a:spcPct val="0"/>
        </a:spcAft>
        <a:defRPr sz="1200">
          <a:solidFill>
            <a:srgbClr val="000000"/>
          </a:solidFill>
          <a:latin typeface="Helvetica" charset="0"/>
          <a:ea typeface="ＭＳ Ｐゴシック" panose="020B0600070205080204" pitchFamily="34" charset="-128"/>
          <a:cs typeface="Helvetica" charset="0"/>
          <a:sym typeface="Helvetica" pitchFamily="2" charset="0"/>
        </a:defRPr>
      </a:lvl5pPr>
      <a:lvl6pPr marL="4572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6pPr>
      <a:lvl7pPr marL="9144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7pPr>
      <a:lvl8pPr marL="13716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8pPr>
      <a:lvl9pPr marL="18288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9pPr>
    </p:titleStyle>
    <p:bodyStyle>
      <a:lvl1pPr marL="342900" indent="-342900" algn="l" defTabSz="457200" rtl="0" eaLnBrk="0" fontAlgn="base" hangingPunct="0">
        <a:spcBef>
          <a:spcPct val="0"/>
        </a:spcBef>
        <a:spcAft>
          <a:spcPct val="0"/>
        </a:spcAft>
        <a:defRPr sz="1200">
          <a:solidFill>
            <a:srgbClr val="000000"/>
          </a:solidFill>
          <a:latin typeface="+mn-lt"/>
          <a:ea typeface="ＭＳ Ｐゴシック" panose="020B0600070205080204" pitchFamily="34" charset="-128"/>
          <a:cs typeface="+mn-cs"/>
          <a:sym typeface="Helvetica" pitchFamily="2" charset="0"/>
        </a:defRPr>
      </a:lvl1pPr>
      <a:lvl2pPr marL="228600" indent="228600" algn="l" defTabSz="457200" rtl="0" eaLnBrk="0" fontAlgn="base" hangingPunct="0">
        <a:spcBef>
          <a:spcPct val="0"/>
        </a:spcBef>
        <a:spcAft>
          <a:spcPct val="0"/>
        </a:spcAft>
        <a:defRPr sz="1200">
          <a:solidFill>
            <a:srgbClr val="000000"/>
          </a:solidFill>
          <a:latin typeface="+mn-lt"/>
          <a:ea typeface="Helvetica" charset="0"/>
          <a:cs typeface="+mn-cs"/>
          <a:sym typeface="Helvetica" pitchFamily="2" charset="0"/>
        </a:defRPr>
      </a:lvl2pPr>
      <a:lvl3pPr marL="457200" indent="457200" algn="l" defTabSz="457200" rtl="0" eaLnBrk="0" fontAlgn="base" hangingPunct="0">
        <a:spcBef>
          <a:spcPct val="0"/>
        </a:spcBef>
        <a:spcAft>
          <a:spcPct val="0"/>
        </a:spcAft>
        <a:defRPr sz="1200">
          <a:solidFill>
            <a:srgbClr val="000000"/>
          </a:solidFill>
          <a:latin typeface="+mn-lt"/>
          <a:ea typeface="Helvetica" charset="0"/>
          <a:cs typeface="+mn-cs"/>
          <a:sym typeface="Helvetica" pitchFamily="2" charset="0"/>
        </a:defRPr>
      </a:lvl3pPr>
      <a:lvl4pPr marL="685800" indent="685800" algn="l" defTabSz="457200" rtl="0" eaLnBrk="0" fontAlgn="base" hangingPunct="0">
        <a:spcBef>
          <a:spcPct val="0"/>
        </a:spcBef>
        <a:spcAft>
          <a:spcPct val="0"/>
        </a:spcAft>
        <a:defRPr sz="1200">
          <a:solidFill>
            <a:srgbClr val="000000"/>
          </a:solidFill>
          <a:latin typeface="+mn-lt"/>
          <a:ea typeface="Helvetica" charset="0"/>
          <a:cs typeface="+mn-cs"/>
          <a:sym typeface="Helvetica" pitchFamily="2" charset="0"/>
        </a:defRPr>
      </a:lvl4pPr>
      <a:lvl5pPr marL="914400" indent="914400" algn="l" defTabSz="457200" rtl="0" eaLnBrk="0" fontAlgn="base" hangingPunct="0">
        <a:spcBef>
          <a:spcPct val="0"/>
        </a:spcBef>
        <a:spcAft>
          <a:spcPct val="0"/>
        </a:spcAft>
        <a:defRPr sz="1200">
          <a:solidFill>
            <a:srgbClr val="000000"/>
          </a:solidFill>
          <a:latin typeface="+mn-lt"/>
          <a:ea typeface="Helvetica" charset="0"/>
          <a:cs typeface="+mn-cs"/>
          <a:sym typeface="Helvetica" pitchFamily="2" charset="0"/>
        </a:defRPr>
      </a:lvl5pPr>
      <a:lvl6pPr marL="13716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6pPr>
      <a:lvl7pPr marL="18288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7pPr>
      <a:lvl8pPr marL="22860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8pPr>
      <a:lvl9pPr marL="27432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bwMode="auto">
      <p:bgPr>
        <a:solidFill>
          <a:srgbClr val="000000"/>
        </a:solidFill>
        <a:effectLst/>
      </p:bgPr>
    </p:bg>
    <p:spTree>
      <p:nvGrpSpPr>
        <p:cNvPr id="1" name=""/>
        <p:cNvGrpSpPr/>
        <p:nvPr/>
      </p:nvGrpSpPr>
      <p:grpSpPr>
        <a:xfrm>
          <a:off x="0" y="0"/>
          <a:ext cx="0" cy="0"/>
          <a:chOff x="0" y="0"/>
          <a:chExt cx="0" cy="0"/>
        </a:xfrm>
      </p:grpSpPr>
      <p:sp>
        <p:nvSpPr>
          <p:cNvPr id="5121" name="Rectangle 1"/>
          <p:cNvSpPr>
            <a:spLocks noGrp="1"/>
          </p:cNvSpPr>
          <p:nvPr>
            <p:ph type="sldNum" sz="quarter" idx="2"/>
          </p:nvPr>
        </p:nvSpPr>
        <p:spPr bwMode="auto">
          <a:xfrm>
            <a:off x="6553200" y="6245225"/>
            <a:ext cx="2133600" cy="2873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45719" tIns="45719" rIns="45719" bIns="45719" numCol="1" anchor="t" anchorCtr="0" compatLnSpc="1">
            <a:prstTxWarp prst="textNoShape">
              <a:avLst/>
            </a:prstTxWarp>
          </a:bodyPr>
          <a:lstStyle>
            <a:lvl1pPr algn="r">
              <a:defRPr/>
            </a:lvl1pPr>
          </a:lstStyle>
          <a:p>
            <a:fld id="{5C8A4675-913A-4B78-9B33-81145D7D194B}" type="slidenum">
              <a:rPr lang="en-US" altLang="en-US"/>
              <a:pPr/>
              <a:t>‹#›</a:t>
            </a:fld>
            <a:endParaRPr lang="en-US" altLang="en-US" sz="1400"/>
          </a:p>
        </p:txBody>
      </p:sp>
      <p:sp>
        <p:nvSpPr>
          <p:cNvPr id="5122" name="Rectangle 2"/>
          <p:cNvSpPr>
            <a:spLocks noGrp="1"/>
          </p:cNvSpPr>
          <p:nvPr>
            <p:ph type="title"/>
          </p:nvPr>
        </p:nvSpPr>
        <p:spPr bwMode="auto">
          <a:xfrm>
            <a:off x="685800" y="1844675"/>
            <a:ext cx="7772400" cy="2041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45719" tIns="45719" rIns="45719" bIns="45719" numCol="1" anchor="ctr" anchorCtr="0" compatLnSpc="1">
            <a:prstTxWarp prst="textNoShape">
              <a:avLst/>
            </a:prstTxWarp>
          </a:bodyPr>
          <a:lstStyle/>
          <a:p>
            <a:pPr lvl="0"/>
            <a:r>
              <a:rPr lang="en-US">
                <a:sym typeface="Helvetica" charset="0"/>
              </a:rPr>
              <a:t>Click to edit Master title style</a:t>
            </a:r>
          </a:p>
        </p:txBody>
      </p:sp>
      <p:sp>
        <p:nvSpPr>
          <p:cNvPr id="5123" name="Rectangle 3"/>
          <p:cNvSpPr>
            <a:spLocks noGrp="1"/>
          </p:cNvSpPr>
          <p:nvPr>
            <p:ph type="body" idx="1"/>
          </p:nvPr>
        </p:nvSpPr>
        <p:spPr bwMode="auto">
          <a:xfrm>
            <a:off x="1371600" y="3886200"/>
            <a:ext cx="6400800" cy="2970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45719" tIns="45719" rIns="45719" bIns="45719" numCol="1" anchor="t" anchorCtr="0" compatLnSpc="1">
            <a:prstTxWarp prst="textNoShape">
              <a:avLst/>
            </a:prstTxWarp>
          </a:bodyPr>
          <a:lstStyle/>
          <a:p>
            <a:pPr lvl="0"/>
            <a:r>
              <a:rPr lang="en-US">
                <a:sym typeface="Helvetica" charset="0"/>
              </a:rPr>
              <a:t>Click to edit Master text styles</a:t>
            </a:r>
          </a:p>
          <a:p>
            <a:pPr lvl="1"/>
            <a:r>
              <a:rPr lang="en-US">
                <a:sym typeface="Helvetica" charset="0"/>
              </a:rPr>
              <a:t>Second level</a:t>
            </a:r>
          </a:p>
          <a:p>
            <a:pPr lvl="2"/>
            <a:r>
              <a:rPr lang="en-US">
                <a:sym typeface="Helvetica" charset="0"/>
              </a:rPr>
              <a:t>Third level</a:t>
            </a:r>
          </a:p>
          <a:p>
            <a:pPr lvl="3"/>
            <a:r>
              <a:rPr lang="en-US">
                <a:sym typeface="Helvetica" charset="0"/>
              </a:rPr>
              <a:t>Fourth level</a:t>
            </a:r>
          </a:p>
          <a:p>
            <a:pPr lvl="4"/>
            <a:r>
              <a:rPr lang="en-US">
                <a:sym typeface="Helvetica" charset="0"/>
              </a:rPr>
              <a:t>Fifth level</a:t>
            </a:r>
          </a:p>
        </p:txBody>
      </p:sp>
    </p:spTree>
    <p:extLst>
      <p:ext uri="{BB962C8B-B14F-4D97-AF65-F5344CB8AC3E}">
        <p14:creationId xmlns:p14="http://schemas.microsoft.com/office/powerpoint/2010/main" val="2764077189"/>
      </p:ext>
    </p:extLst>
  </p:cSld>
  <p:clrMap bg1="lt1" tx1="dk1" bg2="lt2" tx2="dk2" accent1="accent1" accent2="accent2" accent3="accent3" accent4="accent4" accent5="accent5" accent6="accent6" hlink="hlink" folHlink="folHlink"/>
  <p:sldLayoutIdLst>
    <p:sldLayoutId id="2147486540" r:id="rId1"/>
    <p:sldLayoutId id="2147486541" r:id="rId2"/>
    <p:sldLayoutId id="2147486542" r:id="rId3"/>
    <p:sldLayoutId id="2147486543" r:id="rId4"/>
    <p:sldLayoutId id="2147486544" r:id="rId5"/>
    <p:sldLayoutId id="2147486545" r:id="rId6"/>
    <p:sldLayoutId id="2147486546" r:id="rId7"/>
    <p:sldLayoutId id="2147486547" r:id="rId8"/>
    <p:sldLayoutId id="2147486548" r:id="rId9"/>
    <p:sldLayoutId id="2147486549" r:id="rId10"/>
    <p:sldLayoutId id="2147486550" r:id="rId11"/>
  </p:sldLayoutIdLst>
  <p:txStyles>
    <p:titleStyle>
      <a:lvl1pPr algn="l" defTabSz="457200" rtl="0" eaLnBrk="0" fontAlgn="base" hangingPunct="0">
        <a:spcBef>
          <a:spcPct val="0"/>
        </a:spcBef>
        <a:spcAft>
          <a:spcPct val="0"/>
        </a:spcAft>
        <a:defRPr sz="1200">
          <a:solidFill>
            <a:srgbClr val="000000"/>
          </a:solidFill>
          <a:latin typeface="+mj-lt"/>
          <a:ea typeface="MS PGothic" pitchFamily="34" charset="-128"/>
          <a:cs typeface="+mj-cs"/>
          <a:sym typeface="Helvetica" pitchFamily="2" charset="0"/>
        </a:defRPr>
      </a:lvl1pPr>
      <a:lvl2pPr algn="l" defTabSz="457200" rtl="0" eaLnBrk="0" fontAlgn="base" hangingPunct="0">
        <a:spcBef>
          <a:spcPct val="0"/>
        </a:spcBef>
        <a:spcAft>
          <a:spcPct val="0"/>
        </a:spcAft>
        <a:defRPr sz="1200">
          <a:solidFill>
            <a:srgbClr val="000000"/>
          </a:solidFill>
          <a:latin typeface="Helvetica" charset="0"/>
          <a:ea typeface="MS PGothic" pitchFamily="34" charset="-128"/>
          <a:cs typeface="Helvetica" charset="0"/>
          <a:sym typeface="Helvetica" pitchFamily="2" charset="0"/>
        </a:defRPr>
      </a:lvl2pPr>
      <a:lvl3pPr algn="l" defTabSz="457200" rtl="0" eaLnBrk="0" fontAlgn="base" hangingPunct="0">
        <a:spcBef>
          <a:spcPct val="0"/>
        </a:spcBef>
        <a:spcAft>
          <a:spcPct val="0"/>
        </a:spcAft>
        <a:defRPr sz="1200">
          <a:solidFill>
            <a:srgbClr val="000000"/>
          </a:solidFill>
          <a:latin typeface="Helvetica" charset="0"/>
          <a:ea typeface="MS PGothic" pitchFamily="34" charset="-128"/>
          <a:cs typeface="Helvetica" charset="0"/>
          <a:sym typeface="Helvetica" pitchFamily="2" charset="0"/>
        </a:defRPr>
      </a:lvl3pPr>
      <a:lvl4pPr algn="l" defTabSz="457200" rtl="0" eaLnBrk="0" fontAlgn="base" hangingPunct="0">
        <a:spcBef>
          <a:spcPct val="0"/>
        </a:spcBef>
        <a:spcAft>
          <a:spcPct val="0"/>
        </a:spcAft>
        <a:defRPr sz="1200">
          <a:solidFill>
            <a:srgbClr val="000000"/>
          </a:solidFill>
          <a:latin typeface="Helvetica" charset="0"/>
          <a:ea typeface="MS PGothic" pitchFamily="34" charset="-128"/>
          <a:cs typeface="Helvetica" charset="0"/>
          <a:sym typeface="Helvetica" pitchFamily="2" charset="0"/>
        </a:defRPr>
      </a:lvl4pPr>
      <a:lvl5pPr algn="l" defTabSz="457200" rtl="0" eaLnBrk="0" fontAlgn="base" hangingPunct="0">
        <a:spcBef>
          <a:spcPct val="0"/>
        </a:spcBef>
        <a:spcAft>
          <a:spcPct val="0"/>
        </a:spcAft>
        <a:defRPr sz="1200">
          <a:solidFill>
            <a:srgbClr val="000000"/>
          </a:solidFill>
          <a:latin typeface="Helvetica" charset="0"/>
          <a:ea typeface="MS PGothic" pitchFamily="34" charset="-128"/>
          <a:cs typeface="Helvetica" charset="0"/>
          <a:sym typeface="Helvetica" pitchFamily="2" charset="0"/>
        </a:defRPr>
      </a:lvl5pPr>
      <a:lvl6pPr marL="4572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6pPr>
      <a:lvl7pPr marL="9144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7pPr>
      <a:lvl8pPr marL="13716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8pPr>
      <a:lvl9pPr marL="18288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9pPr>
    </p:titleStyle>
    <p:bodyStyle>
      <a:lvl1pPr marL="342900" indent="-342900" algn="l" defTabSz="457200" rtl="0" eaLnBrk="0" fontAlgn="base" hangingPunct="0">
        <a:spcBef>
          <a:spcPct val="0"/>
        </a:spcBef>
        <a:spcAft>
          <a:spcPct val="0"/>
        </a:spcAft>
        <a:defRPr sz="1200">
          <a:solidFill>
            <a:srgbClr val="000000"/>
          </a:solidFill>
          <a:latin typeface="+mn-lt"/>
          <a:ea typeface="MS PGothic" pitchFamily="34" charset="-128"/>
          <a:cs typeface="+mn-cs"/>
          <a:sym typeface="Helvetica" pitchFamily="2" charset="0"/>
        </a:defRPr>
      </a:lvl1pPr>
      <a:lvl2pPr marL="228600" indent="228600" algn="l" defTabSz="457200" rtl="0" eaLnBrk="0" fontAlgn="base" hangingPunct="0">
        <a:spcBef>
          <a:spcPct val="0"/>
        </a:spcBef>
        <a:spcAft>
          <a:spcPct val="0"/>
        </a:spcAft>
        <a:defRPr sz="1200">
          <a:solidFill>
            <a:srgbClr val="000000"/>
          </a:solidFill>
          <a:latin typeface="+mn-lt"/>
          <a:ea typeface="Helvetica" charset="0"/>
          <a:cs typeface="+mn-cs"/>
          <a:sym typeface="Helvetica" pitchFamily="2" charset="0"/>
        </a:defRPr>
      </a:lvl2pPr>
      <a:lvl3pPr marL="457200" indent="457200" algn="l" defTabSz="457200" rtl="0" eaLnBrk="0" fontAlgn="base" hangingPunct="0">
        <a:spcBef>
          <a:spcPct val="0"/>
        </a:spcBef>
        <a:spcAft>
          <a:spcPct val="0"/>
        </a:spcAft>
        <a:defRPr sz="1200">
          <a:solidFill>
            <a:srgbClr val="000000"/>
          </a:solidFill>
          <a:latin typeface="+mn-lt"/>
          <a:ea typeface="Helvetica" charset="0"/>
          <a:cs typeface="+mn-cs"/>
          <a:sym typeface="Helvetica" pitchFamily="2" charset="0"/>
        </a:defRPr>
      </a:lvl3pPr>
      <a:lvl4pPr marL="685800" indent="685800" algn="l" defTabSz="457200" rtl="0" eaLnBrk="0" fontAlgn="base" hangingPunct="0">
        <a:spcBef>
          <a:spcPct val="0"/>
        </a:spcBef>
        <a:spcAft>
          <a:spcPct val="0"/>
        </a:spcAft>
        <a:defRPr sz="1200">
          <a:solidFill>
            <a:srgbClr val="000000"/>
          </a:solidFill>
          <a:latin typeface="+mn-lt"/>
          <a:ea typeface="Helvetica" charset="0"/>
          <a:cs typeface="+mn-cs"/>
          <a:sym typeface="Helvetica" pitchFamily="2" charset="0"/>
        </a:defRPr>
      </a:lvl4pPr>
      <a:lvl5pPr marL="914400" indent="914400" algn="l" defTabSz="457200" rtl="0" eaLnBrk="0" fontAlgn="base" hangingPunct="0">
        <a:spcBef>
          <a:spcPct val="0"/>
        </a:spcBef>
        <a:spcAft>
          <a:spcPct val="0"/>
        </a:spcAft>
        <a:defRPr sz="1200">
          <a:solidFill>
            <a:srgbClr val="000000"/>
          </a:solidFill>
          <a:latin typeface="+mn-lt"/>
          <a:ea typeface="Helvetica" charset="0"/>
          <a:cs typeface="+mn-cs"/>
          <a:sym typeface="Helvetica" pitchFamily="2" charset="0"/>
        </a:defRPr>
      </a:lvl5pPr>
      <a:lvl6pPr marL="13716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6pPr>
      <a:lvl7pPr marL="18288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7pPr>
      <a:lvl8pPr marL="22860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8pPr>
      <a:lvl9pPr marL="27432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grpSp>
        <p:nvGrpSpPr>
          <p:cNvPr id="25602" name="Group 2">
            <a:extLst>
              <a:ext uri="{FF2B5EF4-FFF2-40B4-BE49-F238E27FC236}">
                <a16:creationId xmlns:a16="http://schemas.microsoft.com/office/drawing/2014/main" id="{2EDF36DB-F5E6-5747-86B4-C765A1B05CB1}"/>
              </a:ext>
            </a:extLst>
          </p:cNvPr>
          <p:cNvGrpSpPr>
            <a:grpSpLocks/>
          </p:cNvGrpSpPr>
          <p:nvPr/>
        </p:nvGrpSpPr>
        <p:grpSpPr bwMode="auto">
          <a:xfrm>
            <a:off x="0" y="0"/>
            <a:ext cx="1143000" cy="6856413"/>
            <a:chOff x="0" y="0"/>
            <a:chExt cx="720" cy="4319"/>
          </a:xfrm>
        </p:grpSpPr>
        <p:sp>
          <p:nvSpPr>
            <p:cNvPr id="113672" name="Rectangle 3">
              <a:extLst>
                <a:ext uri="{FF2B5EF4-FFF2-40B4-BE49-F238E27FC236}">
                  <a16:creationId xmlns:a16="http://schemas.microsoft.com/office/drawing/2014/main" id="{752F91AC-FD07-2A4B-83F6-801773C84C52}"/>
                </a:ext>
              </a:extLst>
            </p:cNvPr>
            <p:cNvSpPr>
              <a:spLocks noChangeArrowheads="1"/>
            </p:cNvSpPr>
            <p:nvPr/>
          </p:nvSpPr>
          <p:spPr bwMode="auto">
            <a:xfrm>
              <a:off x="0" y="0"/>
              <a:ext cx="720" cy="336"/>
            </a:xfrm>
            <a:prstGeom prst="rect">
              <a:avLst/>
            </a:prstGeom>
            <a:gradFill rotWithShape="0">
              <a:gsLst>
                <a:gs pos="0">
                  <a:schemeClr val="bg2"/>
                </a:gs>
                <a:gs pos="100000">
                  <a:schemeClr val="accent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spcBef>
                  <a:spcPct val="50000"/>
                </a:spcBef>
                <a:defRPr/>
              </a:pPr>
              <a:endParaRPr lang="en-US" altLang="en-US" sz="2400">
                <a:latin typeface="Times New Roman" panose="02020603050405020304" pitchFamily="18" charset="0"/>
              </a:endParaRPr>
            </a:p>
          </p:txBody>
        </p:sp>
        <p:sp>
          <p:nvSpPr>
            <p:cNvPr id="113673" name="Rectangle 4">
              <a:extLst>
                <a:ext uri="{FF2B5EF4-FFF2-40B4-BE49-F238E27FC236}">
                  <a16:creationId xmlns:a16="http://schemas.microsoft.com/office/drawing/2014/main" id="{5786896A-7E8D-5945-8C2D-C2B9C4EE03D8}"/>
                </a:ext>
              </a:extLst>
            </p:cNvPr>
            <p:cNvSpPr>
              <a:spLocks noChangeArrowheads="1"/>
            </p:cNvSpPr>
            <p:nvPr/>
          </p:nvSpPr>
          <p:spPr bwMode="auto">
            <a:xfrm>
              <a:off x="0" y="2016"/>
              <a:ext cx="720" cy="2303"/>
            </a:xfrm>
            <a:prstGeom prst="rect">
              <a:avLst/>
            </a:prstGeom>
            <a:gradFill rotWithShape="0">
              <a:gsLst>
                <a:gs pos="0">
                  <a:schemeClr val="accent1"/>
                </a:gs>
                <a:gs pos="100000">
                  <a:schemeClr val="bg2"/>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spcBef>
                  <a:spcPct val="50000"/>
                </a:spcBef>
                <a:defRPr/>
              </a:pPr>
              <a:endParaRPr lang="en-US" altLang="en-US" sz="2400">
                <a:latin typeface="Times New Roman" panose="02020603050405020304" pitchFamily="18" charset="0"/>
              </a:endParaRPr>
            </a:p>
          </p:txBody>
        </p:sp>
        <p:pic>
          <p:nvPicPr>
            <p:cNvPr id="25610" name="Picture 5">
              <a:extLst>
                <a:ext uri="{FF2B5EF4-FFF2-40B4-BE49-F238E27FC236}">
                  <a16:creationId xmlns:a16="http://schemas.microsoft.com/office/drawing/2014/main" id="{2D097ABE-683F-684C-B575-BB30E8EC2830}"/>
                </a:ext>
              </a:extLst>
            </p:cNvPr>
            <p:cNvPicPr>
              <a:picLocks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312"/>
              <a:ext cx="720" cy="1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5603" name="Rectangle 6">
            <a:extLst>
              <a:ext uri="{FF2B5EF4-FFF2-40B4-BE49-F238E27FC236}">
                <a16:creationId xmlns:a16="http://schemas.microsoft.com/office/drawing/2014/main" id="{DBA849DB-BF87-F84B-ABE7-34059EDD6EEA}"/>
              </a:ext>
            </a:extLst>
          </p:cNvPr>
          <p:cNvSpPr>
            <a:spLocks noGrp="1" noChangeArrowheads="1"/>
          </p:cNvSpPr>
          <p:nvPr>
            <p:ph type="title"/>
          </p:nvPr>
        </p:nvSpPr>
        <p:spPr bwMode="auto">
          <a:xfrm>
            <a:off x="1295400" y="381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GB" altLang="en-US"/>
              <a:t>Click to edit Master title style</a:t>
            </a:r>
          </a:p>
        </p:txBody>
      </p:sp>
      <p:sp>
        <p:nvSpPr>
          <p:cNvPr id="25604" name="Rectangle 7">
            <a:extLst>
              <a:ext uri="{FF2B5EF4-FFF2-40B4-BE49-F238E27FC236}">
                <a16:creationId xmlns:a16="http://schemas.microsoft.com/office/drawing/2014/main" id="{3968A3EC-CD00-6F47-AE31-5E086ACBEAF1}"/>
              </a:ext>
            </a:extLst>
          </p:cNvPr>
          <p:cNvSpPr>
            <a:spLocks noGrp="1" noChangeArrowheads="1"/>
          </p:cNvSpPr>
          <p:nvPr>
            <p:ph type="body" idx="1"/>
          </p:nvPr>
        </p:nvSpPr>
        <p:spPr bwMode="auto">
          <a:xfrm>
            <a:off x="1295400" y="19050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74760" name="Rectangle 8">
            <a:extLst>
              <a:ext uri="{FF2B5EF4-FFF2-40B4-BE49-F238E27FC236}">
                <a16:creationId xmlns:a16="http://schemas.microsoft.com/office/drawing/2014/main" id="{56E5A18C-D115-BA41-8C5A-72A3FDB61AC4}"/>
              </a:ext>
            </a:extLst>
          </p:cNvPr>
          <p:cNvSpPr>
            <a:spLocks noGrp="1" noChangeArrowheads="1"/>
          </p:cNvSpPr>
          <p:nvPr>
            <p:ph type="dt" sz="half" idx="2"/>
          </p:nvPr>
        </p:nvSpPr>
        <p:spPr bwMode="auto">
          <a:xfrm>
            <a:off x="6858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0" hangingPunct="0">
              <a:spcBef>
                <a:spcPct val="50000"/>
              </a:spcBef>
              <a:defRPr sz="1400">
                <a:latin typeface="+mn-lt"/>
                <a:ea typeface="ＭＳ Ｐゴシック" charset="0"/>
                <a:cs typeface="Arial" charset="0"/>
              </a:defRPr>
            </a:lvl1pPr>
          </a:lstStyle>
          <a:p>
            <a:pPr>
              <a:defRPr/>
            </a:pPr>
            <a:endParaRPr lang="en-GB"/>
          </a:p>
        </p:txBody>
      </p:sp>
      <p:sp>
        <p:nvSpPr>
          <p:cNvPr id="74761" name="Rectangle 9">
            <a:extLst>
              <a:ext uri="{FF2B5EF4-FFF2-40B4-BE49-F238E27FC236}">
                <a16:creationId xmlns:a16="http://schemas.microsoft.com/office/drawing/2014/main" id="{E12E16BA-4D2D-D640-A635-272752EAA339}"/>
              </a:ext>
            </a:extLst>
          </p:cNvPr>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0" hangingPunct="0">
              <a:spcBef>
                <a:spcPct val="50000"/>
              </a:spcBef>
              <a:defRPr sz="1400">
                <a:latin typeface="+mn-lt"/>
                <a:ea typeface="ＭＳ Ｐゴシック" charset="0"/>
                <a:cs typeface="Arial" charset="0"/>
              </a:defRPr>
            </a:lvl1pPr>
          </a:lstStyle>
          <a:p>
            <a:pPr>
              <a:defRPr/>
            </a:pPr>
            <a:endParaRPr lang="en-GB"/>
          </a:p>
        </p:txBody>
      </p:sp>
      <p:sp>
        <p:nvSpPr>
          <p:cNvPr id="74762" name="Rectangle 10">
            <a:extLst>
              <a:ext uri="{FF2B5EF4-FFF2-40B4-BE49-F238E27FC236}">
                <a16:creationId xmlns:a16="http://schemas.microsoft.com/office/drawing/2014/main" id="{8BEDA6CE-459F-E14B-B87F-449F88884204}"/>
              </a:ext>
            </a:extLst>
          </p:cNvPr>
          <p:cNvSpPr>
            <a:spLocks noGrp="1" noChangeArrowheads="1"/>
          </p:cNvSpPr>
          <p:nvPr>
            <p:ph type="sldNum" sz="quarter" idx="4"/>
          </p:nvPr>
        </p:nvSpPr>
        <p:spPr bwMode="auto">
          <a:xfrm>
            <a:off x="65532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0" hangingPunct="0">
              <a:spcBef>
                <a:spcPct val="50000"/>
              </a:spcBef>
              <a:defRPr sz="1400" smtClean="0">
                <a:latin typeface="Times New Roman" panose="02020603050405020304" pitchFamily="18" charset="0"/>
              </a:defRPr>
            </a:lvl1pPr>
          </a:lstStyle>
          <a:p>
            <a:pPr>
              <a:defRPr/>
            </a:pPr>
            <a:fld id="{E1759F87-6CCB-D34D-BF57-FC812ECD0F36}" type="slidenum">
              <a:rPr lang="en-GB" altLang="en-US"/>
              <a:pPr>
                <a:defRPr/>
              </a:pPr>
              <a:t>‹#›</a:t>
            </a:fld>
            <a:endParaRPr lang="en-GB" altLang="en-US"/>
          </a:p>
        </p:txBody>
      </p:sp>
    </p:spTree>
  </p:cSld>
  <p:clrMap bg1="dk2" tx1="lt1" bg2="dk1" tx2="lt2" accent1="accent1" accent2="accent2" accent3="accent3" accent4="accent4" accent5="accent5" accent6="accent6" hlink="hlink" folHlink="folHlink"/>
  <p:sldLayoutIdLst>
    <p:sldLayoutId id="2147486452" r:id="rId1"/>
    <p:sldLayoutId id="2147486334" r:id="rId2"/>
    <p:sldLayoutId id="2147486335" r:id="rId3"/>
    <p:sldLayoutId id="2147486336" r:id="rId4"/>
    <p:sldLayoutId id="2147486337" r:id="rId5"/>
    <p:sldLayoutId id="2147486338" r:id="rId6"/>
    <p:sldLayoutId id="2147486339" r:id="rId7"/>
    <p:sldLayoutId id="2147486340" r:id="rId8"/>
    <p:sldLayoutId id="2147486341" r:id="rId9"/>
    <p:sldLayoutId id="2147486342" r:id="rId10"/>
    <p:sldLayoutId id="2147486343" r:id="rId11"/>
  </p:sldLayoutIdLst>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New Roman" charset="0"/>
          <a:ea typeface="ＭＳ Ｐゴシック" charset="0"/>
          <a:cs typeface="Arial" charset="0"/>
        </a:defRPr>
      </a:lvl2pPr>
      <a:lvl3pPr algn="ctr" rtl="0" eaLnBrk="0" fontAlgn="base" hangingPunct="0">
        <a:spcBef>
          <a:spcPct val="0"/>
        </a:spcBef>
        <a:spcAft>
          <a:spcPct val="0"/>
        </a:spcAft>
        <a:defRPr kumimoji="1" sz="4400">
          <a:solidFill>
            <a:schemeClr val="tx2"/>
          </a:solidFill>
          <a:latin typeface="Times New Roman" charset="0"/>
          <a:ea typeface="ＭＳ Ｐゴシック" charset="0"/>
          <a:cs typeface="Arial" charset="0"/>
        </a:defRPr>
      </a:lvl3pPr>
      <a:lvl4pPr algn="ctr" rtl="0" eaLnBrk="0" fontAlgn="base" hangingPunct="0">
        <a:spcBef>
          <a:spcPct val="0"/>
        </a:spcBef>
        <a:spcAft>
          <a:spcPct val="0"/>
        </a:spcAft>
        <a:defRPr kumimoji="1" sz="4400">
          <a:solidFill>
            <a:schemeClr val="tx2"/>
          </a:solidFill>
          <a:latin typeface="Times New Roman" charset="0"/>
          <a:ea typeface="ＭＳ Ｐゴシック" charset="0"/>
          <a:cs typeface="Arial" charset="0"/>
        </a:defRPr>
      </a:lvl4pPr>
      <a:lvl5pPr algn="ctr" rtl="0" eaLnBrk="0" fontAlgn="base" hangingPunct="0">
        <a:spcBef>
          <a:spcPct val="0"/>
        </a:spcBef>
        <a:spcAft>
          <a:spcPct val="0"/>
        </a:spcAft>
        <a:defRPr kumimoji="1" sz="4400">
          <a:solidFill>
            <a:schemeClr val="tx2"/>
          </a:solidFill>
          <a:latin typeface="Times New Roman" charset="0"/>
          <a:ea typeface="ＭＳ Ｐゴシック" charset="0"/>
          <a:cs typeface="Arial" charset="0"/>
        </a:defRPr>
      </a:lvl5pPr>
      <a:lvl6pPr marL="457200" algn="ctr" rtl="0" fontAlgn="base">
        <a:spcBef>
          <a:spcPct val="0"/>
        </a:spcBef>
        <a:spcAft>
          <a:spcPct val="0"/>
        </a:spcAft>
        <a:defRPr kumimoji="1" sz="4400">
          <a:solidFill>
            <a:schemeClr val="tx2"/>
          </a:solidFill>
          <a:latin typeface="Times New Roman" charset="0"/>
          <a:ea typeface="ＭＳ Ｐゴシック" charset="0"/>
          <a:cs typeface="Arial" charset="0"/>
        </a:defRPr>
      </a:lvl6pPr>
      <a:lvl7pPr marL="914400" algn="ctr" rtl="0" fontAlgn="base">
        <a:spcBef>
          <a:spcPct val="0"/>
        </a:spcBef>
        <a:spcAft>
          <a:spcPct val="0"/>
        </a:spcAft>
        <a:defRPr kumimoji="1" sz="4400">
          <a:solidFill>
            <a:schemeClr val="tx2"/>
          </a:solidFill>
          <a:latin typeface="Times New Roman" charset="0"/>
          <a:ea typeface="ＭＳ Ｐゴシック" charset="0"/>
          <a:cs typeface="Arial" charset="0"/>
        </a:defRPr>
      </a:lvl7pPr>
      <a:lvl8pPr marL="1371600" algn="ctr" rtl="0" fontAlgn="base">
        <a:spcBef>
          <a:spcPct val="0"/>
        </a:spcBef>
        <a:spcAft>
          <a:spcPct val="0"/>
        </a:spcAft>
        <a:defRPr kumimoji="1" sz="4400">
          <a:solidFill>
            <a:schemeClr val="tx2"/>
          </a:solidFill>
          <a:latin typeface="Times New Roman" charset="0"/>
          <a:ea typeface="ＭＳ Ｐゴシック" charset="0"/>
          <a:cs typeface="Arial" charset="0"/>
        </a:defRPr>
      </a:lvl8pPr>
      <a:lvl9pPr marL="1828800" algn="ctr" rtl="0" fontAlgn="base">
        <a:spcBef>
          <a:spcPct val="0"/>
        </a:spcBef>
        <a:spcAft>
          <a:spcPct val="0"/>
        </a:spcAft>
        <a:defRPr kumimoji="1" sz="4400">
          <a:solidFill>
            <a:schemeClr val="tx2"/>
          </a:solidFill>
          <a:latin typeface="Times New Roman" charset="0"/>
          <a:ea typeface="ＭＳ Ｐゴシック" charset="0"/>
          <a:cs typeface="Arial" charset="0"/>
        </a:defRPr>
      </a:lvl9pPr>
    </p:titleStyle>
    <p:bodyStyle>
      <a:lvl1pPr marL="342900" indent="-342900" algn="l" rtl="0" eaLnBrk="0" fontAlgn="base" hangingPunct="0">
        <a:spcBef>
          <a:spcPct val="20000"/>
        </a:spcBef>
        <a:spcAft>
          <a:spcPct val="0"/>
        </a:spcAft>
        <a:buClr>
          <a:schemeClr val="tx2"/>
        </a:buClr>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kumimoji="1"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kumimoji="1"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kumimoji="1" sz="2000">
          <a:solidFill>
            <a:schemeClr val="tx1"/>
          </a:solidFill>
          <a:latin typeface="+mn-lt"/>
          <a:ea typeface="Arial" charset="0"/>
          <a:cs typeface="+mn-cs"/>
        </a:defRPr>
      </a:lvl5pPr>
      <a:lvl6pPr marL="2514600" indent="-228600" algn="l" rtl="0" fontAlgn="base">
        <a:spcBef>
          <a:spcPct val="20000"/>
        </a:spcBef>
        <a:spcAft>
          <a:spcPct val="0"/>
        </a:spcAft>
        <a:buChar char="•"/>
        <a:defRPr kumimoji="1" sz="2000">
          <a:solidFill>
            <a:schemeClr val="tx1"/>
          </a:solidFill>
          <a:latin typeface="+mn-lt"/>
          <a:ea typeface="Arial" charset="0"/>
          <a:cs typeface="+mn-cs"/>
        </a:defRPr>
      </a:lvl6pPr>
      <a:lvl7pPr marL="2971800" indent="-228600" algn="l" rtl="0" fontAlgn="base">
        <a:spcBef>
          <a:spcPct val="20000"/>
        </a:spcBef>
        <a:spcAft>
          <a:spcPct val="0"/>
        </a:spcAft>
        <a:buChar char="•"/>
        <a:defRPr kumimoji="1" sz="2000">
          <a:solidFill>
            <a:schemeClr val="tx1"/>
          </a:solidFill>
          <a:latin typeface="+mn-lt"/>
          <a:ea typeface="Arial" charset="0"/>
          <a:cs typeface="+mn-cs"/>
        </a:defRPr>
      </a:lvl7pPr>
      <a:lvl8pPr marL="3429000" indent="-228600" algn="l" rtl="0" fontAlgn="base">
        <a:spcBef>
          <a:spcPct val="20000"/>
        </a:spcBef>
        <a:spcAft>
          <a:spcPct val="0"/>
        </a:spcAft>
        <a:buChar char="•"/>
        <a:defRPr kumimoji="1" sz="2000">
          <a:solidFill>
            <a:schemeClr val="tx1"/>
          </a:solidFill>
          <a:latin typeface="+mn-lt"/>
          <a:ea typeface="Arial" charset="0"/>
          <a:cs typeface="+mn-cs"/>
        </a:defRPr>
      </a:lvl8pPr>
      <a:lvl9pPr marL="3886200" indent="-228600" algn="l" rtl="0" fontAlgn="base">
        <a:spcBef>
          <a:spcPct val="20000"/>
        </a:spcBef>
        <a:spcAft>
          <a:spcPct val="0"/>
        </a:spcAft>
        <a:buChar char="•"/>
        <a:defRPr kumimoji="1"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37890" name="Group 2">
            <a:extLst>
              <a:ext uri="{FF2B5EF4-FFF2-40B4-BE49-F238E27FC236}">
                <a16:creationId xmlns:a16="http://schemas.microsoft.com/office/drawing/2014/main" id="{B8FACE87-7655-2D4C-98FB-0A237D138485}"/>
              </a:ext>
            </a:extLst>
          </p:cNvPr>
          <p:cNvGrpSpPr>
            <a:grpSpLocks/>
          </p:cNvGrpSpPr>
          <p:nvPr/>
        </p:nvGrpSpPr>
        <p:grpSpPr bwMode="auto">
          <a:xfrm>
            <a:off x="0" y="0"/>
            <a:ext cx="9144000" cy="6934200"/>
            <a:chOff x="0" y="0"/>
            <a:chExt cx="5760" cy="4368"/>
          </a:xfrm>
        </p:grpSpPr>
        <p:sp>
          <p:nvSpPr>
            <p:cNvPr id="87043" name="Freeform 3">
              <a:extLst>
                <a:ext uri="{FF2B5EF4-FFF2-40B4-BE49-F238E27FC236}">
                  <a16:creationId xmlns:a16="http://schemas.microsoft.com/office/drawing/2014/main" id="{B3D94778-A778-674D-8412-C952AB1A8338}"/>
                </a:ext>
              </a:extLst>
            </p:cNvPr>
            <p:cNvSpPr>
              <a:spLocks/>
            </p:cNvSpPr>
            <p:nvPr/>
          </p:nvSpPr>
          <p:spPr bwMode="hidden">
            <a:xfrm>
              <a:off x="0" y="2208"/>
              <a:ext cx="2515" cy="1970"/>
            </a:xfrm>
            <a:custGeom>
              <a:avLst/>
              <a:gdLst>
                <a:gd name="T0" fmla="*/ 744 w 2515"/>
                <a:gd name="T1" fmla="*/ 1669 h 1970"/>
                <a:gd name="T2" fmla="*/ 852 w 2515"/>
                <a:gd name="T3" fmla="*/ 1400 h 1970"/>
                <a:gd name="T4" fmla="*/ 876 w 2515"/>
                <a:gd name="T5" fmla="*/ 1171 h 1970"/>
                <a:gd name="T6" fmla="*/ 979 w 2515"/>
                <a:gd name="T7" fmla="*/ 1370 h 1970"/>
                <a:gd name="T8" fmla="*/ 1231 w 2515"/>
                <a:gd name="T9" fmla="*/ 1621 h 1970"/>
                <a:gd name="T10" fmla="*/ 1471 w 2515"/>
                <a:gd name="T11" fmla="*/ 1693 h 1970"/>
                <a:gd name="T12" fmla="*/ 1819 w 2515"/>
                <a:gd name="T13" fmla="*/ 1678 h 1970"/>
                <a:gd name="T14" fmla="*/ 1893 w 2515"/>
                <a:gd name="T15" fmla="*/ 1513 h 1970"/>
                <a:gd name="T16" fmla="*/ 1874 w 2515"/>
                <a:gd name="T17" fmla="*/ 1285 h 1970"/>
                <a:gd name="T18" fmla="*/ 1783 w 2515"/>
                <a:gd name="T19" fmla="*/ 967 h 1970"/>
                <a:gd name="T20" fmla="*/ 1289 w 2515"/>
                <a:gd name="T21" fmla="*/ 873 h 1970"/>
                <a:gd name="T22" fmla="*/ 1549 w 2515"/>
                <a:gd name="T23" fmla="*/ 745 h 1970"/>
                <a:gd name="T24" fmla="*/ 1753 w 2515"/>
                <a:gd name="T25" fmla="*/ 732 h 1970"/>
                <a:gd name="T26" fmla="*/ 2107 w 2515"/>
                <a:gd name="T27" fmla="*/ 618 h 1970"/>
                <a:gd name="T28" fmla="*/ 2377 w 2515"/>
                <a:gd name="T29" fmla="*/ 438 h 1970"/>
                <a:gd name="T30" fmla="*/ 2420 w 2515"/>
                <a:gd name="T31" fmla="*/ 343 h 1970"/>
                <a:gd name="T32" fmla="*/ 2077 w 2515"/>
                <a:gd name="T33" fmla="*/ 331 h 1970"/>
                <a:gd name="T34" fmla="*/ 1951 w 2515"/>
                <a:gd name="T35" fmla="*/ 301 h 1970"/>
                <a:gd name="T36" fmla="*/ 1645 w 2515"/>
                <a:gd name="T37" fmla="*/ 289 h 1970"/>
                <a:gd name="T38" fmla="*/ 1297 w 2515"/>
                <a:gd name="T39" fmla="*/ 408 h 1970"/>
                <a:gd name="T40" fmla="*/ 1308 w 2515"/>
                <a:gd name="T41" fmla="*/ 337 h 1970"/>
                <a:gd name="T42" fmla="*/ 1453 w 2515"/>
                <a:gd name="T43" fmla="*/ 168 h 1970"/>
                <a:gd name="T44" fmla="*/ 1477 w 2515"/>
                <a:gd name="T45" fmla="*/ 36 h 1970"/>
                <a:gd name="T46" fmla="*/ 1417 w 2515"/>
                <a:gd name="T47" fmla="*/ 24 h 1970"/>
                <a:gd name="T48" fmla="*/ 1189 w 2515"/>
                <a:gd name="T49" fmla="*/ 102 h 1970"/>
                <a:gd name="T50" fmla="*/ 1026 w 2515"/>
                <a:gd name="T51" fmla="*/ 144 h 1970"/>
                <a:gd name="T52" fmla="*/ 889 w 2515"/>
                <a:gd name="T53" fmla="*/ 331 h 1970"/>
                <a:gd name="T54" fmla="*/ 726 w 2515"/>
                <a:gd name="T55" fmla="*/ 480 h 1970"/>
                <a:gd name="T56" fmla="*/ 643 w 2515"/>
                <a:gd name="T57" fmla="*/ 540 h 1970"/>
                <a:gd name="T58" fmla="*/ 600 w 2515"/>
                <a:gd name="T59" fmla="*/ 516 h 1970"/>
                <a:gd name="T60" fmla="*/ 552 w 2515"/>
                <a:gd name="T61" fmla="*/ 486 h 1970"/>
                <a:gd name="T62" fmla="*/ 528 w 2515"/>
                <a:gd name="T63" fmla="*/ 462 h 1970"/>
                <a:gd name="T64" fmla="*/ 474 w 2515"/>
                <a:gd name="T65" fmla="*/ 426 h 1970"/>
                <a:gd name="T66" fmla="*/ 415 w 2515"/>
                <a:gd name="T67" fmla="*/ 390 h 1970"/>
                <a:gd name="T68" fmla="*/ 366 w 2515"/>
                <a:gd name="T69" fmla="*/ 366 h 1970"/>
                <a:gd name="T70" fmla="*/ 192 w 2515"/>
                <a:gd name="T71" fmla="*/ 234 h 1970"/>
                <a:gd name="T72" fmla="*/ 570 w 2515"/>
                <a:gd name="T73" fmla="*/ 564 h 1970"/>
                <a:gd name="T74" fmla="*/ 444 w 2515"/>
                <a:gd name="T75" fmla="*/ 732 h 1970"/>
                <a:gd name="T76" fmla="*/ 318 w 2515"/>
                <a:gd name="T77" fmla="*/ 787 h 1970"/>
                <a:gd name="T78" fmla="*/ 127 w 2515"/>
                <a:gd name="T79" fmla="*/ 853 h 1970"/>
                <a:gd name="T80" fmla="*/ 0 w 2515"/>
                <a:gd name="T81" fmla="*/ 1165 h 1970"/>
                <a:gd name="T82" fmla="*/ 372 w 2515"/>
                <a:gd name="T83" fmla="*/ 1015 h 1970"/>
                <a:gd name="T84" fmla="*/ 222 w 2515"/>
                <a:gd name="T85" fmla="*/ 1262 h 1970"/>
                <a:gd name="T86" fmla="*/ 139 w 2515"/>
                <a:gd name="T87" fmla="*/ 1459 h 1970"/>
                <a:gd name="T88" fmla="*/ 102 w 2515"/>
                <a:gd name="T89" fmla="*/ 1495 h 1970"/>
                <a:gd name="T90" fmla="*/ 84 w 2515"/>
                <a:gd name="T91" fmla="*/ 1519 h 1970"/>
                <a:gd name="T92" fmla="*/ 96 w 2515"/>
                <a:gd name="T93" fmla="*/ 1537 h 1970"/>
                <a:gd name="T94" fmla="*/ 127 w 2515"/>
                <a:gd name="T95" fmla="*/ 1567 h 1970"/>
                <a:gd name="T96" fmla="*/ 145 w 2515"/>
                <a:gd name="T97" fmla="*/ 1633 h 1970"/>
                <a:gd name="T98" fmla="*/ 156 w 2515"/>
                <a:gd name="T99" fmla="*/ 1693 h 1970"/>
                <a:gd name="T100" fmla="*/ 162 w 2515"/>
                <a:gd name="T101" fmla="*/ 1723 h 1970"/>
                <a:gd name="T102" fmla="*/ 216 w 2515"/>
                <a:gd name="T103" fmla="*/ 1802 h 1970"/>
                <a:gd name="T104" fmla="*/ 228 w 2515"/>
                <a:gd name="T105" fmla="*/ 1850 h 1970"/>
                <a:gd name="T106" fmla="*/ 240 w 2515"/>
                <a:gd name="T107" fmla="*/ 1904 h 1970"/>
                <a:gd name="T108" fmla="*/ 246 w 2515"/>
                <a:gd name="T109" fmla="*/ 1922 h 1970"/>
                <a:gd name="T110" fmla="*/ 258 w 2515"/>
                <a:gd name="T111" fmla="*/ 1970 h 1970"/>
                <a:gd name="T112" fmla="*/ 462 w 2515"/>
                <a:gd name="T113" fmla="*/ 1922 h 1970"/>
                <a:gd name="T114" fmla="*/ 624 w 2515"/>
                <a:gd name="T115" fmla="*/ 1778 h 19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515" h="1970">
                  <a:moveTo>
                    <a:pt x="624" y="1778"/>
                  </a:moveTo>
                  <a:lnTo>
                    <a:pt x="744" y="1669"/>
                  </a:lnTo>
                  <a:lnTo>
                    <a:pt x="834" y="1627"/>
                  </a:lnTo>
                  <a:lnTo>
                    <a:pt x="852" y="1400"/>
                  </a:lnTo>
                  <a:lnTo>
                    <a:pt x="834" y="1225"/>
                  </a:lnTo>
                  <a:lnTo>
                    <a:pt x="876" y="1171"/>
                  </a:lnTo>
                  <a:lnTo>
                    <a:pt x="901" y="1268"/>
                  </a:lnTo>
                  <a:lnTo>
                    <a:pt x="979" y="1370"/>
                  </a:lnTo>
                  <a:lnTo>
                    <a:pt x="1116" y="1519"/>
                  </a:lnTo>
                  <a:lnTo>
                    <a:pt x="1231" y="1621"/>
                  </a:lnTo>
                  <a:lnTo>
                    <a:pt x="1353" y="1632"/>
                  </a:lnTo>
                  <a:lnTo>
                    <a:pt x="1471" y="1693"/>
                  </a:lnTo>
                  <a:lnTo>
                    <a:pt x="1664" y="1659"/>
                  </a:lnTo>
                  <a:lnTo>
                    <a:pt x="1819" y="1678"/>
                  </a:lnTo>
                  <a:lnTo>
                    <a:pt x="1975" y="1632"/>
                  </a:lnTo>
                  <a:lnTo>
                    <a:pt x="1893" y="1513"/>
                  </a:lnTo>
                  <a:lnTo>
                    <a:pt x="1920" y="1385"/>
                  </a:lnTo>
                  <a:lnTo>
                    <a:pt x="1874" y="1285"/>
                  </a:lnTo>
                  <a:lnTo>
                    <a:pt x="1865" y="1129"/>
                  </a:lnTo>
                  <a:lnTo>
                    <a:pt x="1783" y="967"/>
                  </a:lnTo>
                  <a:lnTo>
                    <a:pt x="1527" y="891"/>
                  </a:lnTo>
                  <a:lnTo>
                    <a:pt x="1289" y="873"/>
                  </a:lnTo>
                  <a:lnTo>
                    <a:pt x="1393" y="781"/>
                  </a:lnTo>
                  <a:lnTo>
                    <a:pt x="1549" y="745"/>
                  </a:lnTo>
                  <a:lnTo>
                    <a:pt x="1620" y="738"/>
                  </a:lnTo>
                  <a:lnTo>
                    <a:pt x="1753" y="732"/>
                  </a:lnTo>
                  <a:lnTo>
                    <a:pt x="1933" y="720"/>
                  </a:lnTo>
                  <a:lnTo>
                    <a:pt x="2107" y="618"/>
                  </a:lnTo>
                  <a:lnTo>
                    <a:pt x="2227" y="516"/>
                  </a:lnTo>
                  <a:lnTo>
                    <a:pt x="2377" y="438"/>
                  </a:lnTo>
                  <a:lnTo>
                    <a:pt x="2515" y="337"/>
                  </a:lnTo>
                  <a:lnTo>
                    <a:pt x="2420" y="343"/>
                  </a:lnTo>
                  <a:lnTo>
                    <a:pt x="2191" y="343"/>
                  </a:lnTo>
                  <a:lnTo>
                    <a:pt x="2077" y="331"/>
                  </a:lnTo>
                  <a:lnTo>
                    <a:pt x="2053" y="301"/>
                  </a:lnTo>
                  <a:lnTo>
                    <a:pt x="1951" y="301"/>
                  </a:lnTo>
                  <a:lnTo>
                    <a:pt x="1795" y="259"/>
                  </a:lnTo>
                  <a:lnTo>
                    <a:pt x="1645" y="289"/>
                  </a:lnTo>
                  <a:lnTo>
                    <a:pt x="1447" y="372"/>
                  </a:lnTo>
                  <a:lnTo>
                    <a:pt x="1297" y="408"/>
                  </a:lnTo>
                  <a:lnTo>
                    <a:pt x="1153" y="414"/>
                  </a:lnTo>
                  <a:lnTo>
                    <a:pt x="1308" y="337"/>
                  </a:lnTo>
                  <a:lnTo>
                    <a:pt x="1465" y="198"/>
                  </a:lnTo>
                  <a:lnTo>
                    <a:pt x="1453" y="168"/>
                  </a:lnTo>
                  <a:lnTo>
                    <a:pt x="1465" y="102"/>
                  </a:lnTo>
                  <a:lnTo>
                    <a:pt x="1477" y="36"/>
                  </a:lnTo>
                  <a:lnTo>
                    <a:pt x="1453" y="0"/>
                  </a:lnTo>
                  <a:lnTo>
                    <a:pt x="1417" y="24"/>
                  </a:lnTo>
                  <a:lnTo>
                    <a:pt x="1356" y="42"/>
                  </a:lnTo>
                  <a:lnTo>
                    <a:pt x="1189" y="102"/>
                  </a:lnTo>
                  <a:lnTo>
                    <a:pt x="1098" y="144"/>
                  </a:lnTo>
                  <a:lnTo>
                    <a:pt x="1026" y="144"/>
                  </a:lnTo>
                  <a:lnTo>
                    <a:pt x="991" y="168"/>
                  </a:lnTo>
                  <a:lnTo>
                    <a:pt x="889" y="331"/>
                  </a:lnTo>
                  <a:lnTo>
                    <a:pt x="852" y="408"/>
                  </a:lnTo>
                  <a:lnTo>
                    <a:pt x="726" y="480"/>
                  </a:lnTo>
                  <a:lnTo>
                    <a:pt x="649" y="540"/>
                  </a:lnTo>
                  <a:lnTo>
                    <a:pt x="643" y="540"/>
                  </a:lnTo>
                  <a:lnTo>
                    <a:pt x="637" y="534"/>
                  </a:lnTo>
                  <a:lnTo>
                    <a:pt x="600" y="516"/>
                  </a:lnTo>
                  <a:lnTo>
                    <a:pt x="564" y="492"/>
                  </a:lnTo>
                  <a:lnTo>
                    <a:pt x="552" y="486"/>
                  </a:lnTo>
                  <a:lnTo>
                    <a:pt x="540" y="474"/>
                  </a:lnTo>
                  <a:lnTo>
                    <a:pt x="528" y="462"/>
                  </a:lnTo>
                  <a:lnTo>
                    <a:pt x="504" y="444"/>
                  </a:lnTo>
                  <a:lnTo>
                    <a:pt x="474" y="426"/>
                  </a:lnTo>
                  <a:lnTo>
                    <a:pt x="444" y="408"/>
                  </a:lnTo>
                  <a:lnTo>
                    <a:pt x="415" y="390"/>
                  </a:lnTo>
                  <a:lnTo>
                    <a:pt x="385" y="372"/>
                  </a:lnTo>
                  <a:lnTo>
                    <a:pt x="366" y="366"/>
                  </a:lnTo>
                  <a:lnTo>
                    <a:pt x="360" y="360"/>
                  </a:lnTo>
                  <a:lnTo>
                    <a:pt x="192" y="234"/>
                  </a:lnTo>
                  <a:lnTo>
                    <a:pt x="210" y="307"/>
                  </a:lnTo>
                  <a:lnTo>
                    <a:pt x="570" y="564"/>
                  </a:lnTo>
                  <a:lnTo>
                    <a:pt x="558" y="618"/>
                  </a:lnTo>
                  <a:lnTo>
                    <a:pt x="444" y="732"/>
                  </a:lnTo>
                  <a:lnTo>
                    <a:pt x="324" y="787"/>
                  </a:lnTo>
                  <a:lnTo>
                    <a:pt x="318" y="787"/>
                  </a:lnTo>
                  <a:lnTo>
                    <a:pt x="258" y="811"/>
                  </a:lnTo>
                  <a:lnTo>
                    <a:pt x="127" y="853"/>
                  </a:lnTo>
                  <a:lnTo>
                    <a:pt x="0" y="901"/>
                  </a:lnTo>
                  <a:lnTo>
                    <a:pt x="0" y="1165"/>
                  </a:lnTo>
                  <a:lnTo>
                    <a:pt x="78" y="1147"/>
                  </a:lnTo>
                  <a:lnTo>
                    <a:pt x="372" y="1015"/>
                  </a:lnTo>
                  <a:lnTo>
                    <a:pt x="336" y="1117"/>
                  </a:lnTo>
                  <a:lnTo>
                    <a:pt x="222" y="1262"/>
                  </a:lnTo>
                  <a:lnTo>
                    <a:pt x="145" y="1453"/>
                  </a:lnTo>
                  <a:lnTo>
                    <a:pt x="139" y="1459"/>
                  </a:lnTo>
                  <a:lnTo>
                    <a:pt x="133" y="1465"/>
                  </a:lnTo>
                  <a:lnTo>
                    <a:pt x="102" y="1495"/>
                  </a:lnTo>
                  <a:lnTo>
                    <a:pt x="90" y="1507"/>
                  </a:lnTo>
                  <a:lnTo>
                    <a:pt x="84" y="1519"/>
                  </a:lnTo>
                  <a:lnTo>
                    <a:pt x="84" y="1531"/>
                  </a:lnTo>
                  <a:lnTo>
                    <a:pt x="96" y="1537"/>
                  </a:lnTo>
                  <a:lnTo>
                    <a:pt x="114" y="1549"/>
                  </a:lnTo>
                  <a:lnTo>
                    <a:pt x="127" y="1567"/>
                  </a:lnTo>
                  <a:lnTo>
                    <a:pt x="139" y="1597"/>
                  </a:lnTo>
                  <a:lnTo>
                    <a:pt x="145" y="1633"/>
                  </a:lnTo>
                  <a:lnTo>
                    <a:pt x="150" y="1663"/>
                  </a:lnTo>
                  <a:lnTo>
                    <a:pt x="156" y="1693"/>
                  </a:lnTo>
                  <a:lnTo>
                    <a:pt x="162" y="1717"/>
                  </a:lnTo>
                  <a:lnTo>
                    <a:pt x="162" y="1723"/>
                  </a:lnTo>
                  <a:lnTo>
                    <a:pt x="216" y="1796"/>
                  </a:lnTo>
                  <a:lnTo>
                    <a:pt x="216" y="1802"/>
                  </a:lnTo>
                  <a:lnTo>
                    <a:pt x="222" y="1814"/>
                  </a:lnTo>
                  <a:lnTo>
                    <a:pt x="228" y="1850"/>
                  </a:lnTo>
                  <a:lnTo>
                    <a:pt x="234" y="1886"/>
                  </a:lnTo>
                  <a:lnTo>
                    <a:pt x="240" y="1904"/>
                  </a:lnTo>
                  <a:lnTo>
                    <a:pt x="240" y="1916"/>
                  </a:lnTo>
                  <a:lnTo>
                    <a:pt x="246" y="1922"/>
                  </a:lnTo>
                  <a:lnTo>
                    <a:pt x="252" y="1934"/>
                  </a:lnTo>
                  <a:lnTo>
                    <a:pt x="258" y="1970"/>
                  </a:lnTo>
                  <a:lnTo>
                    <a:pt x="438" y="1970"/>
                  </a:lnTo>
                  <a:lnTo>
                    <a:pt x="462" y="1922"/>
                  </a:lnTo>
                  <a:lnTo>
                    <a:pt x="624" y="1778"/>
                  </a:lnTo>
                  <a:lnTo>
                    <a:pt x="624" y="1778"/>
                  </a:lnTo>
                  <a:close/>
                </a:path>
              </a:pathLst>
            </a:custGeom>
            <a:gradFill rotWithShape="0">
              <a:gsLst>
                <a:gs pos="0">
                  <a:schemeClr val="bg2"/>
                </a:gs>
                <a:gs pos="50000">
                  <a:schemeClr val="bg1"/>
                </a:gs>
                <a:gs pos="100000">
                  <a:schemeClr val="bg2"/>
                </a:gs>
              </a:gsLst>
              <a:lin ang="2700000" scaled="1"/>
            </a:gradFill>
            <a:ln>
              <a:noFill/>
            </a:ln>
          </p:spPr>
          <p:txBody>
            <a:bodyPr/>
            <a:lstStyle/>
            <a:p>
              <a:pPr eaLnBrk="1" hangingPunct="1">
                <a:defRPr/>
              </a:pPr>
              <a:endParaRPr lang="en-US">
                <a:latin typeface="Arial" charset="0"/>
                <a:ea typeface="ＭＳ Ｐゴシック" charset="0"/>
              </a:endParaRPr>
            </a:p>
          </p:txBody>
        </p:sp>
        <p:sp>
          <p:nvSpPr>
            <p:cNvPr id="37897" name="Freeform 4">
              <a:extLst>
                <a:ext uri="{FF2B5EF4-FFF2-40B4-BE49-F238E27FC236}">
                  <a16:creationId xmlns:a16="http://schemas.microsoft.com/office/drawing/2014/main" id="{F3BC4FA4-D5A8-5544-B47B-D96F23F090AC}"/>
                </a:ext>
              </a:extLst>
            </p:cNvPr>
            <p:cNvSpPr>
              <a:spLocks/>
            </p:cNvSpPr>
            <p:nvPr/>
          </p:nvSpPr>
          <p:spPr bwMode="hidden">
            <a:xfrm>
              <a:off x="0" y="2496"/>
              <a:ext cx="2112" cy="1604"/>
            </a:xfrm>
            <a:custGeom>
              <a:avLst/>
              <a:gdLst>
                <a:gd name="T0" fmla="*/ 565 w 2123"/>
                <a:gd name="T1" fmla="*/ 789 h 1696"/>
                <a:gd name="T2" fmla="*/ 529 w 2123"/>
                <a:gd name="T3" fmla="*/ 517 h 1696"/>
                <a:gd name="T4" fmla="*/ 655 w 2123"/>
                <a:gd name="T5" fmla="*/ 300 h 1696"/>
                <a:gd name="T6" fmla="*/ 902 w 2123"/>
                <a:gd name="T7" fmla="*/ 445 h 1696"/>
                <a:gd name="T8" fmla="*/ 1184 w 2123"/>
                <a:gd name="T9" fmla="*/ 657 h 1696"/>
                <a:gd name="T10" fmla="*/ 1443 w 2123"/>
                <a:gd name="T11" fmla="*/ 839 h 1696"/>
                <a:gd name="T12" fmla="*/ 1755 w 2123"/>
                <a:gd name="T13" fmla="*/ 1029 h 1696"/>
                <a:gd name="T14" fmla="*/ 1833 w 2123"/>
                <a:gd name="T15" fmla="*/ 1069 h 1696"/>
                <a:gd name="T16" fmla="*/ 1790 w 2123"/>
                <a:gd name="T17" fmla="*/ 1025 h 1696"/>
                <a:gd name="T18" fmla="*/ 1376 w 2123"/>
                <a:gd name="T19" fmla="*/ 758 h 1696"/>
                <a:gd name="T20" fmla="*/ 1058 w 2123"/>
                <a:gd name="T21" fmla="*/ 517 h 1696"/>
                <a:gd name="T22" fmla="*/ 703 w 2123"/>
                <a:gd name="T23" fmla="*/ 249 h 1696"/>
                <a:gd name="T24" fmla="*/ 974 w 2123"/>
                <a:gd name="T25" fmla="*/ 235 h 1696"/>
                <a:gd name="T26" fmla="*/ 1251 w 2123"/>
                <a:gd name="T27" fmla="*/ 240 h 1696"/>
                <a:gd name="T28" fmla="*/ 1574 w 2123"/>
                <a:gd name="T29" fmla="*/ 203 h 1696"/>
                <a:gd name="T30" fmla="*/ 2068 w 2123"/>
                <a:gd name="T31" fmla="*/ 148 h 1696"/>
                <a:gd name="T32" fmla="*/ 2020 w 2123"/>
                <a:gd name="T33" fmla="*/ 131 h 1696"/>
                <a:gd name="T34" fmla="*/ 1503 w 2123"/>
                <a:gd name="T35" fmla="*/ 195 h 1696"/>
                <a:gd name="T36" fmla="*/ 1178 w 2123"/>
                <a:gd name="T37" fmla="*/ 208 h 1696"/>
                <a:gd name="T38" fmla="*/ 739 w 2123"/>
                <a:gd name="T39" fmla="*/ 195 h 1696"/>
                <a:gd name="T40" fmla="*/ 799 w 2123"/>
                <a:gd name="T41" fmla="*/ 172 h 1696"/>
                <a:gd name="T42" fmla="*/ 1112 w 2123"/>
                <a:gd name="T43" fmla="*/ 0 h 1696"/>
                <a:gd name="T44" fmla="*/ 1058 w 2123"/>
                <a:gd name="T45" fmla="*/ 23 h 1696"/>
                <a:gd name="T46" fmla="*/ 985 w 2123"/>
                <a:gd name="T47" fmla="*/ 63 h 1696"/>
                <a:gd name="T48" fmla="*/ 835 w 2123"/>
                <a:gd name="T49" fmla="*/ 145 h 1696"/>
                <a:gd name="T50" fmla="*/ 655 w 2123"/>
                <a:gd name="T51" fmla="*/ 213 h 1696"/>
                <a:gd name="T52" fmla="*/ 619 w 2123"/>
                <a:gd name="T53" fmla="*/ 272 h 1696"/>
                <a:gd name="T54" fmla="*/ 295 w 2123"/>
                <a:gd name="T55" fmla="*/ 445 h 1696"/>
                <a:gd name="T56" fmla="*/ 0 w 2123"/>
                <a:gd name="T57" fmla="*/ 549 h 1696"/>
                <a:gd name="T58" fmla="*/ 0 w 2123"/>
                <a:gd name="T59" fmla="*/ 553 h 1696"/>
                <a:gd name="T60" fmla="*/ 0 w 2123"/>
                <a:gd name="T61" fmla="*/ 581 h 1696"/>
                <a:gd name="T62" fmla="*/ 289 w 2123"/>
                <a:gd name="T63" fmla="*/ 480 h 1696"/>
                <a:gd name="T64" fmla="*/ 577 w 2123"/>
                <a:gd name="T65" fmla="*/ 326 h 1696"/>
                <a:gd name="T66" fmla="*/ 493 w 2123"/>
                <a:gd name="T67" fmla="*/ 508 h 1696"/>
                <a:gd name="T68" fmla="*/ 511 w 2123"/>
                <a:gd name="T69" fmla="*/ 753 h 1696"/>
                <a:gd name="T70" fmla="*/ 450 w 2123"/>
                <a:gd name="T71" fmla="*/ 883 h 1696"/>
                <a:gd name="T72" fmla="*/ 319 w 2123"/>
                <a:gd name="T73" fmla="*/ 1120 h 1696"/>
                <a:gd name="T74" fmla="*/ 313 w 2123"/>
                <a:gd name="T75" fmla="*/ 1283 h 1696"/>
                <a:gd name="T76" fmla="*/ 319 w 2123"/>
                <a:gd name="T77" fmla="*/ 1283 h 1696"/>
                <a:gd name="T78" fmla="*/ 337 w 2123"/>
                <a:gd name="T79" fmla="*/ 1175 h 1696"/>
                <a:gd name="T80" fmla="*/ 565 w 2123"/>
                <a:gd name="T81" fmla="*/ 789 h 1696"/>
                <a:gd name="T82" fmla="*/ 565 w 2123"/>
                <a:gd name="T83" fmla="*/ 789 h 169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123" h="1696">
                  <a:moveTo>
                    <a:pt x="580" y="1043"/>
                  </a:moveTo>
                  <a:lnTo>
                    <a:pt x="544" y="683"/>
                  </a:lnTo>
                  <a:lnTo>
                    <a:pt x="670" y="395"/>
                  </a:lnTo>
                  <a:lnTo>
                    <a:pt x="927" y="587"/>
                  </a:lnTo>
                  <a:lnTo>
                    <a:pt x="1214" y="869"/>
                  </a:lnTo>
                  <a:lnTo>
                    <a:pt x="1483" y="1109"/>
                  </a:lnTo>
                  <a:lnTo>
                    <a:pt x="1800" y="1360"/>
                  </a:lnTo>
                  <a:lnTo>
                    <a:pt x="1883" y="1414"/>
                  </a:lnTo>
                  <a:lnTo>
                    <a:pt x="1836" y="1354"/>
                  </a:lnTo>
                  <a:lnTo>
                    <a:pt x="1411" y="1001"/>
                  </a:lnTo>
                  <a:lnTo>
                    <a:pt x="1088" y="683"/>
                  </a:lnTo>
                  <a:lnTo>
                    <a:pt x="723" y="329"/>
                  </a:lnTo>
                  <a:lnTo>
                    <a:pt x="999" y="311"/>
                  </a:lnTo>
                  <a:lnTo>
                    <a:pt x="1286" y="317"/>
                  </a:lnTo>
                  <a:lnTo>
                    <a:pt x="1614" y="269"/>
                  </a:lnTo>
                  <a:lnTo>
                    <a:pt x="2123" y="197"/>
                  </a:lnTo>
                  <a:lnTo>
                    <a:pt x="2075" y="173"/>
                  </a:lnTo>
                  <a:lnTo>
                    <a:pt x="1543" y="257"/>
                  </a:lnTo>
                  <a:lnTo>
                    <a:pt x="1208" y="275"/>
                  </a:lnTo>
                  <a:lnTo>
                    <a:pt x="759" y="257"/>
                  </a:lnTo>
                  <a:lnTo>
                    <a:pt x="819" y="227"/>
                  </a:lnTo>
                  <a:lnTo>
                    <a:pt x="1142" y="0"/>
                  </a:lnTo>
                  <a:lnTo>
                    <a:pt x="1088" y="30"/>
                  </a:lnTo>
                  <a:lnTo>
                    <a:pt x="1010" y="84"/>
                  </a:lnTo>
                  <a:lnTo>
                    <a:pt x="855" y="191"/>
                  </a:lnTo>
                  <a:lnTo>
                    <a:pt x="670" y="281"/>
                  </a:lnTo>
                  <a:lnTo>
                    <a:pt x="634" y="359"/>
                  </a:lnTo>
                  <a:lnTo>
                    <a:pt x="305" y="587"/>
                  </a:lnTo>
                  <a:lnTo>
                    <a:pt x="0" y="725"/>
                  </a:lnTo>
                  <a:lnTo>
                    <a:pt x="0" y="731"/>
                  </a:lnTo>
                  <a:lnTo>
                    <a:pt x="0" y="767"/>
                  </a:lnTo>
                  <a:lnTo>
                    <a:pt x="299" y="635"/>
                  </a:lnTo>
                  <a:lnTo>
                    <a:pt x="592" y="431"/>
                  </a:lnTo>
                  <a:lnTo>
                    <a:pt x="508" y="671"/>
                  </a:lnTo>
                  <a:lnTo>
                    <a:pt x="526" y="995"/>
                  </a:lnTo>
                  <a:lnTo>
                    <a:pt x="460" y="1168"/>
                  </a:lnTo>
                  <a:lnTo>
                    <a:pt x="329" y="1480"/>
                  </a:lnTo>
                  <a:lnTo>
                    <a:pt x="323" y="1696"/>
                  </a:lnTo>
                  <a:lnTo>
                    <a:pt x="329" y="1696"/>
                  </a:lnTo>
                  <a:lnTo>
                    <a:pt x="347" y="1552"/>
                  </a:lnTo>
                  <a:lnTo>
                    <a:pt x="580" y="1043"/>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898" name="Freeform 5">
              <a:extLst>
                <a:ext uri="{FF2B5EF4-FFF2-40B4-BE49-F238E27FC236}">
                  <a16:creationId xmlns:a16="http://schemas.microsoft.com/office/drawing/2014/main" id="{B2837C3E-AE26-3844-8746-2E562B74E134}"/>
                </a:ext>
              </a:extLst>
            </p:cNvPr>
            <p:cNvSpPr>
              <a:spLocks/>
            </p:cNvSpPr>
            <p:nvPr/>
          </p:nvSpPr>
          <p:spPr bwMode="hidden">
            <a:xfrm>
              <a:off x="2092" y="3233"/>
              <a:ext cx="3668" cy="943"/>
            </a:xfrm>
            <a:custGeom>
              <a:avLst/>
              <a:gdLst>
                <a:gd name="T0" fmla="*/ 3338 w 3668"/>
                <a:gd name="T1" fmla="*/ 288 h 943"/>
                <a:gd name="T2" fmla="*/ 3194 w 3668"/>
                <a:gd name="T3" fmla="*/ 258 h 943"/>
                <a:gd name="T4" fmla="*/ 2816 w 3668"/>
                <a:gd name="T5" fmla="*/ 234 h 943"/>
                <a:gd name="T6" fmla="*/ 2330 w 3668"/>
                <a:gd name="T7" fmla="*/ 306 h 943"/>
                <a:gd name="T8" fmla="*/ 2372 w 3668"/>
                <a:gd name="T9" fmla="*/ 258 h 943"/>
                <a:gd name="T10" fmla="*/ 2624 w 3668"/>
                <a:gd name="T11" fmla="*/ 132 h 943"/>
                <a:gd name="T12" fmla="*/ 2707 w 3668"/>
                <a:gd name="T13" fmla="*/ 24 h 943"/>
                <a:gd name="T14" fmla="*/ 2642 w 3668"/>
                <a:gd name="T15" fmla="*/ 12 h 943"/>
                <a:gd name="T16" fmla="*/ 2515 w 3668"/>
                <a:gd name="T17" fmla="*/ 54 h 943"/>
                <a:gd name="T18" fmla="*/ 2324 w 3668"/>
                <a:gd name="T19" fmla="*/ 66 h 943"/>
                <a:gd name="T20" fmla="*/ 2101 w 3668"/>
                <a:gd name="T21" fmla="*/ 90 h 943"/>
                <a:gd name="T22" fmla="*/ 1855 w 3668"/>
                <a:gd name="T23" fmla="*/ 228 h 943"/>
                <a:gd name="T24" fmla="*/ 1591 w 3668"/>
                <a:gd name="T25" fmla="*/ 337 h 943"/>
                <a:gd name="T26" fmla="*/ 1459 w 3668"/>
                <a:gd name="T27" fmla="*/ 379 h 943"/>
                <a:gd name="T28" fmla="*/ 1417 w 3668"/>
                <a:gd name="T29" fmla="*/ 361 h 943"/>
                <a:gd name="T30" fmla="*/ 1363 w 3668"/>
                <a:gd name="T31" fmla="*/ 331 h 943"/>
                <a:gd name="T32" fmla="*/ 1344 w 3668"/>
                <a:gd name="T33" fmla="*/ 312 h 943"/>
                <a:gd name="T34" fmla="*/ 1290 w 3668"/>
                <a:gd name="T35" fmla="*/ 288 h 943"/>
                <a:gd name="T36" fmla="*/ 1230 w 3668"/>
                <a:gd name="T37" fmla="*/ 252 h 943"/>
                <a:gd name="T38" fmla="*/ 1119 w 3668"/>
                <a:gd name="T39" fmla="*/ 227 h 943"/>
                <a:gd name="T40" fmla="*/ 1320 w 3668"/>
                <a:gd name="T41" fmla="*/ 438 h 943"/>
                <a:gd name="T42" fmla="*/ 960 w 3668"/>
                <a:gd name="T43" fmla="*/ 558 h 943"/>
                <a:gd name="T44" fmla="*/ 474 w 3668"/>
                <a:gd name="T45" fmla="*/ 630 h 943"/>
                <a:gd name="T46" fmla="*/ 132 w 3668"/>
                <a:gd name="T47" fmla="*/ 781 h 943"/>
                <a:gd name="T48" fmla="*/ 234 w 3668"/>
                <a:gd name="T49" fmla="*/ 847 h 943"/>
                <a:gd name="T50" fmla="*/ 925 w 3668"/>
                <a:gd name="T51" fmla="*/ 739 h 943"/>
                <a:gd name="T52" fmla="*/ 637 w 3668"/>
                <a:gd name="T53" fmla="*/ 925 h 943"/>
                <a:gd name="T54" fmla="*/ 1405 w 3668"/>
                <a:gd name="T55" fmla="*/ 943 h 943"/>
                <a:gd name="T56" fmla="*/ 1447 w 3668"/>
                <a:gd name="T57" fmla="*/ 943 h 943"/>
                <a:gd name="T58" fmla="*/ 2888 w 3668"/>
                <a:gd name="T59" fmla="*/ 859 h 943"/>
                <a:gd name="T60" fmla="*/ 2582 w 3668"/>
                <a:gd name="T61" fmla="*/ 708 h 943"/>
                <a:gd name="T62" fmla="*/ 2299 w 3668"/>
                <a:gd name="T63" fmla="*/ 606 h 943"/>
                <a:gd name="T64" fmla="*/ 2606 w 3668"/>
                <a:gd name="T65" fmla="*/ 588 h 943"/>
                <a:gd name="T66" fmla="*/ 3001 w 3668"/>
                <a:gd name="T67" fmla="*/ 582 h 943"/>
                <a:gd name="T68" fmla="*/ 3452 w 3668"/>
                <a:gd name="T69" fmla="*/ 438 h 943"/>
                <a:gd name="T70" fmla="*/ 3668 w 3668"/>
                <a:gd name="T71" fmla="*/ 312 h 943"/>
                <a:gd name="T72" fmla="*/ 3482 w 3668"/>
                <a:gd name="T73" fmla="*/ 300 h 94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3668" h="943">
                  <a:moveTo>
                    <a:pt x="3482" y="300"/>
                  </a:moveTo>
                  <a:lnTo>
                    <a:pt x="3338" y="288"/>
                  </a:lnTo>
                  <a:lnTo>
                    <a:pt x="3320" y="264"/>
                  </a:lnTo>
                  <a:lnTo>
                    <a:pt x="3194" y="258"/>
                  </a:lnTo>
                  <a:lnTo>
                    <a:pt x="3019" y="216"/>
                  </a:lnTo>
                  <a:lnTo>
                    <a:pt x="2816" y="234"/>
                  </a:lnTo>
                  <a:lnTo>
                    <a:pt x="2533" y="288"/>
                  </a:lnTo>
                  <a:lnTo>
                    <a:pt x="2330" y="306"/>
                  </a:lnTo>
                  <a:lnTo>
                    <a:pt x="2149" y="312"/>
                  </a:lnTo>
                  <a:lnTo>
                    <a:pt x="2372" y="258"/>
                  </a:lnTo>
                  <a:lnTo>
                    <a:pt x="2624" y="156"/>
                  </a:lnTo>
                  <a:lnTo>
                    <a:pt x="2624" y="132"/>
                  </a:lnTo>
                  <a:lnTo>
                    <a:pt x="2666" y="78"/>
                  </a:lnTo>
                  <a:lnTo>
                    <a:pt x="2707" y="24"/>
                  </a:lnTo>
                  <a:lnTo>
                    <a:pt x="2695" y="0"/>
                  </a:lnTo>
                  <a:lnTo>
                    <a:pt x="2642" y="12"/>
                  </a:lnTo>
                  <a:lnTo>
                    <a:pt x="2557" y="30"/>
                  </a:lnTo>
                  <a:lnTo>
                    <a:pt x="2515" y="54"/>
                  </a:lnTo>
                  <a:lnTo>
                    <a:pt x="2425" y="84"/>
                  </a:lnTo>
                  <a:lnTo>
                    <a:pt x="2324" y="66"/>
                  </a:lnTo>
                  <a:lnTo>
                    <a:pt x="2191" y="90"/>
                  </a:lnTo>
                  <a:lnTo>
                    <a:pt x="2101" y="90"/>
                  </a:lnTo>
                  <a:lnTo>
                    <a:pt x="2047" y="108"/>
                  </a:lnTo>
                  <a:lnTo>
                    <a:pt x="1855" y="228"/>
                  </a:lnTo>
                  <a:lnTo>
                    <a:pt x="1771" y="288"/>
                  </a:lnTo>
                  <a:lnTo>
                    <a:pt x="1591" y="337"/>
                  </a:lnTo>
                  <a:lnTo>
                    <a:pt x="1465" y="379"/>
                  </a:lnTo>
                  <a:lnTo>
                    <a:pt x="1459" y="379"/>
                  </a:lnTo>
                  <a:lnTo>
                    <a:pt x="1453" y="373"/>
                  </a:lnTo>
                  <a:lnTo>
                    <a:pt x="1417" y="361"/>
                  </a:lnTo>
                  <a:lnTo>
                    <a:pt x="1381" y="343"/>
                  </a:lnTo>
                  <a:lnTo>
                    <a:pt x="1363" y="331"/>
                  </a:lnTo>
                  <a:lnTo>
                    <a:pt x="1357" y="324"/>
                  </a:lnTo>
                  <a:lnTo>
                    <a:pt x="1344" y="312"/>
                  </a:lnTo>
                  <a:lnTo>
                    <a:pt x="1320" y="300"/>
                  </a:lnTo>
                  <a:lnTo>
                    <a:pt x="1290" y="288"/>
                  </a:lnTo>
                  <a:lnTo>
                    <a:pt x="1260" y="270"/>
                  </a:lnTo>
                  <a:lnTo>
                    <a:pt x="1230" y="252"/>
                  </a:lnTo>
                  <a:lnTo>
                    <a:pt x="1187" y="227"/>
                  </a:lnTo>
                  <a:lnTo>
                    <a:pt x="1119" y="227"/>
                  </a:lnTo>
                  <a:lnTo>
                    <a:pt x="1357" y="397"/>
                  </a:lnTo>
                  <a:lnTo>
                    <a:pt x="1320" y="438"/>
                  </a:lnTo>
                  <a:lnTo>
                    <a:pt x="1135" y="522"/>
                  </a:lnTo>
                  <a:lnTo>
                    <a:pt x="960" y="558"/>
                  </a:lnTo>
                  <a:lnTo>
                    <a:pt x="684" y="600"/>
                  </a:lnTo>
                  <a:lnTo>
                    <a:pt x="474" y="630"/>
                  </a:lnTo>
                  <a:lnTo>
                    <a:pt x="390" y="684"/>
                  </a:lnTo>
                  <a:lnTo>
                    <a:pt x="132" y="781"/>
                  </a:lnTo>
                  <a:lnTo>
                    <a:pt x="0" y="829"/>
                  </a:lnTo>
                  <a:lnTo>
                    <a:pt x="234" y="847"/>
                  </a:lnTo>
                  <a:lnTo>
                    <a:pt x="498" y="829"/>
                  </a:lnTo>
                  <a:lnTo>
                    <a:pt x="925" y="739"/>
                  </a:lnTo>
                  <a:lnTo>
                    <a:pt x="840" y="817"/>
                  </a:lnTo>
                  <a:lnTo>
                    <a:pt x="637" y="925"/>
                  </a:lnTo>
                  <a:lnTo>
                    <a:pt x="613" y="943"/>
                  </a:lnTo>
                  <a:lnTo>
                    <a:pt x="1405" y="943"/>
                  </a:lnTo>
                  <a:lnTo>
                    <a:pt x="1411" y="925"/>
                  </a:lnTo>
                  <a:lnTo>
                    <a:pt x="1447" y="943"/>
                  </a:lnTo>
                  <a:lnTo>
                    <a:pt x="2924" y="943"/>
                  </a:lnTo>
                  <a:lnTo>
                    <a:pt x="2888" y="859"/>
                  </a:lnTo>
                  <a:lnTo>
                    <a:pt x="2713" y="775"/>
                  </a:lnTo>
                  <a:lnTo>
                    <a:pt x="2582" y="708"/>
                  </a:lnTo>
                  <a:lnTo>
                    <a:pt x="2336" y="636"/>
                  </a:lnTo>
                  <a:lnTo>
                    <a:pt x="2299" y="606"/>
                  </a:lnTo>
                  <a:lnTo>
                    <a:pt x="2509" y="582"/>
                  </a:lnTo>
                  <a:lnTo>
                    <a:pt x="2606" y="588"/>
                  </a:lnTo>
                  <a:lnTo>
                    <a:pt x="2773" y="588"/>
                  </a:lnTo>
                  <a:lnTo>
                    <a:pt x="3001" y="582"/>
                  </a:lnTo>
                  <a:lnTo>
                    <a:pt x="3259" y="516"/>
                  </a:lnTo>
                  <a:lnTo>
                    <a:pt x="3452" y="438"/>
                  </a:lnTo>
                  <a:lnTo>
                    <a:pt x="3668" y="391"/>
                  </a:lnTo>
                  <a:lnTo>
                    <a:pt x="3668" y="312"/>
                  </a:lnTo>
                  <a:lnTo>
                    <a:pt x="3482" y="30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899" name="Freeform 6">
              <a:extLst>
                <a:ext uri="{FF2B5EF4-FFF2-40B4-BE49-F238E27FC236}">
                  <a16:creationId xmlns:a16="http://schemas.microsoft.com/office/drawing/2014/main" id="{67E5F8BD-61F0-484E-95D0-D744447D33C9}"/>
                </a:ext>
              </a:extLst>
            </p:cNvPr>
            <p:cNvSpPr>
              <a:spLocks/>
            </p:cNvSpPr>
            <p:nvPr/>
          </p:nvSpPr>
          <p:spPr bwMode="hidden">
            <a:xfrm>
              <a:off x="0" y="524"/>
              <a:ext cx="973" cy="1195"/>
            </a:xfrm>
            <a:custGeom>
              <a:avLst/>
              <a:gdLst>
                <a:gd name="T0" fmla="*/ 328 w 969"/>
                <a:gd name="T1" fmla="*/ 1201 h 1192"/>
                <a:gd name="T2" fmla="*/ 500 w 969"/>
                <a:gd name="T3" fmla="*/ 1207 h 1192"/>
                <a:gd name="T4" fmla="*/ 590 w 969"/>
                <a:gd name="T5" fmla="*/ 1165 h 1192"/>
                <a:gd name="T6" fmla="*/ 828 w 969"/>
                <a:gd name="T7" fmla="*/ 1100 h 1192"/>
                <a:gd name="T8" fmla="*/ 953 w 969"/>
                <a:gd name="T9" fmla="*/ 1070 h 1192"/>
                <a:gd name="T10" fmla="*/ 774 w 969"/>
                <a:gd name="T11" fmla="*/ 1001 h 1192"/>
                <a:gd name="T12" fmla="*/ 566 w 969"/>
                <a:gd name="T13" fmla="*/ 963 h 1192"/>
                <a:gd name="T14" fmla="*/ 202 w 969"/>
                <a:gd name="T15" fmla="*/ 981 h 1192"/>
                <a:gd name="T16" fmla="*/ 304 w 969"/>
                <a:gd name="T17" fmla="*/ 903 h 1192"/>
                <a:gd name="T18" fmla="*/ 506 w 969"/>
                <a:gd name="T19" fmla="*/ 813 h 1192"/>
                <a:gd name="T20" fmla="*/ 709 w 969"/>
                <a:gd name="T21" fmla="*/ 681 h 1192"/>
                <a:gd name="T22" fmla="*/ 715 w 969"/>
                <a:gd name="T23" fmla="*/ 681 h 1192"/>
                <a:gd name="T24" fmla="*/ 727 w 969"/>
                <a:gd name="T25" fmla="*/ 675 h 1192"/>
                <a:gd name="T26" fmla="*/ 768 w 969"/>
                <a:gd name="T27" fmla="*/ 657 h 1192"/>
                <a:gd name="T28" fmla="*/ 792 w 969"/>
                <a:gd name="T29" fmla="*/ 651 h 1192"/>
                <a:gd name="T30" fmla="*/ 804 w 969"/>
                <a:gd name="T31" fmla="*/ 639 h 1192"/>
                <a:gd name="T32" fmla="*/ 810 w 969"/>
                <a:gd name="T33" fmla="*/ 627 h 1192"/>
                <a:gd name="T34" fmla="*/ 804 w 969"/>
                <a:gd name="T35" fmla="*/ 621 h 1192"/>
                <a:gd name="T36" fmla="*/ 798 w 969"/>
                <a:gd name="T37" fmla="*/ 609 h 1192"/>
                <a:gd name="T38" fmla="*/ 798 w 969"/>
                <a:gd name="T39" fmla="*/ 580 h 1192"/>
                <a:gd name="T40" fmla="*/ 810 w 969"/>
                <a:gd name="T41" fmla="*/ 550 h 1192"/>
                <a:gd name="T42" fmla="*/ 822 w 969"/>
                <a:gd name="T43" fmla="*/ 520 h 1192"/>
                <a:gd name="T44" fmla="*/ 840 w 969"/>
                <a:gd name="T45" fmla="*/ 490 h 1192"/>
                <a:gd name="T46" fmla="*/ 853 w 969"/>
                <a:gd name="T47" fmla="*/ 460 h 1192"/>
                <a:gd name="T48" fmla="*/ 861 w 969"/>
                <a:gd name="T49" fmla="*/ 442 h 1192"/>
                <a:gd name="T50" fmla="*/ 869 w 969"/>
                <a:gd name="T51" fmla="*/ 436 h 1192"/>
                <a:gd name="T52" fmla="*/ 869 w 969"/>
                <a:gd name="T53" fmla="*/ 352 h 1192"/>
                <a:gd name="T54" fmla="*/ 869 w 969"/>
                <a:gd name="T55" fmla="*/ 346 h 1192"/>
                <a:gd name="T56" fmla="*/ 875 w 969"/>
                <a:gd name="T57" fmla="*/ 340 h 1192"/>
                <a:gd name="T58" fmla="*/ 893 w 969"/>
                <a:gd name="T59" fmla="*/ 310 h 1192"/>
                <a:gd name="T60" fmla="*/ 905 w 969"/>
                <a:gd name="T61" fmla="*/ 274 h 1192"/>
                <a:gd name="T62" fmla="*/ 917 w 969"/>
                <a:gd name="T63" fmla="*/ 244 h 1192"/>
                <a:gd name="T64" fmla="*/ 923 w 969"/>
                <a:gd name="T65" fmla="*/ 232 h 1192"/>
                <a:gd name="T66" fmla="*/ 929 w 969"/>
                <a:gd name="T67" fmla="*/ 220 h 1192"/>
                <a:gd name="T68" fmla="*/ 947 w 969"/>
                <a:gd name="T69" fmla="*/ 173 h 1192"/>
                <a:gd name="T70" fmla="*/ 965 w 969"/>
                <a:gd name="T71" fmla="*/ 137 h 1192"/>
                <a:gd name="T72" fmla="*/ 971 w 969"/>
                <a:gd name="T73" fmla="*/ 125 h 1192"/>
                <a:gd name="T74" fmla="*/ 971 w 969"/>
                <a:gd name="T75" fmla="*/ 119 h 1192"/>
                <a:gd name="T76" fmla="*/ 989 w 969"/>
                <a:gd name="T77" fmla="*/ 0 h 1192"/>
                <a:gd name="T78" fmla="*/ 965 w 969"/>
                <a:gd name="T79" fmla="*/ 47 h 1192"/>
                <a:gd name="T80" fmla="*/ 798 w 969"/>
                <a:gd name="T81" fmla="*/ 113 h 1192"/>
                <a:gd name="T82" fmla="*/ 721 w 969"/>
                <a:gd name="T83" fmla="*/ 161 h 1192"/>
                <a:gd name="T84" fmla="*/ 470 w 969"/>
                <a:gd name="T85" fmla="*/ 238 h 1192"/>
                <a:gd name="T86" fmla="*/ 286 w 969"/>
                <a:gd name="T87" fmla="*/ 292 h 1192"/>
                <a:gd name="T88" fmla="*/ 178 w 969"/>
                <a:gd name="T89" fmla="*/ 298 h 1192"/>
                <a:gd name="T90" fmla="*/ 12 w 969"/>
                <a:gd name="T91" fmla="*/ 490 h 1192"/>
                <a:gd name="T92" fmla="*/ 0 w 969"/>
                <a:gd name="T93" fmla="*/ 514 h 1192"/>
                <a:gd name="T94" fmla="*/ 0 w 969"/>
                <a:gd name="T95" fmla="*/ 1201 h 1192"/>
                <a:gd name="T96" fmla="*/ 96 w 969"/>
                <a:gd name="T97" fmla="*/ 1195 h 1192"/>
                <a:gd name="T98" fmla="*/ 328 w 969"/>
                <a:gd name="T99" fmla="*/ 1201 h 1192"/>
                <a:gd name="T100" fmla="*/ 328 w 969"/>
                <a:gd name="T101" fmla="*/ 1201 h 119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969" h="1192">
                  <a:moveTo>
                    <a:pt x="323" y="1186"/>
                  </a:moveTo>
                  <a:lnTo>
                    <a:pt x="490" y="1192"/>
                  </a:lnTo>
                  <a:lnTo>
                    <a:pt x="580" y="1150"/>
                  </a:lnTo>
                  <a:lnTo>
                    <a:pt x="813" y="1085"/>
                  </a:lnTo>
                  <a:lnTo>
                    <a:pt x="933" y="1055"/>
                  </a:lnTo>
                  <a:lnTo>
                    <a:pt x="759" y="989"/>
                  </a:lnTo>
                  <a:lnTo>
                    <a:pt x="556" y="953"/>
                  </a:lnTo>
                  <a:lnTo>
                    <a:pt x="197" y="971"/>
                  </a:lnTo>
                  <a:lnTo>
                    <a:pt x="299" y="893"/>
                  </a:lnTo>
                  <a:lnTo>
                    <a:pt x="496" y="803"/>
                  </a:lnTo>
                  <a:lnTo>
                    <a:pt x="694" y="671"/>
                  </a:lnTo>
                  <a:lnTo>
                    <a:pt x="700" y="671"/>
                  </a:lnTo>
                  <a:lnTo>
                    <a:pt x="712" y="665"/>
                  </a:lnTo>
                  <a:lnTo>
                    <a:pt x="753" y="647"/>
                  </a:lnTo>
                  <a:lnTo>
                    <a:pt x="777" y="641"/>
                  </a:lnTo>
                  <a:lnTo>
                    <a:pt x="789" y="629"/>
                  </a:lnTo>
                  <a:lnTo>
                    <a:pt x="795" y="617"/>
                  </a:lnTo>
                  <a:lnTo>
                    <a:pt x="789" y="611"/>
                  </a:lnTo>
                  <a:lnTo>
                    <a:pt x="783" y="599"/>
                  </a:lnTo>
                  <a:lnTo>
                    <a:pt x="783" y="575"/>
                  </a:lnTo>
                  <a:lnTo>
                    <a:pt x="795" y="545"/>
                  </a:lnTo>
                  <a:lnTo>
                    <a:pt x="807" y="515"/>
                  </a:lnTo>
                  <a:lnTo>
                    <a:pt x="825" y="485"/>
                  </a:lnTo>
                  <a:lnTo>
                    <a:pt x="837" y="455"/>
                  </a:lnTo>
                  <a:lnTo>
                    <a:pt x="843" y="437"/>
                  </a:lnTo>
                  <a:lnTo>
                    <a:pt x="849" y="431"/>
                  </a:lnTo>
                  <a:lnTo>
                    <a:pt x="849" y="347"/>
                  </a:lnTo>
                  <a:lnTo>
                    <a:pt x="849" y="341"/>
                  </a:lnTo>
                  <a:lnTo>
                    <a:pt x="855" y="335"/>
                  </a:lnTo>
                  <a:lnTo>
                    <a:pt x="873" y="305"/>
                  </a:lnTo>
                  <a:lnTo>
                    <a:pt x="885" y="269"/>
                  </a:lnTo>
                  <a:lnTo>
                    <a:pt x="897" y="239"/>
                  </a:lnTo>
                  <a:lnTo>
                    <a:pt x="903" y="227"/>
                  </a:lnTo>
                  <a:lnTo>
                    <a:pt x="909" y="215"/>
                  </a:lnTo>
                  <a:lnTo>
                    <a:pt x="927" y="173"/>
                  </a:lnTo>
                  <a:lnTo>
                    <a:pt x="945" y="137"/>
                  </a:lnTo>
                  <a:lnTo>
                    <a:pt x="951" y="125"/>
                  </a:lnTo>
                  <a:lnTo>
                    <a:pt x="951" y="119"/>
                  </a:lnTo>
                  <a:lnTo>
                    <a:pt x="969" y="0"/>
                  </a:lnTo>
                  <a:lnTo>
                    <a:pt x="945" y="47"/>
                  </a:lnTo>
                  <a:lnTo>
                    <a:pt x="783" y="113"/>
                  </a:lnTo>
                  <a:lnTo>
                    <a:pt x="706" y="161"/>
                  </a:lnTo>
                  <a:lnTo>
                    <a:pt x="460" y="233"/>
                  </a:lnTo>
                  <a:lnTo>
                    <a:pt x="281" y="287"/>
                  </a:lnTo>
                  <a:lnTo>
                    <a:pt x="173" y="293"/>
                  </a:lnTo>
                  <a:lnTo>
                    <a:pt x="12" y="485"/>
                  </a:lnTo>
                  <a:lnTo>
                    <a:pt x="0" y="509"/>
                  </a:lnTo>
                  <a:lnTo>
                    <a:pt x="0" y="1186"/>
                  </a:lnTo>
                  <a:lnTo>
                    <a:pt x="96" y="1180"/>
                  </a:lnTo>
                  <a:lnTo>
                    <a:pt x="323" y="1186"/>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900" name="Freeform 7">
              <a:extLst>
                <a:ext uri="{FF2B5EF4-FFF2-40B4-BE49-F238E27FC236}">
                  <a16:creationId xmlns:a16="http://schemas.microsoft.com/office/drawing/2014/main" id="{74EBC71B-9D92-C24E-9DB2-5556FF7E95C0}"/>
                </a:ext>
              </a:extLst>
            </p:cNvPr>
            <p:cNvSpPr>
              <a:spLocks/>
            </p:cNvSpPr>
            <p:nvPr/>
          </p:nvSpPr>
          <p:spPr bwMode="hidden">
            <a:xfrm>
              <a:off x="3188" y="1"/>
              <a:ext cx="2570" cy="2266"/>
            </a:xfrm>
            <a:custGeom>
              <a:avLst/>
              <a:gdLst>
                <a:gd name="T0" fmla="*/ 859 w 2570"/>
                <a:gd name="T1" fmla="*/ 612 h 2266"/>
                <a:gd name="T2" fmla="*/ 1087 w 2570"/>
                <a:gd name="T3" fmla="*/ 853 h 2266"/>
                <a:gd name="T4" fmla="*/ 961 w 2570"/>
                <a:gd name="T5" fmla="*/ 913 h 2266"/>
                <a:gd name="T6" fmla="*/ 786 w 2570"/>
                <a:gd name="T7" fmla="*/ 883 h 2266"/>
                <a:gd name="T8" fmla="*/ 450 w 2570"/>
                <a:gd name="T9" fmla="*/ 931 h 2266"/>
                <a:gd name="T10" fmla="*/ 150 w 2570"/>
                <a:gd name="T11" fmla="*/ 1075 h 2266"/>
                <a:gd name="T12" fmla="*/ 78 w 2570"/>
                <a:gd name="T13" fmla="*/ 1165 h 2266"/>
                <a:gd name="T14" fmla="*/ 361 w 2570"/>
                <a:gd name="T15" fmla="*/ 1256 h 2266"/>
                <a:gd name="T16" fmla="*/ 444 w 2570"/>
                <a:gd name="T17" fmla="*/ 1316 h 2266"/>
                <a:gd name="T18" fmla="*/ 697 w 2570"/>
                <a:gd name="T19" fmla="*/ 1400 h 2266"/>
                <a:gd name="T20" fmla="*/ 1026 w 2570"/>
                <a:gd name="T21" fmla="*/ 1346 h 2266"/>
                <a:gd name="T22" fmla="*/ 991 w 2570"/>
                <a:gd name="T23" fmla="*/ 1412 h 2266"/>
                <a:gd name="T24" fmla="*/ 804 w 2570"/>
                <a:gd name="T25" fmla="*/ 1574 h 2266"/>
                <a:gd name="T26" fmla="*/ 726 w 2570"/>
                <a:gd name="T27" fmla="*/ 1718 h 2266"/>
                <a:gd name="T28" fmla="*/ 768 w 2570"/>
                <a:gd name="T29" fmla="*/ 1742 h 2266"/>
                <a:gd name="T30" fmla="*/ 865 w 2570"/>
                <a:gd name="T31" fmla="*/ 1693 h 2266"/>
                <a:gd name="T32" fmla="*/ 991 w 2570"/>
                <a:gd name="T33" fmla="*/ 1699 h 2266"/>
                <a:gd name="T34" fmla="*/ 1135 w 2570"/>
                <a:gd name="T35" fmla="*/ 1627 h 2266"/>
                <a:gd name="T36" fmla="*/ 1183 w 2570"/>
                <a:gd name="T37" fmla="*/ 1669 h 2266"/>
                <a:gd name="T38" fmla="*/ 1399 w 2570"/>
                <a:gd name="T39" fmla="*/ 1436 h 2266"/>
                <a:gd name="T40" fmla="*/ 1615 w 2570"/>
                <a:gd name="T41" fmla="*/ 1334 h 2266"/>
                <a:gd name="T42" fmla="*/ 1645 w 2570"/>
                <a:gd name="T43" fmla="*/ 1370 h 2266"/>
                <a:gd name="T44" fmla="*/ 1681 w 2570"/>
                <a:gd name="T45" fmla="*/ 1430 h 2266"/>
                <a:gd name="T46" fmla="*/ 1699 w 2570"/>
                <a:gd name="T47" fmla="*/ 1466 h 2266"/>
                <a:gd name="T48" fmla="*/ 1747 w 2570"/>
                <a:gd name="T49" fmla="*/ 1550 h 2266"/>
                <a:gd name="T50" fmla="*/ 1772 w 2570"/>
                <a:gd name="T51" fmla="*/ 1586 h 2266"/>
                <a:gd name="T52" fmla="*/ 2124 w 2570"/>
                <a:gd name="T53" fmla="*/ 2248 h 2266"/>
                <a:gd name="T54" fmla="*/ 1693 w 2570"/>
                <a:gd name="T55" fmla="*/ 1322 h 2266"/>
                <a:gd name="T56" fmla="*/ 1861 w 2570"/>
                <a:gd name="T57" fmla="*/ 1165 h 2266"/>
                <a:gd name="T58" fmla="*/ 2173 w 2570"/>
                <a:gd name="T59" fmla="*/ 1099 h 2266"/>
                <a:gd name="T60" fmla="*/ 2390 w 2570"/>
                <a:gd name="T61" fmla="*/ 1009 h 2266"/>
                <a:gd name="T62" fmla="*/ 2570 w 2570"/>
                <a:gd name="T63" fmla="*/ 805 h 2266"/>
                <a:gd name="T64" fmla="*/ 2342 w 2570"/>
                <a:gd name="T65" fmla="*/ 781 h 2266"/>
                <a:gd name="T66" fmla="*/ 2114 w 2570"/>
                <a:gd name="T67" fmla="*/ 763 h 2266"/>
                <a:gd name="T68" fmla="*/ 2408 w 2570"/>
                <a:gd name="T69" fmla="*/ 433 h 2266"/>
                <a:gd name="T70" fmla="*/ 2426 w 2570"/>
                <a:gd name="T71" fmla="*/ 421 h 2266"/>
                <a:gd name="T72" fmla="*/ 2474 w 2570"/>
                <a:gd name="T73" fmla="*/ 379 h 2266"/>
                <a:gd name="T74" fmla="*/ 2492 w 2570"/>
                <a:gd name="T75" fmla="*/ 355 h 2266"/>
                <a:gd name="T76" fmla="*/ 2474 w 2570"/>
                <a:gd name="T77" fmla="*/ 337 h 2266"/>
                <a:gd name="T78" fmla="*/ 2474 w 2570"/>
                <a:gd name="T79" fmla="*/ 271 h 2266"/>
                <a:gd name="T80" fmla="*/ 2492 w 2570"/>
                <a:gd name="T81" fmla="*/ 192 h 2266"/>
                <a:gd name="T82" fmla="*/ 2504 w 2570"/>
                <a:gd name="T83" fmla="*/ 132 h 2266"/>
                <a:gd name="T84" fmla="*/ 2492 w 2570"/>
                <a:gd name="T85" fmla="*/ 36 h 2266"/>
                <a:gd name="T86" fmla="*/ 2492 w 2570"/>
                <a:gd name="T87" fmla="*/ 24 h 2266"/>
                <a:gd name="T88" fmla="*/ 2102 w 2570"/>
                <a:gd name="T89" fmla="*/ 0 h 2266"/>
                <a:gd name="T90" fmla="*/ 1909 w 2570"/>
                <a:gd name="T91" fmla="*/ 90 h 2266"/>
                <a:gd name="T92" fmla="*/ 1747 w 2570"/>
                <a:gd name="T93" fmla="*/ 535 h 2266"/>
                <a:gd name="T94" fmla="*/ 1711 w 2570"/>
                <a:gd name="T95" fmla="*/ 469 h 2266"/>
                <a:gd name="T96" fmla="*/ 1633 w 2570"/>
                <a:gd name="T97" fmla="*/ 144 h 2266"/>
                <a:gd name="T98" fmla="*/ 1579 w 2570"/>
                <a:gd name="T99" fmla="*/ 0 h 2266"/>
                <a:gd name="T100" fmla="*/ 738 w 2570"/>
                <a:gd name="T101" fmla="*/ 186 h 2266"/>
                <a:gd name="T102" fmla="*/ 756 w 2570"/>
                <a:gd name="T103" fmla="*/ 463 h 226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2570" h="2266">
                  <a:moveTo>
                    <a:pt x="756" y="463"/>
                  </a:moveTo>
                  <a:lnTo>
                    <a:pt x="859" y="612"/>
                  </a:lnTo>
                  <a:lnTo>
                    <a:pt x="937" y="720"/>
                  </a:lnTo>
                  <a:lnTo>
                    <a:pt x="1087" y="853"/>
                  </a:lnTo>
                  <a:lnTo>
                    <a:pt x="1105" y="907"/>
                  </a:lnTo>
                  <a:lnTo>
                    <a:pt x="961" y="913"/>
                  </a:lnTo>
                  <a:lnTo>
                    <a:pt x="895" y="901"/>
                  </a:lnTo>
                  <a:lnTo>
                    <a:pt x="786" y="883"/>
                  </a:lnTo>
                  <a:lnTo>
                    <a:pt x="637" y="859"/>
                  </a:lnTo>
                  <a:lnTo>
                    <a:pt x="450" y="931"/>
                  </a:lnTo>
                  <a:lnTo>
                    <a:pt x="306" y="1021"/>
                  </a:lnTo>
                  <a:lnTo>
                    <a:pt x="150" y="1075"/>
                  </a:lnTo>
                  <a:lnTo>
                    <a:pt x="0" y="1153"/>
                  </a:lnTo>
                  <a:lnTo>
                    <a:pt x="78" y="1165"/>
                  </a:lnTo>
                  <a:lnTo>
                    <a:pt x="264" y="1220"/>
                  </a:lnTo>
                  <a:lnTo>
                    <a:pt x="361" y="1256"/>
                  </a:lnTo>
                  <a:lnTo>
                    <a:pt x="367" y="1298"/>
                  </a:lnTo>
                  <a:lnTo>
                    <a:pt x="444" y="1316"/>
                  </a:lnTo>
                  <a:lnTo>
                    <a:pt x="558" y="1400"/>
                  </a:lnTo>
                  <a:lnTo>
                    <a:pt x="697" y="1400"/>
                  </a:lnTo>
                  <a:lnTo>
                    <a:pt x="895" y="1346"/>
                  </a:lnTo>
                  <a:lnTo>
                    <a:pt x="1026" y="1346"/>
                  </a:lnTo>
                  <a:lnTo>
                    <a:pt x="1147" y="1358"/>
                  </a:lnTo>
                  <a:lnTo>
                    <a:pt x="991" y="1412"/>
                  </a:lnTo>
                  <a:lnTo>
                    <a:pt x="804" y="1538"/>
                  </a:lnTo>
                  <a:lnTo>
                    <a:pt x="804" y="1574"/>
                  </a:lnTo>
                  <a:lnTo>
                    <a:pt x="762" y="1645"/>
                  </a:lnTo>
                  <a:lnTo>
                    <a:pt x="726" y="1718"/>
                  </a:lnTo>
                  <a:lnTo>
                    <a:pt x="732" y="1754"/>
                  </a:lnTo>
                  <a:lnTo>
                    <a:pt x="768" y="1742"/>
                  </a:lnTo>
                  <a:lnTo>
                    <a:pt x="829" y="1730"/>
                  </a:lnTo>
                  <a:lnTo>
                    <a:pt x="865" y="1693"/>
                  </a:lnTo>
                  <a:lnTo>
                    <a:pt x="925" y="1663"/>
                  </a:lnTo>
                  <a:lnTo>
                    <a:pt x="991" y="1699"/>
                  </a:lnTo>
                  <a:lnTo>
                    <a:pt x="1087" y="1675"/>
                  </a:lnTo>
                  <a:lnTo>
                    <a:pt x="1135" y="1627"/>
                  </a:lnTo>
                  <a:lnTo>
                    <a:pt x="1147" y="1687"/>
                  </a:lnTo>
                  <a:lnTo>
                    <a:pt x="1183" y="1669"/>
                  </a:lnTo>
                  <a:lnTo>
                    <a:pt x="1333" y="1514"/>
                  </a:lnTo>
                  <a:lnTo>
                    <a:pt x="1399" y="1436"/>
                  </a:lnTo>
                  <a:lnTo>
                    <a:pt x="1526" y="1382"/>
                  </a:lnTo>
                  <a:lnTo>
                    <a:pt x="1615" y="1334"/>
                  </a:lnTo>
                  <a:lnTo>
                    <a:pt x="1627" y="1346"/>
                  </a:lnTo>
                  <a:lnTo>
                    <a:pt x="1645" y="1370"/>
                  </a:lnTo>
                  <a:lnTo>
                    <a:pt x="1669" y="1400"/>
                  </a:lnTo>
                  <a:lnTo>
                    <a:pt x="1681" y="1430"/>
                  </a:lnTo>
                  <a:lnTo>
                    <a:pt x="1687" y="1448"/>
                  </a:lnTo>
                  <a:lnTo>
                    <a:pt x="1699" y="1466"/>
                  </a:lnTo>
                  <a:lnTo>
                    <a:pt x="1729" y="1520"/>
                  </a:lnTo>
                  <a:lnTo>
                    <a:pt x="1747" y="1550"/>
                  </a:lnTo>
                  <a:lnTo>
                    <a:pt x="1766" y="1574"/>
                  </a:lnTo>
                  <a:lnTo>
                    <a:pt x="1772" y="1586"/>
                  </a:lnTo>
                  <a:lnTo>
                    <a:pt x="1778" y="1592"/>
                  </a:lnTo>
                  <a:lnTo>
                    <a:pt x="2124" y="2248"/>
                  </a:lnTo>
                  <a:lnTo>
                    <a:pt x="2215" y="2266"/>
                  </a:lnTo>
                  <a:lnTo>
                    <a:pt x="1693" y="1322"/>
                  </a:lnTo>
                  <a:lnTo>
                    <a:pt x="1723" y="1262"/>
                  </a:lnTo>
                  <a:lnTo>
                    <a:pt x="1861" y="1165"/>
                  </a:lnTo>
                  <a:lnTo>
                    <a:pt x="1988" y="1129"/>
                  </a:lnTo>
                  <a:lnTo>
                    <a:pt x="2173" y="1099"/>
                  </a:lnTo>
                  <a:lnTo>
                    <a:pt x="2318" y="1075"/>
                  </a:lnTo>
                  <a:lnTo>
                    <a:pt x="2390" y="1009"/>
                  </a:lnTo>
                  <a:lnTo>
                    <a:pt x="2570" y="895"/>
                  </a:lnTo>
                  <a:lnTo>
                    <a:pt x="2570" y="805"/>
                  </a:lnTo>
                  <a:lnTo>
                    <a:pt x="2516" y="787"/>
                  </a:lnTo>
                  <a:lnTo>
                    <a:pt x="2342" y="781"/>
                  </a:lnTo>
                  <a:lnTo>
                    <a:pt x="2042" y="871"/>
                  </a:lnTo>
                  <a:lnTo>
                    <a:pt x="2114" y="763"/>
                  </a:lnTo>
                  <a:lnTo>
                    <a:pt x="2264" y="624"/>
                  </a:lnTo>
                  <a:lnTo>
                    <a:pt x="2408" y="433"/>
                  </a:lnTo>
                  <a:lnTo>
                    <a:pt x="2414" y="433"/>
                  </a:lnTo>
                  <a:lnTo>
                    <a:pt x="2426" y="421"/>
                  </a:lnTo>
                  <a:lnTo>
                    <a:pt x="2456" y="397"/>
                  </a:lnTo>
                  <a:lnTo>
                    <a:pt x="2474" y="379"/>
                  </a:lnTo>
                  <a:lnTo>
                    <a:pt x="2486" y="367"/>
                  </a:lnTo>
                  <a:lnTo>
                    <a:pt x="2492" y="355"/>
                  </a:lnTo>
                  <a:lnTo>
                    <a:pt x="2486" y="349"/>
                  </a:lnTo>
                  <a:lnTo>
                    <a:pt x="2474" y="337"/>
                  </a:lnTo>
                  <a:lnTo>
                    <a:pt x="2474" y="307"/>
                  </a:lnTo>
                  <a:lnTo>
                    <a:pt x="2474" y="271"/>
                  </a:lnTo>
                  <a:lnTo>
                    <a:pt x="2480" y="228"/>
                  </a:lnTo>
                  <a:lnTo>
                    <a:pt x="2492" y="192"/>
                  </a:lnTo>
                  <a:lnTo>
                    <a:pt x="2498" y="156"/>
                  </a:lnTo>
                  <a:lnTo>
                    <a:pt x="2504" y="132"/>
                  </a:lnTo>
                  <a:lnTo>
                    <a:pt x="2504" y="126"/>
                  </a:lnTo>
                  <a:lnTo>
                    <a:pt x="2492" y="36"/>
                  </a:lnTo>
                  <a:lnTo>
                    <a:pt x="2492" y="24"/>
                  </a:lnTo>
                  <a:lnTo>
                    <a:pt x="2498" y="0"/>
                  </a:lnTo>
                  <a:lnTo>
                    <a:pt x="2102" y="0"/>
                  </a:lnTo>
                  <a:lnTo>
                    <a:pt x="2006" y="60"/>
                  </a:lnTo>
                  <a:lnTo>
                    <a:pt x="1909" y="90"/>
                  </a:lnTo>
                  <a:lnTo>
                    <a:pt x="1808" y="337"/>
                  </a:lnTo>
                  <a:lnTo>
                    <a:pt x="1747" y="535"/>
                  </a:lnTo>
                  <a:lnTo>
                    <a:pt x="1687" y="588"/>
                  </a:lnTo>
                  <a:lnTo>
                    <a:pt x="1711" y="469"/>
                  </a:lnTo>
                  <a:lnTo>
                    <a:pt x="1687" y="343"/>
                  </a:lnTo>
                  <a:lnTo>
                    <a:pt x="1633" y="144"/>
                  </a:lnTo>
                  <a:lnTo>
                    <a:pt x="1585" y="12"/>
                  </a:lnTo>
                  <a:lnTo>
                    <a:pt x="1579" y="0"/>
                  </a:lnTo>
                  <a:lnTo>
                    <a:pt x="786" y="0"/>
                  </a:lnTo>
                  <a:lnTo>
                    <a:pt x="738" y="186"/>
                  </a:lnTo>
                  <a:lnTo>
                    <a:pt x="756" y="463"/>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901" name="Freeform 8">
              <a:extLst>
                <a:ext uri="{FF2B5EF4-FFF2-40B4-BE49-F238E27FC236}">
                  <a16:creationId xmlns:a16="http://schemas.microsoft.com/office/drawing/2014/main" id="{31D9B4DE-E47F-A940-AF82-2E835331A0EA}"/>
                </a:ext>
              </a:extLst>
            </p:cNvPr>
            <p:cNvSpPr>
              <a:spLocks/>
            </p:cNvSpPr>
            <p:nvPr/>
          </p:nvSpPr>
          <p:spPr bwMode="hidden">
            <a:xfrm>
              <a:off x="3525" y="1"/>
              <a:ext cx="2185" cy="1508"/>
            </a:xfrm>
            <a:custGeom>
              <a:avLst/>
              <a:gdLst>
                <a:gd name="T0" fmla="*/ 1054 w 2176"/>
                <a:gd name="T1" fmla="*/ 777 h 1505"/>
                <a:gd name="T2" fmla="*/ 1215 w 2176"/>
                <a:gd name="T3" fmla="*/ 1245 h 1505"/>
                <a:gd name="T4" fmla="*/ 976 w 2176"/>
                <a:gd name="T5" fmla="*/ 1203 h 1505"/>
                <a:gd name="T6" fmla="*/ 738 w 2176"/>
                <a:gd name="T7" fmla="*/ 1137 h 1505"/>
                <a:gd name="T8" fmla="*/ 452 w 2176"/>
                <a:gd name="T9" fmla="*/ 1119 h 1505"/>
                <a:gd name="T10" fmla="*/ 0 w 2176"/>
                <a:gd name="T11" fmla="*/ 1089 h 1505"/>
                <a:gd name="T12" fmla="*/ 30 w 2176"/>
                <a:gd name="T13" fmla="*/ 1125 h 1505"/>
                <a:gd name="T14" fmla="*/ 506 w 2176"/>
                <a:gd name="T15" fmla="*/ 1143 h 1505"/>
                <a:gd name="T16" fmla="*/ 792 w 2176"/>
                <a:gd name="T17" fmla="*/ 1197 h 1505"/>
                <a:gd name="T18" fmla="*/ 1155 w 2176"/>
                <a:gd name="T19" fmla="*/ 1316 h 1505"/>
                <a:gd name="T20" fmla="*/ 1090 w 2176"/>
                <a:gd name="T21" fmla="*/ 1334 h 1505"/>
                <a:gd name="T22" fmla="*/ 726 w 2176"/>
                <a:gd name="T23" fmla="*/ 1520 h 1505"/>
                <a:gd name="T24" fmla="*/ 780 w 2176"/>
                <a:gd name="T25" fmla="*/ 1496 h 1505"/>
                <a:gd name="T26" fmla="*/ 881 w 2176"/>
                <a:gd name="T27" fmla="*/ 1454 h 1505"/>
                <a:gd name="T28" fmla="*/ 1042 w 2176"/>
                <a:gd name="T29" fmla="*/ 1370 h 1505"/>
                <a:gd name="T30" fmla="*/ 1239 w 2176"/>
                <a:gd name="T31" fmla="*/ 1310 h 1505"/>
                <a:gd name="T32" fmla="*/ 1292 w 2176"/>
                <a:gd name="T33" fmla="*/ 1233 h 1505"/>
                <a:gd name="T34" fmla="*/ 1667 w 2176"/>
                <a:gd name="T35" fmla="*/ 1053 h 1505"/>
                <a:gd name="T36" fmla="*/ 1971 w 2176"/>
                <a:gd name="T37" fmla="*/ 963 h 1505"/>
                <a:gd name="T38" fmla="*/ 2221 w 2176"/>
                <a:gd name="T39" fmla="*/ 831 h 1505"/>
                <a:gd name="T40" fmla="*/ 2001 w 2176"/>
                <a:gd name="T41" fmla="*/ 921 h 1505"/>
                <a:gd name="T42" fmla="*/ 1691 w 2176"/>
                <a:gd name="T43" fmla="*/ 999 h 1505"/>
                <a:gd name="T44" fmla="*/ 1369 w 2176"/>
                <a:gd name="T45" fmla="*/ 1161 h 1505"/>
                <a:gd name="T46" fmla="*/ 1531 w 2176"/>
                <a:gd name="T47" fmla="*/ 915 h 1505"/>
                <a:gd name="T48" fmla="*/ 1655 w 2176"/>
                <a:gd name="T49" fmla="*/ 550 h 1505"/>
                <a:gd name="T50" fmla="*/ 1775 w 2176"/>
                <a:gd name="T51" fmla="*/ 377 h 1505"/>
                <a:gd name="T52" fmla="*/ 2019 w 2176"/>
                <a:gd name="T53" fmla="*/ 60 h 1505"/>
                <a:gd name="T54" fmla="*/ 2043 w 2176"/>
                <a:gd name="T55" fmla="*/ 0 h 1505"/>
                <a:gd name="T56" fmla="*/ 2013 w 2176"/>
                <a:gd name="T57" fmla="*/ 0 h 1505"/>
                <a:gd name="T58" fmla="*/ 1631 w 2176"/>
                <a:gd name="T59" fmla="*/ 485 h 1505"/>
                <a:gd name="T60" fmla="*/ 1507 w 2176"/>
                <a:gd name="T61" fmla="*/ 897 h 1505"/>
                <a:gd name="T62" fmla="*/ 1280 w 2176"/>
                <a:gd name="T63" fmla="*/ 1185 h 1505"/>
                <a:gd name="T64" fmla="*/ 1155 w 2176"/>
                <a:gd name="T65" fmla="*/ 915 h 1505"/>
                <a:gd name="T66" fmla="*/ 1030 w 2176"/>
                <a:gd name="T67" fmla="*/ 545 h 1505"/>
                <a:gd name="T68" fmla="*/ 905 w 2176"/>
                <a:gd name="T69" fmla="*/ 222 h 1505"/>
                <a:gd name="T70" fmla="*/ 804 w 2176"/>
                <a:gd name="T71" fmla="*/ 0 h 1505"/>
                <a:gd name="T72" fmla="*/ 768 w 2176"/>
                <a:gd name="T73" fmla="*/ 0 h 1505"/>
                <a:gd name="T74" fmla="*/ 923 w 2176"/>
                <a:gd name="T75" fmla="*/ 359 h 1505"/>
                <a:gd name="T76" fmla="*/ 1054 w 2176"/>
                <a:gd name="T77" fmla="*/ 777 h 1505"/>
                <a:gd name="T78" fmla="*/ 1054 w 2176"/>
                <a:gd name="T79" fmla="*/ 777 h 150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2176" h="1505">
                  <a:moveTo>
                    <a:pt x="1034" y="767"/>
                  </a:moveTo>
                  <a:lnTo>
                    <a:pt x="1190" y="1235"/>
                  </a:lnTo>
                  <a:lnTo>
                    <a:pt x="956" y="1193"/>
                  </a:lnTo>
                  <a:lnTo>
                    <a:pt x="723" y="1127"/>
                  </a:lnTo>
                  <a:lnTo>
                    <a:pt x="442" y="1109"/>
                  </a:lnTo>
                  <a:lnTo>
                    <a:pt x="0" y="1079"/>
                  </a:lnTo>
                  <a:lnTo>
                    <a:pt x="30" y="1115"/>
                  </a:lnTo>
                  <a:lnTo>
                    <a:pt x="496" y="1133"/>
                  </a:lnTo>
                  <a:lnTo>
                    <a:pt x="777" y="1187"/>
                  </a:lnTo>
                  <a:lnTo>
                    <a:pt x="1130" y="1301"/>
                  </a:lnTo>
                  <a:lnTo>
                    <a:pt x="1070" y="1319"/>
                  </a:lnTo>
                  <a:lnTo>
                    <a:pt x="711" y="1505"/>
                  </a:lnTo>
                  <a:lnTo>
                    <a:pt x="765" y="1481"/>
                  </a:lnTo>
                  <a:lnTo>
                    <a:pt x="861" y="1439"/>
                  </a:lnTo>
                  <a:lnTo>
                    <a:pt x="1022" y="1355"/>
                  </a:lnTo>
                  <a:lnTo>
                    <a:pt x="1214" y="1295"/>
                  </a:lnTo>
                  <a:lnTo>
                    <a:pt x="1267" y="1223"/>
                  </a:lnTo>
                  <a:lnTo>
                    <a:pt x="1632" y="1043"/>
                  </a:lnTo>
                  <a:lnTo>
                    <a:pt x="1931" y="953"/>
                  </a:lnTo>
                  <a:lnTo>
                    <a:pt x="2176" y="821"/>
                  </a:lnTo>
                  <a:lnTo>
                    <a:pt x="1961" y="911"/>
                  </a:lnTo>
                  <a:lnTo>
                    <a:pt x="1656" y="989"/>
                  </a:lnTo>
                  <a:lnTo>
                    <a:pt x="1339" y="1151"/>
                  </a:lnTo>
                  <a:lnTo>
                    <a:pt x="1501" y="905"/>
                  </a:lnTo>
                  <a:lnTo>
                    <a:pt x="1620" y="545"/>
                  </a:lnTo>
                  <a:lnTo>
                    <a:pt x="1740" y="372"/>
                  </a:lnTo>
                  <a:lnTo>
                    <a:pt x="1979" y="60"/>
                  </a:lnTo>
                  <a:lnTo>
                    <a:pt x="2003" y="0"/>
                  </a:lnTo>
                  <a:lnTo>
                    <a:pt x="1973" y="0"/>
                  </a:lnTo>
                  <a:lnTo>
                    <a:pt x="1596" y="480"/>
                  </a:lnTo>
                  <a:lnTo>
                    <a:pt x="1477" y="887"/>
                  </a:lnTo>
                  <a:lnTo>
                    <a:pt x="1255" y="1175"/>
                  </a:lnTo>
                  <a:lnTo>
                    <a:pt x="1130" y="905"/>
                  </a:lnTo>
                  <a:lnTo>
                    <a:pt x="1010" y="540"/>
                  </a:lnTo>
                  <a:lnTo>
                    <a:pt x="885" y="222"/>
                  </a:lnTo>
                  <a:lnTo>
                    <a:pt x="789" y="0"/>
                  </a:lnTo>
                  <a:lnTo>
                    <a:pt x="753" y="0"/>
                  </a:lnTo>
                  <a:lnTo>
                    <a:pt x="903" y="354"/>
                  </a:lnTo>
                  <a:lnTo>
                    <a:pt x="1034" y="767"/>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902" name="Freeform 9">
              <a:extLst>
                <a:ext uri="{FF2B5EF4-FFF2-40B4-BE49-F238E27FC236}">
                  <a16:creationId xmlns:a16="http://schemas.microsoft.com/office/drawing/2014/main" id="{CFBF9732-A3E2-EA44-A728-5C6CA5722F6C}"/>
                </a:ext>
              </a:extLst>
            </p:cNvPr>
            <p:cNvSpPr>
              <a:spLocks/>
            </p:cNvSpPr>
            <p:nvPr/>
          </p:nvSpPr>
          <p:spPr bwMode="hidden">
            <a:xfrm>
              <a:off x="0" y="649"/>
              <a:ext cx="816" cy="806"/>
            </a:xfrm>
            <a:custGeom>
              <a:avLst/>
              <a:gdLst>
                <a:gd name="T0" fmla="*/ 166 w 813"/>
                <a:gd name="T1" fmla="*/ 569 h 804"/>
                <a:gd name="T2" fmla="*/ 334 w 813"/>
                <a:gd name="T3" fmla="*/ 443 h 804"/>
                <a:gd name="T4" fmla="*/ 656 w 813"/>
                <a:gd name="T5" fmla="*/ 221 h 804"/>
                <a:gd name="T6" fmla="*/ 828 w 813"/>
                <a:gd name="T7" fmla="*/ 0 h 804"/>
                <a:gd name="T8" fmla="*/ 690 w 813"/>
                <a:gd name="T9" fmla="*/ 150 h 804"/>
                <a:gd name="T10" fmla="*/ 149 w 813"/>
                <a:gd name="T11" fmla="*/ 509 h 804"/>
                <a:gd name="T12" fmla="*/ 0 w 813"/>
                <a:gd name="T13" fmla="*/ 742 h 804"/>
                <a:gd name="T14" fmla="*/ 0 w 813"/>
                <a:gd name="T15" fmla="*/ 814 h 804"/>
                <a:gd name="T16" fmla="*/ 166 w 813"/>
                <a:gd name="T17" fmla="*/ 569 h 804"/>
                <a:gd name="T18" fmla="*/ 166 w 813"/>
                <a:gd name="T19" fmla="*/ 569 h 80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13" h="804">
                  <a:moveTo>
                    <a:pt x="161" y="564"/>
                  </a:moveTo>
                  <a:lnTo>
                    <a:pt x="329" y="438"/>
                  </a:lnTo>
                  <a:lnTo>
                    <a:pt x="646" y="216"/>
                  </a:lnTo>
                  <a:lnTo>
                    <a:pt x="813" y="0"/>
                  </a:lnTo>
                  <a:lnTo>
                    <a:pt x="676" y="150"/>
                  </a:lnTo>
                  <a:lnTo>
                    <a:pt x="144" y="504"/>
                  </a:lnTo>
                  <a:lnTo>
                    <a:pt x="0" y="732"/>
                  </a:lnTo>
                  <a:lnTo>
                    <a:pt x="0" y="804"/>
                  </a:lnTo>
                  <a:lnTo>
                    <a:pt x="161" y="564"/>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903" name="Freeform 10">
              <a:extLst>
                <a:ext uri="{FF2B5EF4-FFF2-40B4-BE49-F238E27FC236}">
                  <a16:creationId xmlns:a16="http://schemas.microsoft.com/office/drawing/2014/main" id="{A10C25A1-CAF9-E14C-A654-CDC66A582DFB}"/>
                </a:ext>
              </a:extLst>
            </p:cNvPr>
            <p:cNvSpPr>
              <a:spLocks/>
            </p:cNvSpPr>
            <p:nvPr/>
          </p:nvSpPr>
          <p:spPr bwMode="hidden">
            <a:xfrm>
              <a:off x="0" y="1545"/>
              <a:ext cx="762" cy="107"/>
            </a:xfrm>
            <a:custGeom>
              <a:avLst/>
              <a:gdLst>
                <a:gd name="T0" fmla="*/ 470 w 759"/>
                <a:gd name="T1" fmla="*/ 66 h 107"/>
                <a:gd name="T2" fmla="*/ 774 w 759"/>
                <a:gd name="T3" fmla="*/ 0 h 107"/>
                <a:gd name="T4" fmla="*/ 506 w 759"/>
                <a:gd name="T5" fmla="*/ 36 h 107"/>
                <a:gd name="T6" fmla="*/ 143 w 759"/>
                <a:gd name="T7" fmla="*/ 48 h 107"/>
                <a:gd name="T8" fmla="*/ 0 w 759"/>
                <a:gd name="T9" fmla="*/ 78 h 107"/>
                <a:gd name="T10" fmla="*/ 0 w 759"/>
                <a:gd name="T11" fmla="*/ 107 h 107"/>
                <a:gd name="T12" fmla="*/ 96 w 759"/>
                <a:gd name="T13" fmla="*/ 89 h 107"/>
                <a:gd name="T14" fmla="*/ 470 w 759"/>
                <a:gd name="T15" fmla="*/ 66 h 107"/>
                <a:gd name="T16" fmla="*/ 470 w 759"/>
                <a:gd name="T17" fmla="*/ 66 h 10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59" h="107">
                  <a:moveTo>
                    <a:pt x="460" y="66"/>
                  </a:moveTo>
                  <a:lnTo>
                    <a:pt x="759" y="0"/>
                  </a:lnTo>
                  <a:lnTo>
                    <a:pt x="496" y="36"/>
                  </a:lnTo>
                  <a:lnTo>
                    <a:pt x="138" y="48"/>
                  </a:lnTo>
                  <a:lnTo>
                    <a:pt x="0" y="78"/>
                  </a:lnTo>
                  <a:lnTo>
                    <a:pt x="0" y="107"/>
                  </a:lnTo>
                  <a:lnTo>
                    <a:pt x="96" y="89"/>
                  </a:lnTo>
                  <a:lnTo>
                    <a:pt x="460" y="66"/>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904" name="Freeform 11">
              <a:extLst>
                <a:ext uri="{FF2B5EF4-FFF2-40B4-BE49-F238E27FC236}">
                  <a16:creationId xmlns:a16="http://schemas.microsoft.com/office/drawing/2014/main" id="{5BAB80CA-35FF-F445-A384-973214916699}"/>
                </a:ext>
              </a:extLst>
            </p:cNvPr>
            <p:cNvSpPr>
              <a:spLocks/>
            </p:cNvSpPr>
            <p:nvPr/>
          </p:nvSpPr>
          <p:spPr bwMode="hidden">
            <a:xfrm>
              <a:off x="2314" y="3431"/>
              <a:ext cx="3182" cy="745"/>
            </a:xfrm>
            <a:custGeom>
              <a:avLst/>
              <a:gdLst>
                <a:gd name="T0" fmla="*/ 1417 w 3169"/>
                <a:gd name="T1" fmla="*/ 244 h 743"/>
                <a:gd name="T2" fmla="*/ 1769 w 3169"/>
                <a:gd name="T3" fmla="*/ 238 h 743"/>
                <a:gd name="T4" fmla="*/ 2132 w 3169"/>
                <a:gd name="T5" fmla="*/ 256 h 743"/>
                <a:gd name="T6" fmla="*/ 2555 w 3169"/>
                <a:gd name="T7" fmla="*/ 238 h 743"/>
                <a:gd name="T8" fmla="*/ 3234 w 3169"/>
                <a:gd name="T9" fmla="*/ 209 h 743"/>
                <a:gd name="T10" fmla="*/ 3180 w 3169"/>
                <a:gd name="T11" fmla="*/ 191 h 743"/>
                <a:gd name="T12" fmla="*/ 2472 w 3169"/>
                <a:gd name="T13" fmla="*/ 226 h 743"/>
                <a:gd name="T14" fmla="*/ 2043 w 3169"/>
                <a:gd name="T15" fmla="*/ 226 h 743"/>
                <a:gd name="T16" fmla="*/ 1489 w 3169"/>
                <a:gd name="T17" fmla="*/ 191 h 743"/>
                <a:gd name="T18" fmla="*/ 1573 w 3169"/>
                <a:gd name="T19" fmla="*/ 168 h 743"/>
                <a:gd name="T20" fmla="*/ 2079 w 3169"/>
                <a:gd name="T21" fmla="*/ 0 h 743"/>
                <a:gd name="T22" fmla="*/ 2001 w 3169"/>
                <a:gd name="T23" fmla="*/ 24 h 743"/>
                <a:gd name="T24" fmla="*/ 1876 w 3169"/>
                <a:gd name="T25" fmla="*/ 66 h 743"/>
                <a:gd name="T26" fmla="*/ 1637 w 3169"/>
                <a:gd name="T27" fmla="*/ 138 h 743"/>
                <a:gd name="T28" fmla="*/ 1368 w 3169"/>
                <a:gd name="T29" fmla="*/ 203 h 743"/>
                <a:gd name="T30" fmla="*/ 1293 w 3169"/>
                <a:gd name="T31" fmla="*/ 256 h 743"/>
                <a:gd name="T32" fmla="*/ 780 w 3169"/>
                <a:gd name="T33" fmla="*/ 418 h 743"/>
                <a:gd name="T34" fmla="*/ 340 w 3169"/>
                <a:gd name="T35" fmla="*/ 508 h 743"/>
                <a:gd name="T36" fmla="*/ 0 w 3169"/>
                <a:gd name="T37" fmla="*/ 627 h 743"/>
                <a:gd name="T38" fmla="*/ 304 w 3169"/>
                <a:gd name="T39" fmla="*/ 544 h 743"/>
                <a:gd name="T40" fmla="*/ 750 w 3169"/>
                <a:gd name="T41" fmla="*/ 454 h 743"/>
                <a:gd name="T42" fmla="*/ 1203 w 3169"/>
                <a:gd name="T43" fmla="*/ 316 h 743"/>
                <a:gd name="T44" fmla="*/ 1001 w 3169"/>
                <a:gd name="T45" fmla="*/ 496 h 743"/>
                <a:gd name="T46" fmla="*/ 887 w 3169"/>
                <a:gd name="T47" fmla="*/ 753 h 743"/>
                <a:gd name="T48" fmla="*/ 881 w 3169"/>
                <a:gd name="T49" fmla="*/ 753 h 743"/>
                <a:gd name="T50" fmla="*/ 953 w 3169"/>
                <a:gd name="T51" fmla="*/ 753 h 743"/>
                <a:gd name="T52" fmla="*/ 1042 w 3169"/>
                <a:gd name="T53" fmla="*/ 502 h 743"/>
                <a:gd name="T54" fmla="*/ 1322 w 3169"/>
                <a:gd name="T55" fmla="*/ 286 h 743"/>
                <a:gd name="T56" fmla="*/ 1561 w 3169"/>
                <a:gd name="T57" fmla="*/ 454 h 743"/>
                <a:gd name="T58" fmla="*/ 1805 w 3169"/>
                <a:gd name="T59" fmla="*/ 687 h 743"/>
                <a:gd name="T60" fmla="*/ 1894 w 3169"/>
                <a:gd name="T61" fmla="*/ 753 h 743"/>
                <a:gd name="T62" fmla="*/ 1959 w 3169"/>
                <a:gd name="T63" fmla="*/ 753 h 743"/>
                <a:gd name="T64" fmla="*/ 1727 w 3169"/>
                <a:gd name="T65" fmla="*/ 532 h 743"/>
                <a:gd name="T66" fmla="*/ 1417 w 3169"/>
                <a:gd name="T67" fmla="*/ 244 h 743"/>
                <a:gd name="T68" fmla="*/ 1417 w 3169"/>
                <a:gd name="T69" fmla="*/ 244 h 74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3169" h="743">
                  <a:moveTo>
                    <a:pt x="1387" y="239"/>
                  </a:moveTo>
                  <a:lnTo>
                    <a:pt x="1734" y="233"/>
                  </a:lnTo>
                  <a:lnTo>
                    <a:pt x="2087" y="251"/>
                  </a:lnTo>
                  <a:lnTo>
                    <a:pt x="2505" y="233"/>
                  </a:lnTo>
                  <a:lnTo>
                    <a:pt x="3169" y="204"/>
                  </a:lnTo>
                  <a:lnTo>
                    <a:pt x="3115" y="186"/>
                  </a:lnTo>
                  <a:lnTo>
                    <a:pt x="2422" y="221"/>
                  </a:lnTo>
                  <a:lnTo>
                    <a:pt x="2003" y="221"/>
                  </a:lnTo>
                  <a:lnTo>
                    <a:pt x="1459" y="186"/>
                  </a:lnTo>
                  <a:lnTo>
                    <a:pt x="1543" y="168"/>
                  </a:lnTo>
                  <a:lnTo>
                    <a:pt x="2039" y="0"/>
                  </a:lnTo>
                  <a:lnTo>
                    <a:pt x="1961" y="24"/>
                  </a:lnTo>
                  <a:lnTo>
                    <a:pt x="1836" y="66"/>
                  </a:lnTo>
                  <a:lnTo>
                    <a:pt x="1602" y="138"/>
                  </a:lnTo>
                  <a:lnTo>
                    <a:pt x="1339" y="198"/>
                  </a:lnTo>
                  <a:lnTo>
                    <a:pt x="1268" y="251"/>
                  </a:lnTo>
                  <a:lnTo>
                    <a:pt x="765" y="413"/>
                  </a:lnTo>
                  <a:lnTo>
                    <a:pt x="335" y="503"/>
                  </a:lnTo>
                  <a:lnTo>
                    <a:pt x="0" y="617"/>
                  </a:lnTo>
                  <a:lnTo>
                    <a:pt x="299" y="539"/>
                  </a:lnTo>
                  <a:lnTo>
                    <a:pt x="735" y="449"/>
                  </a:lnTo>
                  <a:lnTo>
                    <a:pt x="1178" y="311"/>
                  </a:lnTo>
                  <a:lnTo>
                    <a:pt x="981" y="491"/>
                  </a:lnTo>
                  <a:lnTo>
                    <a:pt x="867" y="743"/>
                  </a:lnTo>
                  <a:lnTo>
                    <a:pt x="861" y="743"/>
                  </a:lnTo>
                  <a:lnTo>
                    <a:pt x="933" y="743"/>
                  </a:lnTo>
                  <a:lnTo>
                    <a:pt x="1022" y="497"/>
                  </a:lnTo>
                  <a:lnTo>
                    <a:pt x="1297" y="281"/>
                  </a:lnTo>
                  <a:lnTo>
                    <a:pt x="1531" y="449"/>
                  </a:lnTo>
                  <a:lnTo>
                    <a:pt x="1770" y="677"/>
                  </a:lnTo>
                  <a:lnTo>
                    <a:pt x="1854" y="743"/>
                  </a:lnTo>
                  <a:lnTo>
                    <a:pt x="1919" y="743"/>
                  </a:lnTo>
                  <a:lnTo>
                    <a:pt x="1692" y="527"/>
                  </a:lnTo>
                  <a:lnTo>
                    <a:pt x="1387" y="239"/>
                  </a:lnTo>
                  <a:close/>
                </a:path>
              </a:pathLst>
            </a:custGeom>
            <a:gradFill rotWithShape="0">
              <a:gsLst>
                <a:gs pos="0">
                  <a:schemeClr val="accent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5969" name="Rectangle 12">
              <a:extLst>
                <a:ext uri="{FF2B5EF4-FFF2-40B4-BE49-F238E27FC236}">
                  <a16:creationId xmlns:a16="http://schemas.microsoft.com/office/drawing/2014/main" id="{6B473ABC-3A84-BE4D-9713-B78DF6EFA4FE}"/>
                </a:ext>
              </a:extLst>
            </p:cNvPr>
            <p:cNvSpPr>
              <a:spLocks noChangeArrowheads="1"/>
            </p:cNvSpPr>
            <p:nvPr/>
          </p:nvSpPr>
          <p:spPr bwMode="hidden">
            <a:xfrm>
              <a:off x="192" y="127"/>
              <a:ext cx="1" cy="1"/>
            </a:xfrm>
            <a:prstGeom prst="rect">
              <a:avLst/>
            </a:prstGeom>
            <a:solidFill>
              <a:srgbClr val="9A1E8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defRPr/>
              </a:pPr>
              <a:endParaRPr lang="en-US" altLang="en-US"/>
            </a:p>
          </p:txBody>
        </p:sp>
        <p:sp>
          <p:nvSpPr>
            <p:cNvPr id="125970" name="Rectangle 13">
              <a:extLst>
                <a:ext uri="{FF2B5EF4-FFF2-40B4-BE49-F238E27FC236}">
                  <a16:creationId xmlns:a16="http://schemas.microsoft.com/office/drawing/2014/main" id="{82F851B3-3465-AD4F-BDCE-8225101D335C}"/>
                </a:ext>
              </a:extLst>
            </p:cNvPr>
            <p:cNvSpPr>
              <a:spLocks noChangeArrowheads="1"/>
            </p:cNvSpPr>
            <p:nvPr/>
          </p:nvSpPr>
          <p:spPr bwMode="hidden">
            <a:xfrm>
              <a:off x="204" y="131"/>
              <a:ext cx="1" cy="1"/>
            </a:xfrm>
            <a:prstGeom prst="rect">
              <a:avLst/>
            </a:prstGeom>
            <a:solidFill>
              <a:srgbClr val="9A1E8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defRPr/>
              </a:pPr>
              <a:endParaRPr lang="en-US" altLang="en-US"/>
            </a:p>
          </p:txBody>
        </p:sp>
        <p:sp>
          <p:nvSpPr>
            <p:cNvPr id="87054" name="Freeform 14">
              <a:extLst>
                <a:ext uri="{FF2B5EF4-FFF2-40B4-BE49-F238E27FC236}">
                  <a16:creationId xmlns:a16="http://schemas.microsoft.com/office/drawing/2014/main" id="{F93EC829-144F-1749-9D43-FB65AB8D834A}"/>
                </a:ext>
              </a:extLst>
            </p:cNvPr>
            <p:cNvSpPr>
              <a:spLocks/>
            </p:cNvSpPr>
            <p:nvPr/>
          </p:nvSpPr>
          <p:spPr bwMode="hidden">
            <a:xfrm>
              <a:off x="0" y="4032"/>
              <a:ext cx="5760" cy="288"/>
            </a:xfrm>
            <a:custGeom>
              <a:avLst/>
              <a:gdLst>
                <a:gd name="T0" fmla="*/ 5740 w 5740"/>
                <a:gd name="T1" fmla="*/ 288 h 288"/>
                <a:gd name="T2" fmla="*/ 0 w 5740"/>
                <a:gd name="T3" fmla="*/ 288 h 288"/>
                <a:gd name="T4" fmla="*/ 0 w 5740"/>
                <a:gd name="T5" fmla="*/ 0 h 288"/>
                <a:gd name="T6" fmla="*/ 5740 w 5740"/>
                <a:gd name="T7" fmla="*/ 0 h 288"/>
                <a:gd name="T8" fmla="*/ 5740 w 5740"/>
                <a:gd name="T9" fmla="*/ 288 h 288"/>
                <a:gd name="T10" fmla="*/ 5740 w 5740"/>
                <a:gd name="T11" fmla="*/ 288 h 288"/>
              </a:gdLst>
              <a:ahLst/>
              <a:cxnLst>
                <a:cxn ang="0">
                  <a:pos x="T0" y="T1"/>
                </a:cxn>
                <a:cxn ang="0">
                  <a:pos x="T2" y="T3"/>
                </a:cxn>
                <a:cxn ang="0">
                  <a:pos x="T4" y="T5"/>
                </a:cxn>
                <a:cxn ang="0">
                  <a:pos x="T6" y="T7"/>
                </a:cxn>
                <a:cxn ang="0">
                  <a:pos x="T8" y="T9"/>
                </a:cxn>
                <a:cxn ang="0">
                  <a:pos x="T10" y="T11"/>
                </a:cxn>
              </a:cxnLst>
              <a:rect l="0" t="0" r="r" b="b"/>
              <a:pathLst>
                <a:path w="5740" h="288">
                  <a:moveTo>
                    <a:pt x="5740" y="288"/>
                  </a:moveTo>
                  <a:lnTo>
                    <a:pt x="0" y="288"/>
                  </a:lnTo>
                  <a:lnTo>
                    <a:pt x="0" y="0"/>
                  </a:lnTo>
                  <a:lnTo>
                    <a:pt x="5740" y="0"/>
                  </a:lnTo>
                  <a:lnTo>
                    <a:pt x="5740" y="288"/>
                  </a:lnTo>
                  <a:lnTo>
                    <a:pt x="5740" y="288"/>
                  </a:lnTo>
                  <a:close/>
                </a:path>
              </a:pathLst>
            </a:custGeom>
            <a:gradFill rotWithShape="0">
              <a:gsLst>
                <a:gs pos="0">
                  <a:schemeClr val="bg1"/>
                </a:gs>
                <a:gs pos="100000">
                  <a:schemeClr val="bg1">
                    <a:gamma/>
                    <a:shade val="46275"/>
                    <a:invGamma/>
                  </a:schemeClr>
                </a:gs>
              </a:gsLst>
              <a:lin ang="5400000" scaled="1"/>
            </a:gradFill>
            <a:ln>
              <a:noFill/>
            </a:ln>
          </p:spPr>
          <p:txBody>
            <a:bodyPr/>
            <a:lstStyle/>
            <a:p>
              <a:pPr eaLnBrk="1" hangingPunct="1">
                <a:defRPr/>
              </a:pPr>
              <a:endParaRPr lang="en-US">
                <a:latin typeface="Arial" charset="0"/>
                <a:ea typeface="ＭＳ Ｐゴシック" charset="0"/>
              </a:endParaRPr>
            </a:p>
          </p:txBody>
        </p:sp>
        <p:sp>
          <p:nvSpPr>
            <p:cNvPr id="87055" name="Freeform 15">
              <a:extLst>
                <a:ext uri="{FF2B5EF4-FFF2-40B4-BE49-F238E27FC236}">
                  <a16:creationId xmlns:a16="http://schemas.microsoft.com/office/drawing/2014/main" id="{B2108917-4094-F44A-B1EE-4E75439BD8A2}"/>
                </a:ext>
              </a:extLst>
            </p:cNvPr>
            <p:cNvSpPr>
              <a:spLocks/>
            </p:cNvSpPr>
            <p:nvPr/>
          </p:nvSpPr>
          <p:spPr bwMode="hidden">
            <a:xfrm>
              <a:off x="0" y="4032"/>
              <a:ext cx="5760" cy="336"/>
            </a:xfrm>
            <a:custGeom>
              <a:avLst/>
              <a:gdLst>
                <a:gd name="T0" fmla="*/ 5740 w 5740"/>
                <a:gd name="T1" fmla="*/ 288 h 288"/>
                <a:gd name="T2" fmla="*/ 0 w 5740"/>
                <a:gd name="T3" fmla="*/ 288 h 288"/>
                <a:gd name="T4" fmla="*/ 0 w 5740"/>
                <a:gd name="T5" fmla="*/ 0 h 288"/>
                <a:gd name="T6" fmla="*/ 5740 w 5740"/>
                <a:gd name="T7" fmla="*/ 0 h 288"/>
                <a:gd name="T8" fmla="*/ 5740 w 5740"/>
                <a:gd name="T9" fmla="*/ 288 h 288"/>
                <a:gd name="T10" fmla="*/ 5740 w 5740"/>
                <a:gd name="T11" fmla="*/ 288 h 288"/>
              </a:gdLst>
              <a:ahLst/>
              <a:cxnLst>
                <a:cxn ang="0">
                  <a:pos x="T0" y="T1"/>
                </a:cxn>
                <a:cxn ang="0">
                  <a:pos x="T2" y="T3"/>
                </a:cxn>
                <a:cxn ang="0">
                  <a:pos x="T4" y="T5"/>
                </a:cxn>
                <a:cxn ang="0">
                  <a:pos x="T6" y="T7"/>
                </a:cxn>
                <a:cxn ang="0">
                  <a:pos x="T8" y="T9"/>
                </a:cxn>
                <a:cxn ang="0">
                  <a:pos x="T10" y="T11"/>
                </a:cxn>
              </a:cxnLst>
              <a:rect l="0" t="0" r="r" b="b"/>
              <a:pathLst>
                <a:path w="5740" h="288">
                  <a:moveTo>
                    <a:pt x="5740" y="288"/>
                  </a:moveTo>
                  <a:lnTo>
                    <a:pt x="0" y="288"/>
                  </a:lnTo>
                  <a:lnTo>
                    <a:pt x="0" y="0"/>
                  </a:lnTo>
                  <a:lnTo>
                    <a:pt x="5740" y="0"/>
                  </a:lnTo>
                  <a:lnTo>
                    <a:pt x="5740" y="288"/>
                  </a:lnTo>
                  <a:lnTo>
                    <a:pt x="5740" y="288"/>
                  </a:lnTo>
                  <a:close/>
                </a:path>
              </a:pathLst>
            </a:custGeom>
            <a:gradFill rotWithShape="0">
              <a:gsLst>
                <a:gs pos="0">
                  <a:schemeClr val="bg1"/>
                </a:gs>
                <a:gs pos="100000">
                  <a:schemeClr val="bg1">
                    <a:gamma/>
                    <a:shade val="46275"/>
                    <a:invGamma/>
                  </a:schemeClr>
                </a:gs>
              </a:gsLst>
              <a:lin ang="5400000" scaled="1"/>
            </a:gradFill>
            <a:ln>
              <a:noFill/>
            </a:ln>
          </p:spPr>
          <p:txBody>
            <a:bodyPr/>
            <a:lstStyle/>
            <a:p>
              <a:pPr eaLnBrk="1" hangingPunct="1">
                <a:defRPr/>
              </a:pPr>
              <a:endParaRPr lang="en-US">
                <a:latin typeface="Arial" charset="0"/>
                <a:ea typeface="ＭＳ Ｐゴシック" charset="0"/>
              </a:endParaRPr>
            </a:p>
          </p:txBody>
        </p:sp>
        <p:sp>
          <p:nvSpPr>
            <p:cNvPr id="87056" name="Freeform 16">
              <a:extLst>
                <a:ext uri="{FF2B5EF4-FFF2-40B4-BE49-F238E27FC236}">
                  <a16:creationId xmlns:a16="http://schemas.microsoft.com/office/drawing/2014/main" id="{5CA262E8-F86F-2547-9AEC-EB38930EF7B2}"/>
                </a:ext>
              </a:extLst>
            </p:cNvPr>
            <p:cNvSpPr>
              <a:spLocks/>
            </p:cNvSpPr>
            <p:nvPr/>
          </p:nvSpPr>
          <p:spPr bwMode="hidden">
            <a:xfrm>
              <a:off x="0" y="0"/>
              <a:ext cx="5760" cy="288"/>
            </a:xfrm>
            <a:custGeom>
              <a:avLst/>
              <a:gdLst>
                <a:gd name="T0" fmla="*/ 5740 w 5740"/>
                <a:gd name="T1" fmla="*/ 288 h 288"/>
                <a:gd name="T2" fmla="*/ 0 w 5740"/>
                <a:gd name="T3" fmla="*/ 288 h 288"/>
                <a:gd name="T4" fmla="*/ 0 w 5740"/>
                <a:gd name="T5" fmla="*/ 0 h 288"/>
                <a:gd name="T6" fmla="*/ 5740 w 5740"/>
                <a:gd name="T7" fmla="*/ 0 h 288"/>
                <a:gd name="T8" fmla="*/ 5740 w 5740"/>
                <a:gd name="T9" fmla="*/ 288 h 288"/>
                <a:gd name="T10" fmla="*/ 5740 w 5740"/>
                <a:gd name="T11" fmla="*/ 288 h 288"/>
              </a:gdLst>
              <a:ahLst/>
              <a:cxnLst>
                <a:cxn ang="0">
                  <a:pos x="T0" y="T1"/>
                </a:cxn>
                <a:cxn ang="0">
                  <a:pos x="T2" y="T3"/>
                </a:cxn>
                <a:cxn ang="0">
                  <a:pos x="T4" y="T5"/>
                </a:cxn>
                <a:cxn ang="0">
                  <a:pos x="T6" y="T7"/>
                </a:cxn>
                <a:cxn ang="0">
                  <a:pos x="T8" y="T9"/>
                </a:cxn>
                <a:cxn ang="0">
                  <a:pos x="T10" y="T11"/>
                </a:cxn>
              </a:cxnLst>
              <a:rect l="0" t="0" r="r" b="b"/>
              <a:pathLst>
                <a:path w="5740" h="288">
                  <a:moveTo>
                    <a:pt x="5740" y="288"/>
                  </a:moveTo>
                  <a:lnTo>
                    <a:pt x="0" y="288"/>
                  </a:lnTo>
                  <a:lnTo>
                    <a:pt x="0" y="0"/>
                  </a:lnTo>
                  <a:lnTo>
                    <a:pt x="5740" y="0"/>
                  </a:lnTo>
                  <a:lnTo>
                    <a:pt x="5740" y="288"/>
                  </a:lnTo>
                  <a:lnTo>
                    <a:pt x="5740" y="288"/>
                  </a:lnTo>
                  <a:close/>
                </a:path>
              </a:pathLst>
            </a:custGeom>
            <a:gradFill rotWithShape="0">
              <a:gsLst>
                <a:gs pos="0">
                  <a:schemeClr val="bg2">
                    <a:gamma/>
                    <a:shade val="56078"/>
                    <a:invGamma/>
                  </a:schemeClr>
                </a:gs>
                <a:gs pos="100000">
                  <a:schemeClr val="bg2"/>
                </a:gs>
              </a:gsLst>
              <a:lin ang="5400000" scaled="1"/>
            </a:gradFill>
            <a:ln>
              <a:noFill/>
            </a:ln>
          </p:spPr>
          <p:txBody>
            <a:bodyPr/>
            <a:lstStyle/>
            <a:p>
              <a:pPr eaLnBrk="1" hangingPunct="1">
                <a:defRPr/>
              </a:pPr>
              <a:endParaRPr lang="en-US">
                <a:latin typeface="Arial" charset="0"/>
                <a:ea typeface="ＭＳ Ｐゴシック" charset="0"/>
              </a:endParaRPr>
            </a:p>
          </p:txBody>
        </p:sp>
        <p:sp>
          <p:nvSpPr>
            <p:cNvPr id="37910" name="Freeform 17">
              <a:extLst>
                <a:ext uri="{FF2B5EF4-FFF2-40B4-BE49-F238E27FC236}">
                  <a16:creationId xmlns:a16="http://schemas.microsoft.com/office/drawing/2014/main" id="{0862454F-5EA1-A64A-A1EE-3FDED637F88F}"/>
                </a:ext>
              </a:extLst>
            </p:cNvPr>
            <p:cNvSpPr>
              <a:spLocks/>
            </p:cNvSpPr>
            <p:nvPr/>
          </p:nvSpPr>
          <p:spPr bwMode="hidden">
            <a:xfrm>
              <a:off x="509" y="229"/>
              <a:ext cx="3188" cy="2024"/>
            </a:xfrm>
            <a:custGeom>
              <a:avLst/>
              <a:gdLst>
                <a:gd name="T0" fmla="*/ 871 w 3188"/>
                <a:gd name="T1" fmla="*/ 1423 h 2024"/>
                <a:gd name="T2" fmla="*/ 907 w 3188"/>
                <a:gd name="T3" fmla="*/ 1393 h 2024"/>
                <a:gd name="T4" fmla="*/ 991 w 3188"/>
                <a:gd name="T5" fmla="*/ 1320 h 2024"/>
                <a:gd name="T6" fmla="*/ 1033 w 3188"/>
                <a:gd name="T7" fmla="*/ 1297 h 2024"/>
                <a:gd name="T8" fmla="*/ 1086 w 3188"/>
                <a:gd name="T9" fmla="*/ 1249 h 2024"/>
                <a:gd name="T10" fmla="*/ 1123 w 3188"/>
                <a:gd name="T11" fmla="*/ 1219 h 2024"/>
                <a:gd name="T12" fmla="*/ 1057 w 3188"/>
                <a:gd name="T13" fmla="*/ 1153 h 2024"/>
                <a:gd name="T14" fmla="*/ 877 w 3188"/>
                <a:gd name="T15" fmla="*/ 1021 h 2024"/>
                <a:gd name="T16" fmla="*/ 655 w 3188"/>
                <a:gd name="T17" fmla="*/ 907 h 2024"/>
                <a:gd name="T18" fmla="*/ 655 w 3188"/>
                <a:gd name="T19" fmla="*/ 846 h 2024"/>
                <a:gd name="T20" fmla="*/ 643 w 3188"/>
                <a:gd name="T21" fmla="*/ 708 h 2024"/>
                <a:gd name="T22" fmla="*/ 552 w 3188"/>
                <a:gd name="T23" fmla="*/ 642 h 2024"/>
                <a:gd name="T24" fmla="*/ 510 w 3188"/>
                <a:gd name="T25" fmla="*/ 570 h 2024"/>
                <a:gd name="T26" fmla="*/ 637 w 3188"/>
                <a:gd name="T27" fmla="*/ 564 h 2024"/>
                <a:gd name="T28" fmla="*/ 763 w 3188"/>
                <a:gd name="T29" fmla="*/ 570 h 2024"/>
                <a:gd name="T30" fmla="*/ 1091 w 3188"/>
                <a:gd name="T31" fmla="*/ 850 h 2024"/>
                <a:gd name="T32" fmla="*/ 1009 w 3188"/>
                <a:gd name="T33" fmla="*/ 566 h 2024"/>
                <a:gd name="T34" fmla="*/ 1054 w 3188"/>
                <a:gd name="T35" fmla="*/ 265 h 2024"/>
                <a:gd name="T36" fmla="*/ 1249 w 3188"/>
                <a:gd name="T37" fmla="*/ 0 h 2024"/>
                <a:gd name="T38" fmla="*/ 1466 w 3188"/>
                <a:gd name="T39" fmla="*/ 292 h 2024"/>
                <a:gd name="T40" fmla="*/ 1475 w 3188"/>
                <a:gd name="T41" fmla="*/ 548 h 2024"/>
                <a:gd name="T42" fmla="*/ 1567 w 3188"/>
                <a:gd name="T43" fmla="*/ 630 h 2024"/>
                <a:gd name="T44" fmla="*/ 1795 w 3188"/>
                <a:gd name="T45" fmla="*/ 365 h 2024"/>
                <a:gd name="T46" fmla="*/ 2245 w 3188"/>
                <a:gd name="T47" fmla="*/ 150 h 2024"/>
                <a:gd name="T48" fmla="*/ 2618 w 3188"/>
                <a:gd name="T49" fmla="*/ 180 h 2024"/>
                <a:gd name="T50" fmla="*/ 3050 w 3188"/>
                <a:gd name="T51" fmla="*/ 150 h 2024"/>
                <a:gd name="T52" fmla="*/ 3140 w 3188"/>
                <a:gd name="T53" fmla="*/ 210 h 2024"/>
                <a:gd name="T54" fmla="*/ 2990 w 3188"/>
                <a:gd name="T55" fmla="*/ 210 h 2024"/>
                <a:gd name="T56" fmla="*/ 2834 w 3188"/>
                <a:gd name="T57" fmla="*/ 377 h 2024"/>
                <a:gd name="T58" fmla="*/ 2702 w 3188"/>
                <a:gd name="T59" fmla="*/ 648 h 2024"/>
                <a:gd name="T60" fmla="*/ 2582 w 3188"/>
                <a:gd name="T61" fmla="*/ 828 h 2024"/>
                <a:gd name="T62" fmla="*/ 2234 w 3188"/>
                <a:gd name="T63" fmla="*/ 1009 h 2024"/>
                <a:gd name="T64" fmla="*/ 1963 w 3188"/>
                <a:gd name="T65" fmla="*/ 1075 h 2024"/>
                <a:gd name="T66" fmla="*/ 2257 w 3188"/>
                <a:gd name="T67" fmla="*/ 1111 h 2024"/>
                <a:gd name="T68" fmla="*/ 2600 w 3188"/>
                <a:gd name="T69" fmla="*/ 1207 h 2024"/>
                <a:gd name="T70" fmla="*/ 2894 w 3188"/>
                <a:gd name="T71" fmla="*/ 1441 h 2024"/>
                <a:gd name="T72" fmla="*/ 3122 w 3188"/>
                <a:gd name="T73" fmla="*/ 1555 h 2024"/>
                <a:gd name="T74" fmla="*/ 3032 w 3188"/>
                <a:gd name="T75" fmla="*/ 1585 h 2024"/>
                <a:gd name="T76" fmla="*/ 3008 w 3188"/>
                <a:gd name="T77" fmla="*/ 1591 h 2024"/>
                <a:gd name="T78" fmla="*/ 2960 w 3188"/>
                <a:gd name="T79" fmla="*/ 1597 h 2024"/>
                <a:gd name="T80" fmla="*/ 2882 w 3188"/>
                <a:gd name="T81" fmla="*/ 1609 h 2024"/>
                <a:gd name="T82" fmla="*/ 2846 w 3188"/>
                <a:gd name="T83" fmla="*/ 1609 h 2024"/>
                <a:gd name="T84" fmla="*/ 2774 w 3188"/>
                <a:gd name="T85" fmla="*/ 1615 h 2024"/>
                <a:gd name="T86" fmla="*/ 2726 w 3188"/>
                <a:gd name="T87" fmla="*/ 1621 h 2024"/>
                <a:gd name="T88" fmla="*/ 2708 w 3188"/>
                <a:gd name="T89" fmla="*/ 1621 h 2024"/>
                <a:gd name="T90" fmla="*/ 2594 w 3188"/>
                <a:gd name="T91" fmla="*/ 1657 h 2024"/>
                <a:gd name="T92" fmla="*/ 2533 w 3188"/>
                <a:gd name="T93" fmla="*/ 1663 h 2024"/>
                <a:gd name="T94" fmla="*/ 2444 w 3188"/>
                <a:gd name="T95" fmla="*/ 1675 h 2024"/>
                <a:gd name="T96" fmla="*/ 2378 w 3188"/>
                <a:gd name="T97" fmla="*/ 1687 h 2024"/>
                <a:gd name="T98" fmla="*/ 2360 w 3188"/>
                <a:gd name="T99" fmla="*/ 1705 h 2024"/>
                <a:gd name="T100" fmla="*/ 2305 w 3188"/>
                <a:gd name="T101" fmla="*/ 1687 h 2024"/>
                <a:gd name="T102" fmla="*/ 2263 w 3188"/>
                <a:gd name="T103" fmla="*/ 1663 h 2024"/>
                <a:gd name="T104" fmla="*/ 2017 w 3188"/>
                <a:gd name="T105" fmla="*/ 1585 h 2024"/>
                <a:gd name="T106" fmla="*/ 1711 w 3188"/>
                <a:gd name="T107" fmla="*/ 1453 h 2024"/>
                <a:gd name="T108" fmla="*/ 1880 w 3188"/>
                <a:gd name="T109" fmla="*/ 1844 h 2024"/>
                <a:gd name="T110" fmla="*/ 1771 w 3188"/>
                <a:gd name="T111" fmla="*/ 1922 h 2024"/>
                <a:gd name="T112" fmla="*/ 1531 w 3188"/>
                <a:gd name="T113" fmla="*/ 1753 h 2024"/>
                <a:gd name="T114" fmla="*/ 1411 w 3188"/>
                <a:gd name="T115" fmla="*/ 1477 h 2024"/>
                <a:gd name="T116" fmla="*/ 1219 w 3188"/>
                <a:gd name="T117" fmla="*/ 1291 h 2024"/>
                <a:gd name="T118" fmla="*/ 127 w 3188"/>
                <a:gd name="T119" fmla="*/ 2006 h 2024"/>
                <a:gd name="T120" fmla="*/ 865 w 3188"/>
                <a:gd name="T121" fmla="*/ 1429 h 202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3188" h="2024">
                  <a:moveTo>
                    <a:pt x="865" y="1429"/>
                  </a:moveTo>
                  <a:lnTo>
                    <a:pt x="871" y="1423"/>
                  </a:lnTo>
                  <a:lnTo>
                    <a:pt x="889" y="1411"/>
                  </a:lnTo>
                  <a:lnTo>
                    <a:pt x="907" y="1393"/>
                  </a:lnTo>
                  <a:lnTo>
                    <a:pt x="937" y="1369"/>
                  </a:lnTo>
                  <a:lnTo>
                    <a:pt x="991" y="1320"/>
                  </a:lnTo>
                  <a:lnTo>
                    <a:pt x="1015" y="1309"/>
                  </a:lnTo>
                  <a:lnTo>
                    <a:pt x="1033" y="1297"/>
                  </a:lnTo>
                  <a:lnTo>
                    <a:pt x="1057" y="1279"/>
                  </a:lnTo>
                  <a:lnTo>
                    <a:pt x="1086" y="1249"/>
                  </a:lnTo>
                  <a:lnTo>
                    <a:pt x="1111" y="1225"/>
                  </a:lnTo>
                  <a:lnTo>
                    <a:pt x="1123" y="1219"/>
                  </a:lnTo>
                  <a:lnTo>
                    <a:pt x="1123" y="1213"/>
                  </a:lnTo>
                  <a:lnTo>
                    <a:pt x="1057" y="1153"/>
                  </a:lnTo>
                  <a:lnTo>
                    <a:pt x="979" y="1051"/>
                  </a:lnTo>
                  <a:lnTo>
                    <a:pt x="877" y="1021"/>
                  </a:lnTo>
                  <a:lnTo>
                    <a:pt x="685" y="931"/>
                  </a:lnTo>
                  <a:lnTo>
                    <a:pt x="655" y="907"/>
                  </a:lnTo>
                  <a:lnTo>
                    <a:pt x="721" y="876"/>
                  </a:lnTo>
                  <a:lnTo>
                    <a:pt x="655" y="846"/>
                  </a:lnTo>
                  <a:lnTo>
                    <a:pt x="612" y="774"/>
                  </a:lnTo>
                  <a:lnTo>
                    <a:pt x="643" y="708"/>
                  </a:lnTo>
                  <a:lnTo>
                    <a:pt x="600" y="660"/>
                  </a:lnTo>
                  <a:lnTo>
                    <a:pt x="552" y="642"/>
                  </a:lnTo>
                  <a:lnTo>
                    <a:pt x="528" y="594"/>
                  </a:lnTo>
                  <a:lnTo>
                    <a:pt x="510" y="570"/>
                  </a:lnTo>
                  <a:lnTo>
                    <a:pt x="552" y="552"/>
                  </a:lnTo>
                  <a:lnTo>
                    <a:pt x="637" y="564"/>
                  </a:lnTo>
                  <a:lnTo>
                    <a:pt x="721" y="576"/>
                  </a:lnTo>
                  <a:lnTo>
                    <a:pt x="763" y="570"/>
                  </a:lnTo>
                  <a:lnTo>
                    <a:pt x="931" y="696"/>
                  </a:lnTo>
                  <a:lnTo>
                    <a:pt x="1091" y="850"/>
                  </a:lnTo>
                  <a:lnTo>
                    <a:pt x="1073" y="685"/>
                  </a:lnTo>
                  <a:lnTo>
                    <a:pt x="1009" y="566"/>
                  </a:lnTo>
                  <a:lnTo>
                    <a:pt x="945" y="393"/>
                  </a:lnTo>
                  <a:lnTo>
                    <a:pt x="1054" y="265"/>
                  </a:lnTo>
                  <a:lnTo>
                    <a:pt x="1137" y="45"/>
                  </a:lnTo>
                  <a:lnTo>
                    <a:pt x="1249" y="0"/>
                  </a:lnTo>
                  <a:lnTo>
                    <a:pt x="1338" y="137"/>
                  </a:lnTo>
                  <a:lnTo>
                    <a:pt x="1466" y="292"/>
                  </a:lnTo>
                  <a:lnTo>
                    <a:pt x="1502" y="411"/>
                  </a:lnTo>
                  <a:lnTo>
                    <a:pt x="1475" y="548"/>
                  </a:lnTo>
                  <a:lnTo>
                    <a:pt x="1347" y="768"/>
                  </a:lnTo>
                  <a:lnTo>
                    <a:pt x="1567" y="630"/>
                  </a:lnTo>
                  <a:lnTo>
                    <a:pt x="1687" y="462"/>
                  </a:lnTo>
                  <a:lnTo>
                    <a:pt x="1795" y="365"/>
                  </a:lnTo>
                  <a:lnTo>
                    <a:pt x="1940" y="239"/>
                  </a:lnTo>
                  <a:lnTo>
                    <a:pt x="2245" y="150"/>
                  </a:lnTo>
                  <a:lnTo>
                    <a:pt x="2498" y="138"/>
                  </a:lnTo>
                  <a:lnTo>
                    <a:pt x="2618" y="180"/>
                  </a:lnTo>
                  <a:lnTo>
                    <a:pt x="2815" y="138"/>
                  </a:lnTo>
                  <a:lnTo>
                    <a:pt x="3050" y="150"/>
                  </a:lnTo>
                  <a:lnTo>
                    <a:pt x="3176" y="168"/>
                  </a:lnTo>
                  <a:lnTo>
                    <a:pt x="3140" y="210"/>
                  </a:lnTo>
                  <a:lnTo>
                    <a:pt x="3116" y="192"/>
                  </a:lnTo>
                  <a:lnTo>
                    <a:pt x="2990" y="210"/>
                  </a:lnTo>
                  <a:lnTo>
                    <a:pt x="2906" y="263"/>
                  </a:lnTo>
                  <a:lnTo>
                    <a:pt x="2834" y="377"/>
                  </a:lnTo>
                  <a:lnTo>
                    <a:pt x="2768" y="534"/>
                  </a:lnTo>
                  <a:lnTo>
                    <a:pt x="2702" y="648"/>
                  </a:lnTo>
                  <a:lnTo>
                    <a:pt x="2738" y="726"/>
                  </a:lnTo>
                  <a:lnTo>
                    <a:pt x="2582" y="828"/>
                  </a:lnTo>
                  <a:lnTo>
                    <a:pt x="2444" y="913"/>
                  </a:lnTo>
                  <a:lnTo>
                    <a:pt x="2234" y="1009"/>
                  </a:lnTo>
                  <a:lnTo>
                    <a:pt x="2096" y="1063"/>
                  </a:lnTo>
                  <a:lnTo>
                    <a:pt x="1963" y="1075"/>
                  </a:lnTo>
                  <a:lnTo>
                    <a:pt x="2035" y="1117"/>
                  </a:lnTo>
                  <a:lnTo>
                    <a:pt x="2257" y="1111"/>
                  </a:lnTo>
                  <a:lnTo>
                    <a:pt x="2545" y="1135"/>
                  </a:lnTo>
                  <a:lnTo>
                    <a:pt x="2600" y="1207"/>
                  </a:lnTo>
                  <a:lnTo>
                    <a:pt x="2726" y="1303"/>
                  </a:lnTo>
                  <a:lnTo>
                    <a:pt x="2894" y="1441"/>
                  </a:lnTo>
                  <a:lnTo>
                    <a:pt x="2984" y="1471"/>
                  </a:lnTo>
                  <a:lnTo>
                    <a:pt x="3122" y="1555"/>
                  </a:lnTo>
                  <a:lnTo>
                    <a:pt x="3188" y="1543"/>
                  </a:lnTo>
                  <a:lnTo>
                    <a:pt x="3032" y="1585"/>
                  </a:lnTo>
                  <a:lnTo>
                    <a:pt x="3026" y="1585"/>
                  </a:lnTo>
                  <a:lnTo>
                    <a:pt x="3008" y="1591"/>
                  </a:lnTo>
                  <a:lnTo>
                    <a:pt x="2984" y="1591"/>
                  </a:lnTo>
                  <a:lnTo>
                    <a:pt x="2960" y="1597"/>
                  </a:lnTo>
                  <a:lnTo>
                    <a:pt x="2906" y="1603"/>
                  </a:lnTo>
                  <a:lnTo>
                    <a:pt x="2882" y="1609"/>
                  </a:lnTo>
                  <a:lnTo>
                    <a:pt x="2864" y="1609"/>
                  </a:lnTo>
                  <a:lnTo>
                    <a:pt x="2846" y="1609"/>
                  </a:lnTo>
                  <a:lnTo>
                    <a:pt x="2828" y="1609"/>
                  </a:lnTo>
                  <a:lnTo>
                    <a:pt x="2774" y="1615"/>
                  </a:lnTo>
                  <a:lnTo>
                    <a:pt x="2750" y="1615"/>
                  </a:lnTo>
                  <a:lnTo>
                    <a:pt x="2726" y="1621"/>
                  </a:lnTo>
                  <a:lnTo>
                    <a:pt x="2714" y="1621"/>
                  </a:lnTo>
                  <a:lnTo>
                    <a:pt x="2708" y="1621"/>
                  </a:lnTo>
                  <a:lnTo>
                    <a:pt x="2606" y="1657"/>
                  </a:lnTo>
                  <a:lnTo>
                    <a:pt x="2594" y="1657"/>
                  </a:lnTo>
                  <a:lnTo>
                    <a:pt x="2569" y="1657"/>
                  </a:lnTo>
                  <a:lnTo>
                    <a:pt x="2533" y="1663"/>
                  </a:lnTo>
                  <a:lnTo>
                    <a:pt x="2486" y="1669"/>
                  </a:lnTo>
                  <a:lnTo>
                    <a:pt x="2444" y="1675"/>
                  </a:lnTo>
                  <a:lnTo>
                    <a:pt x="2408" y="1681"/>
                  </a:lnTo>
                  <a:lnTo>
                    <a:pt x="2378" y="1687"/>
                  </a:lnTo>
                  <a:lnTo>
                    <a:pt x="2366" y="1699"/>
                  </a:lnTo>
                  <a:lnTo>
                    <a:pt x="2360" y="1705"/>
                  </a:lnTo>
                  <a:lnTo>
                    <a:pt x="2342" y="1705"/>
                  </a:lnTo>
                  <a:lnTo>
                    <a:pt x="2305" y="1687"/>
                  </a:lnTo>
                  <a:lnTo>
                    <a:pt x="2275" y="1669"/>
                  </a:lnTo>
                  <a:lnTo>
                    <a:pt x="2263" y="1663"/>
                  </a:lnTo>
                  <a:lnTo>
                    <a:pt x="2257" y="1657"/>
                  </a:lnTo>
                  <a:lnTo>
                    <a:pt x="2017" y="1585"/>
                  </a:lnTo>
                  <a:lnTo>
                    <a:pt x="1844" y="1489"/>
                  </a:lnTo>
                  <a:lnTo>
                    <a:pt x="1711" y="1453"/>
                  </a:lnTo>
                  <a:lnTo>
                    <a:pt x="1856" y="1693"/>
                  </a:lnTo>
                  <a:lnTo>
                    <a:pt x="1880" y="1844"/>
                  </a:lnTo>
                  <a:lnTo>
                    <a:pt x="1856" y="1994"/>
                  </a:lnTo>
                  <a:lnTo>
                    <a:pt x="1771" y="1922"/>
                  </a:lnTo>
                  <a:lnTo>
                    <a:pt x="1616" y="1795"/>
                  </a:lnTo>
                  <a:lnTo>
                    <a:pt x="1531" y="1753"/>
                  </a:lnTo>
                  <a:lnTo>
                    <a:pt x="1483" y="1633"/>
                  </a:lnTo>
                  <a:lnTo>
                    <a:pt x="1411" y="1477"/>
                  </a:lnTo>
                  <a:lnTo>
                    <a:pt x="1358" y="1381"/>
                  </a:lnTo>
                  <a:lnTo>
                    <a:pt x="1219" y="1291"/>
                  </a:lnTo>
                  <a:lnTo>
                    <a:pt x="1147" y="1279"/>
                  </a:lnTo>
                  <a:lnTo>
                    <a:pt x="127" y="2006"/>
                  </a:lnTo>
                  <a:lnTo>
                    <a:pt x="0" y="2024"/>
                  </a:lnTo>
                  <a:lnTo>
                    <a:pt x="865" y="1429"/>
                  </a:lnTo>
                  <a:close/>
                </a:path>
              </a:pathLst>
            </a:cu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911" name="Freeform 18">
              <a:extLst>
                <a:ext uri="{FF2B5EF4-FFF2-40B4-BE49-F238E27FC236}">
                  <a16:creationId xmlns:a16="http://schemas.microsoft.com/office/drawing/2014/main" id="{212C9803-AE5F-3845-B84C-39CF60CD9462}"/>
                </a:ext>
              </a:extLst>
            </p:cNvPr>
            <p:cNvSpPr>
              <a:spLocks/>
            </p:cNvSpPr>
            <p:nvPr/>
          </p:nvSpPr>
          <p:spPr bwMode="hidden">
            <a:xfrm>
              <a:off x="1344" y="293"/>
              <a:ext cx="2144" cy="1787"/>
            </a:xfrm>
            <a:custGeom>
              <a:avLst/>
              <a:gdLst>
                <a:gd name="T0" fmla="*/ 318 w 2144"/>
                <a:gd name="T1" fmla="*/ 1078 h 1787"/>
                <a:gd name="T2" fmla="*/ 217 w 2144"/>
                <a:gd name="T3" fmla="*/ 928 h 1787"/>
                <a:gd name="T4" fmla="*/ 102 w 2144"/>
                <a:gd name="T5" fmla="*/ 808 h 1787"/>
                <a:gd name="T6" fmla="*/ 36 w 2144"/>
                <a:gd name="T7" fmla="*/ 742 h 1787"/>
                <a:gd name="T8" fmla="*/ 0 w 2144"/>
                <a:gd name="T9" fmla="*/ 700 h 1787"/>
                <a:gd name="T10" fmla="*/ 270 w 2144"/>
                <a:gd name="T11" fmla="*/ 958 h 1787"/>
                <a:gd name="T12" fmla="*/ 294 w 2144"/>
                <a:gd name="T13" fmla="*/ 1006 h 1787"/>
                <a:gd name="T14" fmla="*/ 367 w 2144"/>
                <a:gd name="T15" fmla="*/ 670 h 1787"/>
                <a:gd name="T16" fmla="*/ 379 w 2144"/>
                <a:gd name="T17" fmla="*/ 411 h 1787"/>
                <a:gd name="T18" fmla="*/ 347 w 2144"/>
                <a:gd name="T19" fmla="*/ 118 h 1787"/>
                <a:gd name="T20" fmla="*/ 393 w 2144"/>
                <a:gd name="T21" fmla="*/ 0 h 1787"/>
                <a:gd name="T22" fmla="*/ 397 w 2144"/>
                <a:gd name="T23" fmla="*/ 357 h 1787"/>
                <a:gd name="T24" fmla="*/ 421 w 2144"/>
                <a:gd name="T25" fmla="*/ 609 h 1787"/>
                <a:gd name="T26" fmla="*/ 385 w 2144"/>
                <a:gd name="T27" fmla="*/ 826 h 1787"/>
                <a:gd name="T28" fmla="*/ 385 w 2144"/>
                <a:gd name="T29" fmla="*/ 1036 h 1787"/>
                <a:gd name="T30" fmla="*/ 877 w 2144"/>
                <a:gd name="T31" fmla="*/ 784 h 1787"/>
                <a:gd name="T32" fmla="*/ 1309 w 2144"/>
                <a:gd name="T33" fmla="*/ 555 h 1787"/>
                <a:gd name="T34" fmla="*/ 1802 w 2144"/>
                <a:gd name="T35" fmla="*/ 249 h 1787"/>
                <a:gd name="T36" fmla="*/ 2096 w 2144"/>
                <a:gd name="T37" fmla="*/ 69 h 1787"/>
                <a:gd name="T38" fmla="*/ 1814 w 2144"/>
                <a:gd name="T39" fmla="*/ 279 h 1787"/>
                <a:gd name="T40" fmla="*/ 1453 w 2144"/>
                <a:gd name="T41" fmla="*/ 501 h 1787"/>
                <a:gd name="T42" fmla="*/ 1123 w 2144"/>
                <a:gd name="T43" fmla="*/ 700 h 1787"/>
                <a:gd name="T44" fmla="*/ 739 w 2144"/>
                <a:gd name="T45" fmla="*/ 898 h 1787"/>
                <a:gd name="T46" fmla="*/ 463 w 2144"/>
                <a:gd name="T47" fmla="*/ 1084 h 1787"/>
                <a:gd name="T48" fmla="*/ 817 w 2144"/>
                <a:gd name="T49" fmla="*/ 1193 h 1787"/>
                <a:gd name="T50" fmla="*/ 1285 w 2144"/>
                <a:gd name="T51" fmla="*/ 1187 h 1787"/>
                <a:gd name="T52" fmla="*/ 1916 w 2144"/>
                <a:gd name="T53" fmla="*/ 1396 h 1787"/>
                <a:gd name="T54" fmla="*/ 2144 w 2144"/>
                <a:gd name="T55" fmla="*/ 1420 h 1787"/>
                <a:gd name="T56" fmla="*/ 1814 w 2144"/>
                <a:gd name="T57" fmla="*/ 1408 h 1787"/>
                <a:gd name="T58" fmla="*/ 1435 w 2144"/>
                <a:gd name="T59" fmla="*/ 1288 h 1787"/>
                <a:gd name="T60" fmla="*/ 1219 w 2144"/>
                <a:gd name="T61" fmla="*/ 1229 h 1787"/>
                <a:gd name="T62" fmla="*/ 799 w 2144"/>
                <a:gd name="T63" fmla="*/ 1223 h 1787"/>
                <a:gd name="T64" fmla="*/ 505 w 2144"/>
                <a:gd name="T65" fmla="*/ 1145 h 1787"/>
                <a:gd name="T66" fmla="*/ 733 w 2144"/>
                <a:gd name="T67" fmla="*/ 1378 h 1787"/>
                <a:gd name="T68" fmla="*/ 877 w 2144"/>
                <a:gd name="T69" fmla="*/ 1619 h 1787"/>
                <a:gd name="T70" fmla="*/ 1009 w 2144"/>
                <a:gd name="T71" fmla="*/ 1787 h 1787"/>
                <a:gd name="T72" fmla="*/ 817 w 2144"/>
                <a:gd name="T73" fmla="*/ 1607 h 1787"/>
                <a:gd name="T74" fmla="*/ 673 w 2144"/>
                <a:gd name="T75" fmla="*/ 1372 h 1787"/>
                <a:gd name="T76" fmla="*/ 415 w 2144"/>
                <a:gd name="T77" fmla="*/ 1109 h 1787"/>
                <a:gd name="T78" fmla="*/ 318 w 2144"/>
                <a:gd name="T79" fmla="*/ 1078 h 1787"/>
                <a:gd name="T80" fmla="*/ 318 w 2144"/>
                <a:gd name="T81" fmla="*/ 1078 h 178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144" h="1787">
                  <a:moveTo>
                    <a:pt x="318" y="1078"/>
                  </a:moveTo>
                  <a:lnTo>
                    <a:pt x="217" y="928"/>
                  </a:lnTo>
                  <a:lnTo>
                    <a:pt x="102" y="808"/>
                  </a:lnTo>
                  <a:lnTo>
                    <a:pt x="36" y="742"/>
                  </a:lnTo>
                  <a:lnTo>
                    <a:pt x="0" y="700"/>
                  </a:lnTo>
                  <a:lnTo>
                    <a:pt x="270" y="958"/>
                  </a:lnTo>
                  <a:lnTo>
                    <a:pt x="294" y="1006"/>
                  </a:lnTo>
                  <a:lnTo>
                    <a:pt x="367" y="670"/>
                  </a:lnTo>
                  <a:lnTo>
                    <a:pt x="379" y="411"/>
                  </a:lnTo>
                  <a:lnTo>
                    <a:pt x="347" y="118"/>
                  </a:lnTo>
                  <a:lnTo>
                    <a:pt x="393" y="0"/>
                  </a:lnTo>
                  <a:lnTo>
                    <a:pt x="397" y="357"/>
                  </a:lnTo>
                  <a:lnTo>
                    <a:pt x="421" y="609"/>
                  </a:lnTo>
                  <a:lnTo>
                    <a:pt x="385" y="826"/>
                  </a:lnTo>
                  <a:lnTo>
                    <a:pt x="385" y="1036"/>
                  </a:lnTo>
                  <a:lnTo>
                    <a:pt x="877" y="784"/>
                  </a:lnTo>
                  <a:lnTo>
                    <a:pt x="1309" y="555"/>
                  </a:lnTo>
                  <a:lnTo>
                    <a:pt x="1802" y="249"/>
                  </a:lnTo>
                  <a:lnTo>
                    <a:pt x="2096" y="69"/>
                  </a:lnTo>
                  <a:lnTo>
                    <a:pt x="1814" y="279"/>
                  </a:lnTo>
                  <a:lnTo>
                    <a:pt x="1453" y="501"/>
                  </a:lnTo>
                  <a:lnTo>
                    <a:pt x="1123" y="700"/>
                  </a:lnTo>
                  <a:lnTo>
                    <a:pt x="739" y="898"/>
                  </a:lnTo>
                  <a:lnTo>
                    <a:pt x="463" y="1084"/>
                  </a:lnTo>
                  <a:lnTo>
                    <a:pt x="817" y="1193"/>
                  </a:lnTo>
                  <a:lnTo>
                    <a:pt x="1285" y="1187"/>
                  </a:lnTo>
                  <a:lnTo>
                    <a:pt x="1916" y="1396"/>
                  </a:lnTo>
                  <a:lnTo>
                    <a:pt x="2144" y="1420"/>
                  </a:lnTo>
                  <a:lnTo>
                    <a:pt x="1814" y="1408"/>
                  </a:lnTo>
                  <a:lnTo>
                    <a:pt x="1435" y="1288"/>
                  </a:lnTo>
                  <a:lnTo>
                    <a:pt x="1219" y="1229"/>
                  </a:lnTo>
                  <a:lnTo>
                    <a:pt x="799" y="1223"/>
                  </a:lnTo>
                  <a:lnTo>
                    <a:pt x="505" y="1145"/>
                  </a:lnTo>
                  <a:lnTo>
                    <a:pt x="733" y="1378"/>
                  </a:lnTo>
                  <a:lnTo>
                    <a:pt x="877" y="1619"/>
                  </a:lnTo>
                  <a:lnTo>
                    <a:pt x="1009" y="1787"/>
                  </a:lnTo>
                  <a:lnTo>
                    <a:pt x="817" y="1607"/>
                  </a:lnTo>
                  <a:lnTo>
                    <a:pt x="673" y="1372"/>
                  </a:lnTo>
                  <a:lnTo>
                    <a:pt x="415" y="1109"/>
                  </a:lnTo>
                  <a:lnTo>
                    <a:pt x="318" y="1078"/>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7059" name="Freeform 19">
              <a:extLst>
                <a:ext uri="{FF2B5EF4-FFF2-40B4-BE49-F238E27FC236}">
                  <a16:creationId xmlns:a16="http://schemas.microsoft.com/office/drawing/2014/main" id="{15233CC2-852E-D049-B845-0B70809E20A7}"/>
                </a:ext>
              </a:extLst>
            </p:cNvPr>
            <p:cNvSpPr>
              <a:spLocks/>
            </p:cNvSpPr>
            <p:nvPr/>
          </p:nvSpPr>
          <p:spPr bwMode="hidden">
            <a:xfrm>
              <a:off x="2932" y="1728"/>
              <a:ext cx="2828" cy="2366"/>
            </a:xfrm>
            <a:custGeom>
              <a:avLst/>
              <a:gdLst>
                <a:gd name="T0" fmla="*/ 1814 w 2828"/>
                <a:gd name="T1" fmla="*/ 606 h 2366"/>
                <a:gd name="T2" fmla="*/ 1615 w 2828"/>
                <a:gd name="T3" fmla="*/ 252 h 2366"/>
                <a:gd name="T4" fmla="*/ 1345 w 2828"/>
                <a:gd name="T5" fmla="*/ 132 h 2366"/>
                <a:gd name="T6" fmla="*/ 1381 w 2828"/>
                <a:gd name="T7" fmla="*/ 492 h 2366"/>
                <a:gd name="T8" fmla="*/ 955 w 2828"/>
                <a:gd name="T9" fmla="*/ 221 h 2366"/>
                <a:gd name="T10" fmla="*/ 877 w 2828"/>
                <a:gd name="T11" fmla="*/ 161 h 2366"/>
                <a:gd name="T12" fmla="*/ 841 w 2828"/>
                <a:gd name="T13" fmla="*/ 167 h 2366"/>
                <a:gd name="T14" fmla="*/ 720 w 2828"/>
                <a:gd name="T15" fmla="*/ 161 h 2366"/>
                <a:gd name="T16" fmla="*/ 613 w 2828"/>
                <a:gd name="T17" fmla="*/ 144 h 2366"/>
                <a:gd name="T18" fmla="*/ 492 w 2828"/>
                <a:gd name="T19" fmla="*/ 161 h 2366"/>
                <a:gd name="T20" fmla="*/ 432 w 2828"/>
                <a:gd name="T21" fmla="*/ 150 h 2366"/>
                <a:gd name="T22" fmla="*/ 342 w 2828"/>
                <a:gd name="T23" fmla="*/ 138 h 2366"/>
                <a:gd name="T24" fmla="*/ 246 w 2828"/>
                <a:gd name="T25" fmla="*/ 126 h 2366"/>
                <a:gd name="T26" fmla="*/ 174 w 2828"/>
                <a:gd name="T27" fmla="*/ 114 h 2366"/>
                <a:gd name="T28" fmla="*/ 216 w 2828"/>
                <a:gd name="T29" fmla="*/ 240 h 2366"/>
                <a:gd name="T30" fmla="*/ 607 w 2828"/>
                <a:gd name="T31" fmla="*/ 588 h 2366"/>
                <a:gd name="T32" fmla="*/ 1177 w 2828"/>
                <a:gd name="T33" fmla="*/ 817 h 2366"/>
                <a:gd name="T34" fmla="*/ 972 w 2828"/>
                <a:gd name="T35" fmla="*/ 871 h 2366"/>
                <a:gd name="T36" fmla="*/ 492 w 2828"/>
                <a:gd name="T37" fmla="*/ 1111 h 2366"/>
                <a:gd name="T38" fmla="*/ 276 w 2828"/>
                <a:gd name="T39" fmla="*/ 1441 h 2366"/>
                <a:gd name="T40" fmla="*/ 42 w 2828"/>
                <a:gd name="T41" fmla="*/ 1441 h 2366"/>
                <a:gd name="T42" fmla="*/ 367 w 2828"/>
                <a:gd name="T43" fmla="*/ 1585 h 2366"/>
                <a:gd name="T44" fmla="*/ 949 w 2828"/>
                <a:gd name="T45" fmla="*/ 1712 h 2366"/>
                <a:gd name="T46" fmla="*/ 1519 w 2828"/>
                <a:gd name="T47" fmla="*/ 1537 h 2366"/>
                <a:gd name="T48" fmla="*/ 1735 w 2828"/>
                <a:gd name="T49" fmla="*/ 1513 h 2366"/>
                <a:gd name="T50" fmla="*/ 1723 w 2828"/>
                <a:gd name="T51" fmla="*/ 1802 h 2366"/>
                <a:gd name="T52" fmla="*/ 2042 w 2828"/>
                <a:gd name="T53" fmla="*/ 2229 h 2366"/>
                <a:gd name="T54" fmla="*/ 2191 w 2828"/>
                <a:gd name="T55" fmla="*/ 2133 h 2366"/>
                <a:gd name="T56" fmla="*/ 2270 w 2828"/>
                <a:gd name="T57" fmla="*/ 1970 h 2366"/>
                <a:gd name="T58" fmla="*/ 2233 w 2828"/>
                <a:gd name="T59" fmla="*/ 1573 h 2366"/>
                <a:gd name="T60" fmla="*/ 2294 w 2828"/>
                <a:gd name="T61" fmla="*/ 1483 h 2366"/>
                <a:gd name="T62" fmla="*/ 2588 w 2828"/>
                <a:gd name="T63" fmla="*/ 1688 h 2366"/>
                <a:gd name="T64" fmla="*/ 2695 w 2828"/>
                <a:gd name="T65" fmla="*/ 1682 h 2366"/>
                <a:gd name="T66" fmla="*/ 2588 w 2828"/>
                <a:gd name="T67" fmla="*/ 1543 h 2366"/>
                <a:gd name="T68" fmla="*/ 2510 w 2828"/>
                <a:gd name="T69" fmla="*/ 1357 h 2366"/>
                <a:gd name="T70" fmla="*/ 2354 w 2828"/>
                <a:gd name="T71" fmla="*/ 1184 h 2366"/>
                <a:gd name="T72" fmla="*/ 2102 w 2828"/>
                <a:gd name="T73" fmla="*/ 931 h 2366"/>
                <a:gd name="T74" fmla="*/ 2137 w 2828"/>
                <a:gd name="T75" fmla="*/ 907 h 2366"/>
                <a:gd name="T76" fmla="*/ 2215 w 2828"/>
                <a:gd name="T77" fmla="*/ 871 h 2366"/>
                <a:gd name="T78" fmla="*/ 2324 w 2828"/>
                <a:gd name="T79" fmla="*/ 817 h 2366"/>
                <a:gd name="T80" fmla="*/ 2372 w 2828"/>
                <a:gd name="T81" fmla="*/ 787 h 2366"/>
                <a:gd name="T82" fmla="*/ 2078 w 2828"/>
                <a:gd name="T83" fmla="*/ 865 h 2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828" h="2366">
                  <a:moveTo>
                    <a:pt x="2006" y="835"/>
                  </a:moveTo>
                  <a:lnTo>
                    <a:pt x="1873" y="715"/>
                  </a:lnTo>
                  <a:lnTo>
                    <a:pt x="1814" y="606"/>
                  </a:lnTo>
                  <a:lnTo>
                    <a:pt x="1747" y="438"/>
                  </a:lnTo>
                  <a:lnTo>
                    <a:pt x="1699" y="312"/>
                  </a:lnTo>
                  <a:lnTo>
                    <a:pt x="1615" y="252"/>
                  </a:lnTo>
                  <a:lnTo>
                    <a:pt x="1453" y="84"/>
                  </a:lnTo>
                  <a:lnTo>
                    <a:pt x="1375" y="0"/>
                  </a:lnTo>
                  <a:lnTo>
                    <a:pt x="1345" y="132"/>
                  </a:lnTo>
                  <a:lnTo>
                    <a:pt x="1369" y="294"/>
                  </a:lnTo>
                  <a:lnTo>
                    <a:pt x="1513" y="558"/>
                  </a:lnTo>
                  <a:lnTo>
                    <a:pt x="1381" y="492"/>
                  </a:lnTo>
                  <a:lnTo>
                    <a:pt x="1201" y="360"/>
                  </a:lnTo>
                  <a:lnTo>
                    <a:pt x="961" y="227"/>
                  </a:lnTo>
                  <a:lnTo>
                    <a:pt x="955" y="221"/>
                  </a:lnTo>
                  <a:lnTo>
                    <a:pt x="949" y="215"/>
                  </a:lnTo>
                  <a:lnTo>
                    <a:pt x="913" y="185"/>
                  </a:lnTo>
                  <a:lnTo>
                    <a:pt x="877" y="161"/>
                  </a:lnTo>
                  <a:lnTo>
                    <a:pt x="859" y="156"/>
                  </a:lnTo>
                  <a:lnTo>
                    <a:pt x="853" y="161"/>
                  </a:lnTo>
                  <a:lnTo>
                    <a:pt x="841" y="167"/>
                  </a:lnTo>
                  <a:lnTo>
                    <a:pt x="810" y="173"/>
                  </a:lnTo>
                  <a:lnTo>
                    <a:pt x="768" y="167"/>
                  </a:lnTo>
                  <a:lnTo>
                    <a:pt x="720" y="161"/>
                  </a:lnTo>
                  <a:lnTo>
                    <a:pt x="678" y="156"/>
                  </a:lnTo>
                  <a:lnTo>
                    <a:pt x="637" y="150"/>
                  </a:lnTo>
                  <a:lnTo>
                    <a:pt x="613" y="144"/>
                  </a:lnTo>
                  <a:lnTo>
                    <a:pt x="601" y="144"/>
                  </a:lnTo>
                  <a:lnTo>
                    <a:pt x="498" y="161"/>
                  </a:lnTo>
                  <a:lnTo>
                    <a:pt x="492" y="161"/>
                  </a:lnTo>
                  <a:lnTo>
                    <a:pt x="480" y="156"/>
                  </a:lnTo>
                  <a:lnTo>
                    <a:pt x="456" y="156"/>
                  </a:lnTo>
                  <a:lnTo>
                    <a:pt x="432" y="150"/>
                  </a:lnTo>
                  <a:lnTo>
                    <a:pt x="379" y="144"/>
                  </a:lnTo>
                  <a:lnTo>
                    <a:pt x="361" y="138"/>
                  </a:lnTo>
                  <a:lnTo>
                    <a:pt x="342" y="138"/>
                  </a:lnTo>
                  <a:lnTo>
                    <a:pt x="324" y="138"/>
                  </a:lnTo>
                  <a:lnTo>
                    <a:pt x="300" y="132"/>
                  </a:lnTo>
                  <a:lnTo>
                    <a:pt x="246" y="126"/>
                  </a:lnTo>
                  <a:lnTo>
                    <a:pt x="216" y="120"/>
                  </a:lnTo>
                  <a:lnTo>
                    <a:pt x="192" y="120"/>
                  </a:lnTo>
                  <a:lnTo>
                    <a:pt x="174" y="114"/>
                  </a:lnTo>
                  <a:lnTo>
                    <a:pt x="168" y="114"/>
                  </a:lnTo>
                  <a:lnTo>
                    <a:pt x="6" y="120"/>
                  </a:lnTo>
                  <a:lnTo>
                    <a:pt x="216" y="240"/>
                  </a:lnTo>
                  <a:lnTo>
                    <a:pt x="306" y="294"/>
                  </a:lnTo>
                  <a:lnTo>
                    <a:pt x="480" y="462"/>
                  </a:lnTo>
                  <a:lnTo>
                    <a:pt x="607" y="588"/>
                  </a:lnTo>
                  <a:lnTo>
                    <a:pt x="655" y="672"/>
                  </a:lnTo>
                  <a:lnTo>
                    <a:pt x="949" y="769"/>
                  </a:lnTo>
                  <a:lnTo>
                    <a:pt x="1177" y="817"/>
                  </a:lnTo>
                  <a:lnTo>
                    <a:pt x="1249" y="871"/>
                  </a:lnTo>
                  <a:lnTo>
                    <a:pt x="1117" y="853"/>
                  </a:lnTo>
                  <a:lnTo>
                    <a:pt x="972" y="871"/>
                  </a:lnTo>
                  <a:lnTo>
                    <a:pt x="756" y="919"/>
                  </a:lnTo>
                  <a:lnTo>
                    <a:pt x="619" y="961"/>
                  </a:lnTo>
                  <a:lnTo>
                    <a:pt x="492" y="1111"/>
                  </a:lnTo>
                  <a:lnTo>
                    <a:pt x="420" y="1214"/>
                  </a:lnTo>
                  <a:lnTo>
                    <a:pt x="348" y="1345"/>
                  </a:lnTo>
                  <a:lnTo>
                    <a:pt x="276" y="1441"/>
                  </a:lnTo>
                  <a:lnTo>
                    <a:pt x="192" y="1471"/>
                  </a:lnTo>
                  <a:lnTo>
                    <a:pt x="66" y="1465"/>
                  </a:lnTo>
                  <a:lnTo>
                    <a:pt x="42" y="1441"/>
                  </a:lnTo>
                  <a:lnTo>
                    <a:pt x="0" y="1471"/>
                  </a:lnTo>
                  <a:lnTo>
                    <a:pt x="126" y="1519"/>
                  </a:lnTo>
                  <a:lnTo>
                    <a:pt x="367" y="1585"/>
                  </a:lnTo>
                  <a:lnTo>
                    <a:pt x="570" y="1591"/>
                  </a:lnTo>
                  <a:lnTo>
                    <a:pt x="690" y="1664"/>
                  </a:lnTo>
                  <a:lnTo>
                    <a:pt x="949" y="1712"/>
                  </a:lnTo>
                  <a:lnTo>
                    <a:pt x="1260" y="1694"/>
                  </a:lnTo>
                  <a:lnTo>
                    <a:pt x="1411" y="1603"/>
                  </a:lnTo>
                  <a:lnTo>
                    <a:pt x="1519" y="1537"/>
                  </a:lnTo>
                  <a:lnTo>
                    <a:pt x="1645" y="1399"/>
                  </a:lnTo>
                  <a:lnTo>
                    <a:pt x="1699" y="1387"/>
                  </a:lnTo>
                  <a:lnTo>
                    <a:pt x="1735" y="1513"/>
                  </a:lnTo>
                  <a:lnTo>
                    <a:pt x="1729" y="1567"/>
                  </a:lnTo>
                  <a:lnTo>
                    <a:pt x="1723" y="1670"/>
                  </a:lnTo>
                  <a:lnTo>
                    <a:pt x="1723" y="1802"/>
                  </a:lnTo>
                  <a:lnTo>
                    <a:pt x="1831" y="1964"/>
                  </a:lnTo>
                  <a:lnTo>
                    <a:pt x="1957" y="2090"/>
                  </a:lnTo>
                  <a:lnTo>
                    <a:pt x="2042" y="2229"/>
                  </a:lnTo>
                  <a:lnTo>
                    <a:pt x="2155" y="2366"/>
                  </a:lnTo>
                  <a:lnTo>
                    <a:pt x="2161" y="2295"/>
                  </a:lnTo>
                  <a:lnTo>
                    <a:pt x="2191" y="2133"/>
                  </a:lnTo>
                  <a:lnTo>
                    <a:pt x="2215" y="2048"/>
                  </a:lnTo>
                  <a:lnTo>
                    <a:pt x="2258" y="2042"/>
                  </a:lnTo>
                  <a:lnTo>
                    <a:pt x="2270" y="1970"/>
                  </a:lnTo>
                  <a:lnTo>
                    <a:pt x="2342" y="1868"/>
                  </a:lnTo>
                  <a:lnTo>
                    <a:pt x="2324" y="1748"/>
                  </a:lnTo>
                  <a:lnTo>
                    <a:pt x="2233" y="1573"/>
                  </a:lnTo>
                  <a:lnTo>
                    <a:pt x="2209" y="1453"/>
                  </a:lnTo>
                  <a:lnTo>
                    <a:pt x="2209" y="1345"/>
                  </a:lnTo>
                  <a:lnTo>
                    <a:pt x="2294" y="1483"/>
                  </a:lnTo>
                  <a:lnTo>
                    <a:pt x="2461" y="1651"/>
                  </a:lnTo>
                  <a:lnTo>
                    <a:pt x="2504" y="1651"/>
                  </a:lnTo>
                  <a:lnTo>
                    <a:pt x="2588" y="1688"/>
                  </a:lnTo>
                  <a:lnTo>
                    <a:pt x="2678" y="1718"/>
                  </a:lnTo>
                  <a:lnTo>
                    <a:pt x="2720" y="1712"/>
                  </a:lnTo>
                  <a:lnTo>
                    <a:pt x="2695" y="1682"/>
                  </a:lnTo>
                  <a:lnTo>
                    <a:pt x="2678" y="1627"/>
                  </a:lnTo>
                  <a:lnTo>
                    <a:pt x="2630" y="1597"/>
                  </a:lnTo>
                  <a:lnTo>
                    <a:pt x="2588" y="1543"/>
                  </a:lnTo>
                  <a:lnTo>
                    <a:pt x="2618" y="1483"/>
                  </a:lnTo>
                  <a:lnTo>
                    <a:pt x="2576" y="1399"/>
                  </a:lnTo>
                  <a:lnTo>
                    <a:pt x="2510" y="1357"/>
                  </a:lnTo>
                  <a:lnTo>
                    <a:pt x="2576" y="1351"/>
                  </a:lnTo>
                  <a:lnTo>
                    <a:pt x="2552" y="1315"/>
                  </a:lnTo>
                  <a:lnTo>
                    <a:pt x="2354" y="1184"/>
                  </a:lnTo>
                  <a:lnTo>
                    <a:pt x="2252" y="1123"/>
                  </a:lnTo>
                  <a:lnTo>
                    <a:pt x="2173" y="1009"/>
                  </a:lnTo>
                  <a:lnTo>
                    <a:pt x="2102" y="931"/>
                  </a:lnTo>
                  <a:lnTo>
                    <a:pt x="2108" y="931"/>
                  </a:lnTo>
                  <a:lnTo>
                    <a:pt x="2114" y="925"/>
                  </a:lnTo>
                  <a:lnTo>
                    <a:pt x="2137" y="907"/>
                  </a:lnTo>
                  <a:lnTo>
                    <a:pt x="2167" y="883"/>
                  </a:lnTo>
                  <a:lnTo>
                    <a:pt x="2197" y="877"/>
                  </a:lnTo>
                  <a:lnTo>
                    <a:pt x="2215" y="871"/>
                  </a:lnTo>
                  <a:lnTo>
                    <a:pt x="2240" y="859"/>
                  </a:lnTo>
                  <a:lnTo>
                    <a:pt x="2300" y="829"/>
                  </a:lnTo>
                  <a:lnTo>
                    <a:pt x="2324" y="817"/>
                  </a:lnTo>
                  <a:lnTo>
                    <a:pt x="2348" y="799"/>
                  </a:lnTo>
                  <a:lnTo>
                    <a:pt x="2366" y="793"/>
                  </a:lnTo>
                  <a:lnTo>
                    <a:pt x="2372" y="787"/>
                  </a:lnTo>
                  <a:lnTo>
                    <a:pt x="2828" y="588"/>
                  </a:lnTo>
                  <a:lnTo>
                    <a:pt x="2828" y="528"/>
                  </a:lnTo>
                  <a:lnTo>
                    <a:pt x="2078" y="865"/>
                  </a:lnTo>
                  <a:lnTo>
                    <a:pt x="2006" y="835"/>
                  </a:lnTo>
                  <a:lnTo>
                    <a:pt x="2006" y="835"/>
                  </a:lnTo>
                  <a:close/>
                </a:path>
              </a:pathLst>
            </a:custGeom>
            <a:gradFill rotWithShape="0">
              <a:gsLst>
                <a:gs pos="0">
                  <a:schemeClr val="bg2"/>
                </a:gs>
                <a:gs pos="50000">
                  <a:schemeClr val="bg1"/>
                </a:gs>
                <a:gs pos="100000">
                  <a:schemeClr val="bg2"/>
                </a:gs>
              </a:gsLst>
              <a:lin ang="2700000" scaled="1"/>
            </a:gradFill>
            <a:ln>
              <a:noFill/>
            </a:ln>
          </p:spPr>
          <p:txBody>
            <a:bodyPr/>
            <a:lstStyle/>
            <a:p>
              <a:pPr eaLnBrk="1" hangingPunct="1">
                <a:defRPr/>
              </a:pPr>
              <a:endParaRPr lang="en-US">
                <a:latin typeface="Arial" charset="0"/>
                <a:ea typeface="ＭＳ Ｐゴシック" charset="0"/>
              </a:endParaRPr>
            </a:p>
          </p:txBody>
        </p:sp>
        <p:sp>
          <p:nvSpPr>
            <p:cNvPr id="37913" name="Freeform 20">
              <a:extLst>
                <a:ext uri="{FF2B5EF4-FFF2-40B4-BE49-F238E27FC236}">
                  <a16:creationId xmlns:a16="http://schemas.microsoft.com/office/drawing/2014/main" id="{E546D32A-2B75-D54B-92D8-5BE997F87F31}"/>
                </a:ext>
              </a:extLst>
            </p:cNvPr>
            <p:cNvSpPr>
              <a:spLocks/>
            </p:cNvSpPr>
            <p:nvPr/>
          </p:nvSpPr>
          <p:spPr bwMode="hidden">
            <a:xfrm>
              <a:off x="3160" y="1860"/>
              <a:ext cx="2162" cy="1934"/>
            </a:xfrm>
            <a:custGeom>
              <a:avLst/>
              <a:gdLst>
                <a:gd name="T0" fmla="*/ 1882 w 2153"/>
                <a:gd name="T1" fmla="*/ 861 h 1930"/>
                <a:gd name="T2" fmla="*/ 1977 w 2153"/>
                <a:gd name="T3" fmla="*/ 1029 h 1930"/>
                <a:gd name="T4" fmla="*/ 2096 w 2153"/>
                <a:gd name="T5" fmla="*/ 1178 h 1930"/>
                <a:gd name="T6" fmla="*/ 2162 w 2153"/>
                <a:gd name="T7" fmla="*/ 1261 h 1930"/>
                <a:gd name="T8" fmla="*/ 2198 w 2153"/>
                <a:gd name="T9" fmla="*/ 1309 h 1930"/>
                <a:gd name="T10" fmla="*/ 1929 w 2153"/>
                <a:gd name="T11" fmla="*/ 987 h 1930"/>
                <a:gd name="T12" fmla="*/ 1900 w 2153"/>
                <a:gd name="T13" fmla="*/ 939 h 1930"/>
                <a:gd name="T14" fmla="*/ 1820 w 2153"/>
                <a:gd name="T15" fmla="*/ 1255 h 1930"/>
                <a:gd name="T16" fmla="*/ 1806 w 2153"/>
                <a:gd name="T17" fmla="*/ 1501 h 1930"/>
                <a:gd name="T18" fmla="*/ 1858 w 2153"/>
                <a:gd name="T19" fmla="*/ 1926 h 1930"/>
                <a:gd name="T20" fmla="*/ 1827 w 2153"/>
                <a:gd name="T21" fmla="*/ 1950 h 1930"/>
                <a:gd name="T22" fmla="*/ 1781 w 2153"/>
                <a:gd name="T23" fmla="*/ 1549 h 1930"/>
                <a:gd name="T24" fmla="*/ 1763 w 2153"/>
                <a:gd name="T25" fmla="*/ 1303 h 1930"/>
                <a:gd name="T26" fmla="*/ 1799 w 2153"/>
                <a:gd name="T27" fmla="*/ 1095 h 1930"/>
                <a:gd name="T28" fmla="*/ 1806 w 2153"/>
                <a:gd name="T29" fmla="*/ 885 h 1930"/>
                <a:gd name="T30" fmla="*/ 1293 w 2153"/>
                <a:gd name="T31" fmla="*/ 1017 h 1930"/>
                <a:gd name="T32" fmla="*/ 840 w 2153"/>
                <a:gd name="T33" fmla="*/ 1142 h 1930"/>
                <a:gd name="T34" fmla="*/ 328 w 2153"/>
                <a:gd name="T35" fmla="*/ 1327 h 1930"/>
                <a:gd name="T36" fmla="*/ 18 w 2153"/>
                <a:gd name="T37" fmla="*/ 1435 h 1930"/>
                <a:gd name="T38" fmla="*/ 316 w 2153"/>
                <a:gd name="T39" fmla="*/ 1297 h 1930"/>
                <a:gd name="T40" fmla="*/ 697 w 2153"/>
                <a:gd name="T41" fmla="*/ 1154 h 1930"/>
                <a:gd name="T42" fmla="*/ 1042 w 2153"/>
                <a:gd name="T43" fmla="*/ 1047 h 1930"/>
                <a:gd name="T44" fmla="*/ 1441 w 2153"/>
                <a:gd name="T45" fmla="*/ 939 h 1930"/>
                <a:gd name="T46" fmla="*/ 1727 w 2153"/>
                <a:gd name="T47" fmla="*/ 825 h 1930"/>
                <a:gd name="T48" fmla="*/ 1363 w 2153"/>
                <a:gd name="T49" fmla="*/ 628 h 1930"/>
                <a:gd name="T50" fmla="*/ 881 w 2153"/>
                <a:gd name="T51" fmla="*/ 520 h 1930"/>
                <a:gd name="T52" fmla="*/ 232 w 2153"/>
                <a:gd name="T53" fmla="*/ 161 h 1930"/>
                <a:gd name="T54" fmla="*/ 0 w 2153"/>
                <a:gd name="T55" fmla="*/ 83 h 1930"/>
                <a:gd name="T56" fmla="*/ 334 w 2153"/>
                <a:gd name="T57" fmla="*/ 179 h 1930"/>
                <a:gd name="T58" fmla="*/ 727 w 2153"/>
                <a:gd name="T59" fmla="*/ 388 h 1930"/>
                <a:gd name="T60" fmla="*/ 953 w 2153"/>
                <a:gd name="T61" fmla="*/ 496 h 1930"/>
                <a:gd name="T62" fmla="*/ 1381 w 2153"/>
                <a:gd name="T63" fmla="*/ 598 h 1930"/>
                <a:gd name="T64" fmla="*/ 1685 w 2153"/>
                <a:gd name="T65" fmla="*/ 753 h 1930"/>
                <a:gd name="T66" fmla="*/ 1453 w 2153"/>
                <a:gd name="T67" fmla="*/ 466 h 1930"/>
                <a:gd name="T68" fmla="*/ 1311 w 2153"/>
                <a:gd name="T69" fmla="*/ 191 h 1930"/>
                <a:gd name="T70" fmla="*/ 1179 w 2153"/>
                <a:gd name="T71" fmla="*/ 0 h 1930"/>
                <a:gd name="T72" fmla="*/ 1369 w 2153"/>
                <a:gd name="T73" fmla="*/ 215 h 1930"/>
                <a:gd name="T74" fmla="*/ 1519 w 2153"/>
                <a:gd name="T75" fmla="*/ 490 h 1930"/>
                <a:gd name="T76" fmla="*/ 1781 w 2153"/>
                <a:gd name="T77" fmla="*/ 813 h 1930"/>
                <a:gd name="T78" fmla="*/ 1882 w 2153"/>
                <a:gd name="T79" fmla="*/ 861 h 1930"/>
                <a:gd name="T80" fmla="*/ 1882 w 2153"/>
                <a:gd name="T81" fmla="*/ 861 h 193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153" h="1930">
                  <a:moveTo>
                    <a:pt x="1842" y="851"/>
                  </a:moveTo>
                  <a:lnTo>
                    <a:pt x="1937" y="1019"/>
                  </a:lnTo>
                  <a:lnTo>
                    <a:pt x="2051" y="1168"/>
                  </a:lnTo>
                  <a:lnTo>
                    <a:pt x="2117" y="1246"/>
                  </a:lnTo>
                  <a:lnTo>
                    <a:pt x="2153" y="1294"/>
                  </a:lnTo>
                  <a:lnTo>
                    <a:pt x="1889" y="977"/>
                  </a:lnTo>
                  <a:lnTo>
                    <a:pt x="1860" y="929"/>
                  </a:lnTo>
                  <a:lnTo>
                    <a:pt x="1782" y="1240"/>
                  </a:lnTo>
                  <a:lnTo>
                    <a:pt x="1770" y="1486"/>
                  </a:lnTo>
                  <a:lnTo>
                    <a:pt x="1818" y="1906"/>
                  </a:lnTo>
                  <a:lnTo>
                    <a:pt x="1788" y="1930"/>
                  </a:lnTo>
                  <a:lnTo>
                    <a:pt x="1746" y="1534"/>
                  </a:lnTo>
                  <a:lnTo>
                    <a:pt x="1728" y="1288"/>
                  </a:lnTo>
                  <a:lnTo>
                    <a:pt x="1764" y="1085"/>
                  </a:lnTo>
                  <a:lnTo>
                    <a:pt x="1770" y="875"/>
                  </a:lnTo>
                  <a:lnTo>
                    <a:pt x="1268" y="1007"/>
                  </a:lnTo>
                  <a:lnTo>
                    <a:pt x="825" y="1132"/>
                  </a:lnTo>
                  <a:lnTo>
                    <a:pt x="323" y="1312"/>
                  </a:lnTo>
                  <a:lnTo>
                    <a:pt x="18" y="1420"/>
                  </a:lnTo>
                  <a:lnTo>
                    <a:pt x="311" y="1282"/>
                  </a:lnTo>
                  <a:lnTo>
                    <a:pt x="682" y="1144"/>
                  </a:lnTo>
                  <a:lnTo>
                    <a:pt x="1022" y="1037"/>
                  </a:lnTo>
                  <a:lnTo>
                    <a:pt x="1411" y="929"/>
                  </a:lnTo>
                  <a:lnTo>
                    <a:pt x="1692" y="815"/>
                  </a:lnTo>
                  <a:lnTo>
                    <a:pt x="1333" y="623"/>
                  </a:lnTo>
                  <a:lnTo>
                    <a:pt x="861" y="515"/>
                  </a:lnTo>
                  <a:lnTo>
                    <a:pt x="227" y="161"/>
                  </a:lnTo>
                  <a:lnTo>
                    <a:pt x="0" y="83"/>
                  </a:lnTo>
                  <a:lnTo>
                    <a:pt x="329" y="179"/>
                  </a:lnTo>
                  <a:lnTo>
                    <a:pt x="712" y="383"/>
                  </a:lnTo>
                  <a:lnTo>
                    <a:pt x="933" y="491"/>
                  </a:lnTo>
                  <a:lnTo>
                    <a:pt x="1351" y="593"/>
                  </a:lnTo>
                  <a:lnTo>
                    <a:pt x="1650" y="743"/>
                  </a:lnTo>
                  <a:lnTo>
                    <a:pt x="1423" y="461"/>
                  </a:lnTo>
                  <a:lnTo>
                    <a:pt x="1286" y="191"/>
                  </a:lnTo>
                  <a:lnTo>
                    <a:pt x="1154" y="0"/>
                  </a:lnTo>
                  <a:lnTo>
                    <a:pt x="1339" y="215"/>
                  </a:lnTo>
                  <a:lnTo>
                    <a:pt x="1489" y="485"/>
                  </a:lnTo>
                  <a:lnTo>
                    <a:pt x="1746" y="803"/>
                  </a:lnTo>
                  <a:lnTo>
                    <a:pt x="1842" y="851"/>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87061" name="Rectangle 21">
            <a:extLst>
              <a:ext uri="{FF2B5EF4-FFF2-40B4-BE49-F238E27FC236}">
                <a16:creationId xmlns:a16="http://schemas.microsoft.com/office/drawing/2014/main" id="{ED1A7AE0-E902-6047-93B7-5F3C6B04580E}"/>
              </a:ext>
            </a:extLst>
          </p:cNvPr>
          <p:cNvSpPr>
            <a:spLocks noGrp="1" noChangeArrowheads="1"/>
          </p:cNvSpPr>
          <p:nvPr>
            <p:ph type="title"/>
          </p:nvPr>
        </p:nvSpPr>
        <p:spPr bwMode="auto">
          <a:xfrm>
            <a:off x="457200" y="277813"/>
            <a:ext cx="8229600" cy="1143000"/>
          </a:xfrm>
          <a:prstGeom prst="rect">
            <a:avLst/>
          </a:prstGeom>
          <a:noFill/>
          <a:ln>
            <a:noFill/>
          </a:ln>
          <a:effec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87062" name="Rectangle 22">
            <a:extLst>
              <a:ext uri="{FF2B5EF4-FFF2-40B4-BE49-F238E27FC236}">
                <a16:creationId xmlns:a16="http://schemas.microsoft.com/office/drawing/2014/main" id="{3249BD49-AAC2-AB4D-985F-66CF58885B23}"/>
              </a:ext>
            </a:extLst>
          </p:cNvPr>
          <p:cNvSpPr>
            <a:spLocks noGrp="1" noChangeArrowheads="1"/>
          </p:cNvSpPr>
          <p:nvPr>
            <p:ph type="body" idx="1"/>
          </p:nvPr>
        </p:nvSpPr>
        <p:spPr bwMode="auto">
          <a:xfrm>
            <a:off x="457200" y="1600200"/>
            <a:ext cx="8229600" cy="4530725"/>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87063" name="Rectangle 23">
            <a:extLst>
              <a:ext uri="{FF2B5EF4-FFF2-40B4-BE49-F238E27FC236}">
                <a16:creationId xmlns:a16="http://schemas.microsoft.com/office/drawing/2014/main" id="{9E0CC1AF-9167-1A4A-AF39-919FB4167156}"/>
              </a:ext>
            </a:extLst>
          </p:cNvPr>
          <p:cNvSpPr>
            <a:spLocks noGrp="1" noChangeArrowheads="1"/>
          </p:cNvSpPr>
          <p:nvPr>
            <p:ph type="dt" sz="half" idx="2"/>
          </p:nvPr>
        </p:nvSpPr>
        <p:spPr bwMode="auto">
          <a:xfrm>
            <a:off x="457200" y="6248400"/>
            <a:ext cx="2133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effectLst>
                  <a:outerShdw blurRad="38100" dist="38100" dir="2700000" algn="tl">
                    <a:srgbClr val="000000"/>
                  </a:outerShdw>
                </a:effectLst>
                <a:latin typeface="+mn-lt"/>
                <a:ea typeface="ＭＳ Ｐゴシック" charset="0"/>
                <a:cs typeface="Arial" charset="0"/>
              </a:defRPr>
            </a:lvl1pPr>
          </a:lstStyle>
          <a:p>
            <a:pPr>
              <a:defRPr/>
            </a:pPr>
            <a:endParaRPr lang="en-GB"/>
          </a:p>
        </p:txBody>
      </p:sp>
      <p:sp>
        <p:nvSpPr>
          <p:cNvPr id="87064" name="Rectangle 24">
            <a:extLst>
              <a:ext uri="{FF2B5EF4-FFF2-40B4-BE49-F238E27FC236}">
                <a16:creationId xmlns:a16="http://schemas.microsoft.com/office/drawing/2014/main" id="{887CBE11-EA24-D44B-87C0-3E34BDBF9ACF}"/>
              </a:ext>
            </a:extLst>
          </p:cNvPr>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effectLst>
                  <a:outerShdw blurRad="38100" dist="38100" dir="2700000" algn="tl">
                    <a:srgbClr val="000000"/>
                  </a:outerShdw>
                </a:effectLst>
                <a:latin typeface="+mn-lt"/>
                <a:ea typeface="ＭＳ Ｐゴシック" charset="0"/>
                <a:cs typeface="Arial" charset="0"/>
              </a:defRPr>
            </a:lvl1pPr>
          </a:lstStyle>
          <a:p>
            <a:pPr>
              <a:defRPr/>
            </a:pPr>
            <a:endParaRPr lang="en-GB"/>
          </a:p>
        </p:txBody>
      </p:sp>
      <p:sp>
        <p:nvSpPr>
          <p:cNvPr id="87065" name="Rectangle 25">
            <a:extLst>
              <a:ext uri="{FF2B5EF4-FFF2-40B4-BE49-F238E27FC236}">
                <a16:creationId xmlns:a16="http://schemas.microsoft.com/office/drawing/2014/main" id="{05AF3D0B-A141-6445-AC93-5109A6C6C287}"/>
              </a:ext>
            </a:extLst>
          </p:cNvPr>
          <p:cNvSpPr>
            <a:spLocks noGrp="1" noChangeArrowheads="1"/>
          </p:cNvSpPr>
          <p:nvPr>
            <p:ph type="sldNum" sz="quarter" idx="4"/>
          </p:nvPr>
        </p:nvSpPr>
        <p:spPr bwMode="auto">
          <a:xfrm>
            <a:off x="6553200" y="6248400"/>
            <a:ext cx="2133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smtClean="0">
                <a:effectLst>
                  <a:outerShdw blurRad="38100" dist="38100" dir="2700000" algn="tl">
                    <a:srgbClr val="000000"/>
                  </a:outerShdw>
                </a:effectLst>
                <a:latin typeface="Times New Roman" panose="02020603050405020304" pitchFamily="18" charset="0"/>
              </a:defRPr>
            </a:lvl1pPr>
          </a:lstStyle>
          <a:p>
            <a:pPr>
              <a:defRPr/>
            </a:pPr>
            <a:fld id="{8003C7B9-B418-3B45-807F-290E0C2DE8DC}" type="slidenum">
              <a:rPr lang="en-GB" altLang="en-US"/>
              <a:pPr>
                <a:defRPr/>
              </a:pPr>
              <a:t>‹#›</a:t>
            </a:fld>
            <a:endParaRPr lang="en-GB" altLang="en-US"/>
          </a:p>
        </p:txBody>
      </p:sp>
    </p:spTree>
  </p:cSld>
  <p:clrMap bg1="dk2" tx1="lt1" bg2="dk1" tx2="lt2" accent1="accent1" accent2="accent2" accent3="accent3" accent4="accent4" accent5="accent5" accent6="accent6" hlink="hlink" folHlink="folHlink"/>
  <p:sldLayoutIdLst>
    <p:sldLayoutId id="2147486453" r:id="rId1"/>
    <p:sldLayoutId id="2147486344" r:id="rId2"/>
    <p:sldLayoutId id="2147486345" r:id="rId3"/>
    <p:sldLayoutId id="2147486346" r:id="rId4"/>
    <p:sldLayoutId id="2147486347" r:id="rId5"/>
    <p:sldLayoutId id="2147486348" r:id="rId6"/>
    <p:sldLayoutId id="2147486349" r:id="rId7"/>
    <p:sldLayoutId id="2147486350" r:id="rId8"/>
    <p:sldLayoutId id="2147486351" r:id="rId9"/>
    <p:sldLayoutId id="2147486352" r:id="rId10"/>
    <p:sldLayoutId id="2147486353" r:id="rId1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Times New Roman" charset="0"/>
          <a:ea typeface="ＭＳ Ｐゴシック" charset="0"/>
          <a:cs typeface="Arial"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Times New Roman" charset="0"/>
          <a:ea typeface="ＭＳ Ｐゴシック" charset="0"/>
          <a:cs typeface="Arial"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Times New Roman" charset="0"/>
          <a:ea typeface="ＭＳ Ｐゴシック" charset="0"/>
          <a:cs typeface="Arial"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Times New Roman" charset="0"/>
          <a:ea typeface="ＭＳ Ｐゴシック" charset="0"/>
          <a:cs typeface="Arial"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Times New Roman" charset="0"/>
          <a:ea typeface="ＭＳ Ｐゴシック" charset="0"/>
          <a:cs typeface="Arial"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Times New Roman" charset="0"/>
          <a:ea typeface="ＭＳ Ｐゴシック" charset="0"/>
          <a:cs typeface="Arial"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Times New Roman" charset="0"/>
          <a:ea typeface="ＭＳ Ｐゴシック" charset="0"/>
          <a:cs typeface="Arial"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Times New Roman" charset="0"/>
          <a:ea typeface="ＭＳ Ｐゴシック" charset="0"/>
          <a:cs typeface="Arial" charset="0"/>
        </a:defRPr>
      </a:lvl9pPr>
    </p:titleStyle>
    <p:bodyStyle>
      <a:lvl1pPr marL="342900" indent="-342900" algn="l" rtl="0" eaLnBrk="0" fontAlgn="base" hangingPunct="0">
        <a:spcBef>
          <a:spcPct val="20000"/>
        </a:spcBef>
        <a:spcAft>
          <a:spcPct val="0"/>
        </a:spcAft>
        <a:buClr>
          <a:schemeClr val="hlink"/>
        </a:buClr>
        <a:buSzPct val="60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60000"/>
        <a:buFont typeface="Wingdings" pitchFamily="2" charset="2"/>
        <a:buChar char="n"/>
        <a:defRPr sz="2800">
          <a:solidFill>
            <a:schemeClr val="tx1"/>
          </a:solidFill>
          <a:effectLst>
            <a:outerShdw blurRad="38100" dist="38100" dir="2700000" algn="tl">
              <a:srgbClr val="000000"/>
            </a:outerShdw>
          </a:effectLst>
          <a:latin typeface="+mn-lt"/>
          <a:ea typeface="Arial" charset="0"/>
          <a:cs typeface="+mn-cs"/>
        </a:defRPr>
      </a:lvl2pPr>
      <a:lvl3pPr marL="1143000" indent="-228600" algn="l" rtl="0" eaLnBrk="0" fontAlgn="base" hangingPunct="0">
        <a:spcBef>
          <a:spcPct val="20000"/>
        </a:spcBef>
        <a:spcAft>
          <a:spcPct val="0"/>
        </a:spcAft>
        <a:buClr>
          <a:schemeClr val="folHlink"/>
        </a:buClr>
        <a:buSzPct val="60000"/>
        <a:buFont typeface="Wingdings" pitchFamily="2" charset="2"/>
        <a:buChar char="n"/>
        <a:defRPr sz="2400">
          <a:solidFill>
            <a:schemeClr val="tx1"/>
          </a:solidFill>
          <a:effectLst>
            <a:outerShdw blurRad="38100" dist="38100" dir="2700000" algn="tl">
              <a:srgbClr val="000000"/>
            </a:outerShdw>
          </a:effectLst>
          <a:latin typeface="+mn-lt"/>
          <a:ea typeface="Arial" charset="0"/>
          <a:cs typeface="+mn-cs"/>
        </a:defRPr>
      </a:lvl3pPr>
      <a:lvl4pPr marL="1600200" indent="-228600" algn="l" rtl="0" eaLnBrk="0" fontAlgn="base" hangingPunct="0">
        <a:spcBef>
          <a:spcPct val="20000"/>
        </a:spcBef>
        <a:spcAft>
          <a:spcPct val="0"/>
        </a:spcAft>
        <a:buClr>
          <a:schemeClr val="tx1"/>
        </a:buClr>
        <a:buSzPct val="60000"/>
        <a:buFont typeface="Wingdings" pitchFamily="2" charset="2"/>
        <a:buChar char="n"/>
        <a:defRPr sz="2000">
          <a:solidFill>
            <a:schemeClr val="tx1"/>
          </a:solidFill>
          <a:effectLst>
            <a:outerShdw blurRad="38100" dist="38100" dir="2700000" algn="tl">
              <a:srgbClr val="000000"/>
            </a:outerShdw>
          </a:effectLst>
          <a:latin typeface="+mn-lt"/>
          <a:ea typeface="Arial" charset="0"/>
          <a:cs typeface="+mn-cs"/>
        </a:defRPr>
      </a:lvl4pPr>
      <a:lvl5pPr marL="2057400" indent="-228600" algn="l" rtl="0" eaLnBrk="0" fontAlgn="base" hangingPunct="0">
        <a:spcBef>
          <a:spcPct val="20000"/>
        </a:spcBef>
        <a:spcAft>
          <a:spcPct val="0"/>
        </a:spcAft>
        <a:buClr>
          <a:schemeClr val="hlink"/>
        </a:buClr>
        <a:buSzPct val="60000"/>
        <a:buFont typeface="Wingdings" pitchFamily="2" charset="2"/>
        <a:buChar char="n"/>
        <a:defRPr sz="2000">
          <a:solidFill>
            <a:schemeClr val="tx1"/>
          </a:solidFill>
          <a:effectLst>
            <a:outerShdw blurRad="38100" dist="38100" dir="2700000" algn="tl">
              <a:srgbClr val="000000"/>
            </a:outerShdw>
          </a:effectLst>
          <a:latin typeface="+mn-lt"/>
          <a:ea typeface="Arial" charset="0"/>
          <a:cs typeface="+mn-cs"/>
        </a:defRPr>
      </a:lvl5pPr>
      <a:lvl6pPr marL="2514600" indent="-228600" algn="l" rtl="0" fontAlgn="base">
        <a:spcBef>
          <a:spcPct val="20000"/>
        </a:spcBef>
        <a:spcAft>
          <a:spcPct val="0"/>
        </a:spcAft>
        <a:buClr>
          <a:schemeClr val="hlink"/>
        </a:buClr>
        <a:buSzPct val="60000"/>
        <a:buFont typeface="Wingdings" charset="0"/>
        <a:buChar char="n"/>
        <a:defRPr sz="2000">
          <a:solidFill>
            <a:schemeClr val="tx1"/>
          </a:solidFill>
          <a:effectLst>
            <a:outerShdw blurRad="38100" dist="38100" dir="2700000" algn="tl">
              <a:srgbClr val="000000"/>
            </a:outerShdw>
          </a:effectLst>
          <a:latin typeface="+mn-lt"/>
          <a:ea typeface="Arial" charset="0"/>
          <a:cs typeface="+mn-cs"/>
        </a:defRPr>
      </a:lvl6pPr>
      <a:lvl7pPr marL="2971800" indent="-228600" algn="l" rtl="0" fontAlgn="base">
        <a:spcBef>
          <a:spcPct val="20000"/>
        </a:spcBef>
        <a:spcAft>
          <a:spcPct val="0"/>
        </a:spcAft>
        <a:buClr>
          <a:schemeClr val="hlink"/>
        </a:buClr>
        <a:buSzPct val="60000"/>
        <a:buFont typeface="Wingdings" charset="0"/>
        <a:buChar char="n"/>
        <a:defRPr sz="2000">
          <a:solidFill>
            <a:schemeClr val="tx1"/>
          </a:solidFill>
          <a:effectLst>
            <a:outerShdw blurRad="38100" dist="38100" dir="2700000" algn="tl">
              <a:srgbClr val="000000"/>
            </a:outerShdw>
          </a:effectLst>
          <a:latin typeface="+mn-lt"/>
          <a:ea typeface="Arial" charset="0"/>
          <a:cs typeface="+mn-cs"/>
        </a:defRPr>
      </a:lvl7pPr>
      <a:lvl8pPr marL="3429000" indent="-228600" algn="l" rtl="0" fontAlgn="base">
        <a:spcBef>
          <a:spcPct val="20000"/>
        </a:spcBef>
        <a:spcAft>
          <a:spcPct val="0"/>
        </a:spcAft>
        <a:buClr>
          <a:schemeClr val="hlink"/>
        </a:buClr>
        <a:buSzPct val="60000"/>
        <a:buFont typeface="Wingdings" charset="0"/>
        <a:buChar char="n"/>
        <a:defRPr sz="2000">
          <a:solidFill>
            <a:schemeClr val="tx1"/>
          </a:solidFill>
          <a:effectLst>
            <a:outerShdw blurRad="38100" dist="38100" dir="2700000" algn="tl">
              <a:srgbClr val="000000"/>
            </a:outerShdw>
          </a:effectLst>
          <a:latin typeface="+mn-lt"/>
          <a:ea typeface="Arial" charset="0"/>
          <a:cs typeface="+mn-cs"/>
        </a:defRPr>
      </a:lvl8pPr>
      <a:lvl9pPr marL="3886200" indent="-228600" algn="l" rtl="0" fontAlgn="base">
        <a:spcBef>
          <a:spcPct val="20000"/>
        </a:spcBef>
        <a:spcAft>
          <a:spcPct val="0"/>
        </a:spcAft>
        <a:buClr>
          <a:schemeClr val="hlink"/>
        </a:buClr>
        <a:buSzPct val="60000"/>
        <a:buFont typeface="Wingdings" charset="0"/>
        <a:buChar char="n"/>
        <a:defRPr sz="2000">
          <a:solidFill>
            <a:schemeClr val="tx1"/>
          </a:solidFill>
          <a:effectLst>
            <a:outerShdw blurRad="38100" dist="38100" dir="2700000" algn="tl">
              <a:srgbClr val="000000"/>
            </a:outerShdw>
          </a:effectLst>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18900000" scaled="1"/>
        </a:gradFill>
        <a:effectLst/>
      </p:bgPr>
    </p:bg>
    <p:spTree>
      <p:nvGrpSpPr>
        <p:cNvPr id="1" name=""/>
        <p:cNvGrpSpPr/>
        <p:nvPr/>
      </p:nvGrpSpPr>
      <p:grpSpPr>
        <a:xfrm>
          <a:off x="0" y="0"/>
          <a:ext cx="0" cy="0"/>
          <a:chOff x="0" y="0"/>
          <a:chExt cx="0" cy="0"/>
        </a:xfrm>
      </p:grpSpPr>
      <p:grpSp>
        <p:nvGrpSpPr>
          <p:cNvPr id="50178" name="Group 1026">
            <a:extLst>
              <a:ext uri="{FF2B5EF4-FFF2-40B4-BE49-F238E27FC236}">
                <a16:creationId xmlns:a16="http://schemas.microsoft.com/office/drawing/2014/main" id="{3023A2C9-C3A5-DA4D-9C01-42A3DFA6D01B}"/>
              </a:ext>
            </a:extLst>
          </p:cNvPr>
          <p:cNvGrpSpPr>
            <a:grpSpLocks/>
          </p:cNvGrpSpPr>
          <p:nvPr/>
        </p:nvGrpSpPr>
        <p:grpSpPr bwMode="auto">
          <a:xfrm>
            <a:off x="0" y="0"/>
            <a:ext cx="9140825" cy="6851650"/>
            <a:chOff x="0" y="0"/>
            <a:chExt cx="5758" cy="4316"/>
          </a:xfrm>
        </p:grpSpPr>
        <p:sp>
          <p:nvSpPr>
            <p:cNvPr id="50184" name="Freeform 1027">
              <a:extLst>
                <a:ext uri="{FF2B5EF4-FFF2-40B4-BE49-F238E27FC236}">
                  <a16:creationId xmlns:a16="http://schemas.microsoft.com/office/drawing/2014/main" id="{37AEDC1A-D9B6-E744-A2BE-B981DCA92CC0}"/>
                </a:ext>
              </a:extLst>
            </p:cNvPr>
            <p:cNvSpPr>
              <a:spLocks/>
            </p:cNvSpPr>
            <p:nvPr/>
          </p:nvSpPr>
          <p:spPr bwMode="hidden">
            <a:xfrm>
              <a:off x="1812" y="2811"/>
              <a:ext cx="3946" cy="1505"/>
            </a:xfrm>
            <a:custGeom>
              <a:avLst/>
              <a:gdLst>
                <a:gd name="T0" fmla="*/ 149 w 3934"/>
                <a:gd name="T1" fmla="*/ 1505 h 1505"/>
                <a:gd name="T2" fmla="*/ 697 w 3934"/>
                <a:gd name="T3" fmla="*/ 1331 h 1505"/>
                <a:gd name="T4" fmla="*/ 1233 w 3934"/>
                <a:gd name="T5" fmla="*/ 1157 h 1505"/>
                <a:gd name="T6" fmla="*/ 1753 w 3934"/>
                <a:gd name="T7" fmla="*/ 977 h 1505"/>
                <a:gd name="T8" fmla="*/ 2253 w 3934"/>
                <a:gd name="T9" fmla="*/ 792 h 1505"/>
                <a:gd name="T10" fmla="*/ 2496 w 3934"/>
                <a:gd name="T11" fmla="*/ 696 h 1505"/>
                <a:gd name="T12" fmla="*/ 2730 w 3934"/>
                <a:gd name="T13" fmla="*/ 606 h 1505"/>
                <a:gd name="T14" fmla="*/ 2963 w 3934"/>
                <a:gd name="T15" fmla="*/ 510 h 1505"/>
                <a:gd name="T16" fmla="*/ 3189 w 3934"/>
                <a:gd name="T17" fmla="*/ 420 h 1505"/>
                <a:gd name="T18" fmla="*/ 3398 w 3934"/>
                <a:gd name="T19" fmla="*/ 324 h 1505"/>
                <a:gd name="T20" fmla="*/ 3606 w 3934"/>
                <a:gd name="T21" fmla="*/ 234 h 1505"/>
                <a:gd name="T22" fmla="*/ 3807 w 3934"/>
                <a:gd name="T23" fmla="*/ 138 h 1505"/>
                <a:gd name="T24" fmla="*/ 3994 w 3934"/>
                <a:gd name="T25" fmla="*/ 48 h 1505"/>
                <a:gd name="T26" fmla="*/ 3994 w 3934"/>
                <a:gd name="T27" fmla="*/ 0 h 1505"/>
                <a:gd name="T28" fmla="*/ 3800 w 3934"/>
                <a:gd name="T29" fmla="*/ 96 h 1505"/>
                <a:gd name="T30" fmla="*/ 3594 w 3934"/>
                <a:gd name="T31" fmla="*/ 192 h 1505"/>
                <a:gd name="T32" fmla="*/ 3380 w 3934"/>
                <a:gd name="T33" fmla="*/ 288 h 1505"/>
                <a:gd name="T34" fmla="*/ 3165 w 3934"/>
                <a:gd name="T35" fmla="*/ 384 h 1505"/>
                <a:gd name="T36" fmla="*/ 2933 w 3934"/>
                <a:gd name="T37" fmla="*/ 480 h 1505"/>
                <a:gd name="T38" fmla="*/ 2694 w 3934"/>
                <a:gd name="T39" fmla="*/ 576 h 1505"/>
                <a:gd name="T40" fmla="*/ 2444 w 3934"/>
                <a:gd name="T41" fmla="*/ 672 h 1505"/>
                <a:gd name="T42" fmla="*/ 2199 w 3934"/>
                <a:gd name="T43" fmla="*/ 768 h 1505"/>
                <a:gd name="T44" fmla="*/ 1937 w 3934"/>
                <a:gd name="T45" fmla="*/ 864 h 1505"/>
                <a:gd name="T46" fmla="*/ 1675 w 3934"/>
                <a:gd name="T47" fmla="*/ 960 h 1505"/>
                <a:gd name="T48" fmla="*/ 1127 w 3934"/>
                <a:gd name="T49" fmla="*/ 1145 h 1505"/>
                <a:gd name="T50" fmla="*/ 572 w 3934"/>
                <a:gd name="T51" fmla="*/ 1331 h 1505"/>
                <a:gd name="T52" fmla="*/ 0 w 3934"/>
                <a:gd name="T53" fmla="*/ 1505 h 1505"/>
                <a:gd name="T54" fmla="*/ 149 w 3934"/>
                <a:gd name="T55" fmla="*/ 1505 h 1505"/>
                <a:gd name="T56" fmla="*/ 149 w 3934"/>
                <a:gd name="T57" fmla="*/ 1505 h 150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3934" h="1505">
                  <a:moveTo>
                    <a:pt x="149" y="1505"/>
                  </a:moveTo>
                  <a:lnTo>
                    <a:pt x="687" y="1331"/>
                  </a:lnTo>
                  <a:lnTo>
                    <a:pt x="1213" y="1157"/>
                  </a:lnTo>
                  <a:lnTo>
                    <a:pt x="1728" y="977"/>
                  </a:lnTo>
                  <a:lnTo>
                    <a:pt x="2218" y="792"/>
                  </a:lnTo>
                  <a:lnTo>
                    <a:pt x="2457" y="696"/>
                  </a:lnTo>
                  <a:lnTo>
                    <a:pt x="2690" y="606"/>
                  </a:lnTo>
                  <a:lnTo>
                    <a:pt x="2918" y="510"/>
                  </a:lnTo>
                  <a:lnTo>
                    <a:pt x="3139" y="420"/>
                  </a:lnTo>
                  <a:lnTo>
                    <a:pt x="3348" y="324"/>
                  </a:lnTo>
                  <a:lnTo>
                    <a:pt x="3551" y="234"/>
                  </a:lnTo>
                  <a:lnTo>
                    <a:pt x="3749" y="138"/>
                  </a:lnTo>
                  <a:lnTo>
                    <a:pt x="3934" y="48"/>
                  </a:lnTo>
                  <a:lnTo>
                    <a:pt x="3934" y="0"/>
                  </a:lnTo>
                  <a:lnTo>
                    <a:pt x="3743" y="96"/>
                  </a:lnTo>
                  <a:lnTo>
                    <a:pt x="3539" y="192"/>
                  </a:lnTo>
                  <a:lnTo>
                    <a:pt x="3330" y="288"/>
                  </a:lnTo>
                  <a:lnTo>
                    <a:pt x="3115" y="384"/>
                  </a:lnTo>
                  <a:lnTo>
                    <a:pt x="2888" y="480"/>
                  </a:lnTo>
                  <a:lnTo>
                    <a:pt x="2654" y="576"/>
                  </a:lnTo>
                  <a:lnTo>
                    <a:pt x="2409" y="672"/>
                  </a:lnTo>
                  <a:lnTo>
                    <a:pt x="2164" y="768"/>
                  </a:lnTo>
                  <a:lnTo>
                    <a:pt x="1907" y="864"/>
                  </a:lnTo>
                  <a:lnTo>
                    <a:pt x="1650" y="960"/>
                  </a:lnTo>
                  <a:lnTo>
                    <a:pt x="1112" y="1145"/>
                  </a:lnTo>
                  <a:lnTo>
                    <a:pt x="562" y="1331"/>
                  </a:lnTo>
                  <a:lnTo>
                    <a:pt x="0" y="1505"/>
                  </a:lnTo>
                  <a:lnTo>
                    <a:pt x="149" y="1505"/>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0185" name="Freeform 1028">
              <a:extLst>
                <a:ext uri="{FF2B5EF4-FFF2-40B4-BE49-F238E27FC236}">
                  <a16:creationId xmlns:a16="http://schemas.microsoft.com/office/drawing/2014/main" id="{2CF70717-5564-FB48-ACB5-53EB2DCA489D}"/>
                </a:ext>
              </a:extLst>
            </p:cNvPr>
            <p:cNvSpPr>
              <a:spLocks/>
            </p:cNvSpPr>
            <p:nvPr/>
          </p:nvSpPr>
          <p:spPr bwMode="hidden">
            <a:xfrm>
              <a:off x="4025" y="3627"/>
              <a:ext cx="1733" cy="689"/>
            </a:xfrm>
            <a:custGeom>
              <a:avLst/>
              <a:gdLst>
                <a:gd name="T0" fmla="*/ 132 w 1728"/>
                <a:gd name="T1" fmla="*/ 689 h 689"/>
                <a:gd name="T2" fmla="*/ 560 w 1728"/>
                <a:gd name="T3" fmla="*/ 527 h 689"/>
                <a:gd name="T4" fmla="*/ 978 w 1728"/>
                <a:gd name="T5" fmla="*/ 365 h 689"/>
                <a:gd name="T6" fmla="*/ 1175 w 1728"/>
                <a:gd name="T7" fmla="*/ 287 h 689"/>
                <a:gd name="T8" fmla="*/ 1377 w 1728"/>
                <a:gd name="T9" fmla="*/ 203 h 689"/>
                <a:gd name="T10" fmla="*/ 1572 w 1728"/>
                <a:gd name="T11" fmla="*/ 126 h 689"/>
                <a:gd name="T12" fmla="*/ 1753 w 1728"/>
                <a:gd name="T13" fmla="*/ 48 h 689"/>
                <a:gd name="T14" fmla="*/ 1753 w 1728"/>
                <a:gd name="T15" fmla="*/ 0 h 689"/>
                <a:gd name="T16" fmla="*/ 1551 w 1728"/>
                <a:gd name="T17" fmla="*/ 84 h 689"/>
                <a:gd name="T18" fmla="*/ 1347 w 1728"/>
                <a:gd name="T19" fmla="*/ 167 h 689"/>
                <a:gd name="T20" fmla="*/ 1133 w 1728"/>
                <a:gd name="T21" fmla="*/ 257 h 689"/>
                <a:gd name="T22" fmla="*/ 918 w 1728"/>
                <a:gd name="T23" fmla="*/ 341 h 689"/>
                <a:gd name="T24" fmla="*/ 459 w 1728"/>
                <a:gd name="T25" fmla="*/ 515 h 689"/>
                <a:gd name="T26" fmla="*/ 0 w 1728"/>
                <a:gd name="T27" fmla="*/ 689 h 689"/>
                <a:gd name="T28" fmla="*/ 132 w 1728"/>
                <a:gd name="T29" fmla="*/ 689 h 689"/>
                <a:gd name="T30" fmla="*/ 132 w 1728"/>
                <a:gd name="T31" fmla="*/ 689 h 68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28" h="689">
                  <a:moveTo>
                    <a:pt x="132" y="689"/>
                  </a:moveTo>
                  <a:lnTo>
                    <a:pt x="550" y="527"/>
                  </a:lnTo>
                  <a:lnTo>
                    <a:pt x="963" y="365"/>
                  </a:lnTo>
                  <a:lnTo>
                    <a:pt x="1160" y="287"/>
                  </a:lnTo>
                  <a:lnTo>
                    <a:pt x="1357" y="203"/>
                  </a:lnTo>
                  <a:lnTo>
                    <a:pt x="1549" y="126"/>
                  </a:lnTo>
                  <a:lnTo>
                    <a:pt x="1728" y="48"/>
                  </a:lnTo>
                  <a:lnTo>
                    <a:pt x="1728" y="0"/>
                  </a:lnTo>
                  <a:lnTo>
                    <a:pt x="1531" y="84"/>
                  </a:lnTo>
                  <a:lnTo>
                    <a:pt x="1327" y="167"/>
                  </a:lnTo>
                  <a:lnTo>
                    <a:pt x="1118" y="257"/>
                  </a:lnTo>
                  <a:lnTo>
                    <a:pt x="903" y="341"/>
                  </a:lnTo>
                  <a:lnTo>
                    <a:pt x="454" y="515"/>
                  </a:lnTo>
                  <a:lnTo>
                    <a:pt x="0" y="689"/>
                  </a:lnTo>
                  <a:lnTo>
                    <a:pt x="132" y="689"/>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0186" name="Freeform 1029">
              <a:extLst>
                <a:ext uri="{FF2B5EF4-FFF2-40B4-BE49-F238E27FC236}">
                  <a16:creationId xmlns:a16="http://schemas.microsoft.com/office/drawing/2014/main" id="{C919638B-4634-3A41-BA77-FF12303B7CC3}"/>
                </a:ext>
              </a:extLst>
            </p:cNvPr>
            <p:cNvSpPr>
              <a:spLocks/>
            </p:cNvSpPr>
            <p:nvPr/>
          </p:nvSpPr>
          <p:spPr bwMode="hidden">
            <a:xfrm>
              <a:off x="0" y="0"/>
              <a:ext cx="5578" cy="3447"/>
            </a:xfrm>
            <a:custGeom>
              <a:avLst/>
              <a:gdLst>
                <a:gd name="T0" fmla="*/ 5646 w 5561"/>
                <a:gd name="T1" fmla="*/ 929 h 3447"/>
                <a:gd name="T2" fmla="*/ 5622 w 5561"/>
                <a:gd name="T3" fmla="*/ 773 h 3447"/>
                <a:gd name="T4" fmla="*/ 5538 w 5561"/>
                <a:gd name="T5" fmla="*/ 629 h 3447"/>
                <a:gd name="T6" fmla="*/ 5407 w 5561"/>
                <a:gd name="T7" fmla="*/ 492 h 3447"/>
                <a:gd name="T8" fmla="*/ 5228 w 5561"/>
                <a:gd name="T9" fmla="*/ 366 h 3447"/>
                <a:gd name="T10" fmla="*/ 4996 w 5561"/>
                <a:gd name="T11" fmla="*/ 252 h 3447"/>
                <a:gd name="T12" fmla="*/ 4722 w 5561"/>
                <a:gd name="T13" fmla="*/ 144 h 3447"/>
                <a:gd name="T14" fmla="*/ 4406 w 5561"/>
                <a:gd name="T15" fmla="*/ 48 h 3447"/>
                <a:gd name="T16" fmla="*/ 4060 w 5561"/>
                <a:gd name="T17" fmla="*/ 0 h 3447"/>
                <a:gd name="T18" fmla="*/ 4424 w 5561"/>
                <a:gd name="T19" fmla="*/ 90 h 3447"/>
                <a:gd name="T20" fmla="*/ 4740 w 5561"/>
                <a:gd name="T21" fmla="*/ 192 h 3447"/>
                <a:gd name="T22" fmla="*/ 5008 w 5561"/>
                <a:gd name="T23" fmla="*/ 306 h 3447"/>
                <a:gd name="T24" fmla="*/ 5228 w 5561"/>
                <a:gd name="T25" fmla="*/ 426 h 3447"/>
                <a:gd name="T26" fmla="*/ 5395 w 5561"/>
                <a:gd name="T27" fmla="*/ 557 h 3447"/>
                <a:gd name="T28" fmla="*/ 5514 w 5561"/>
                <a:gd name="T29" fmla="*/ 701 h 3447"/>
                <a:gd name="T30" fmla="*/ 5574 w 5561"/>
                <a:gd name="T31" fmla="*/ 851 h 3447"/>
                <a:gd name="T32" fmla="*/ 5574 w 5561"/>
                <a:gd name="T33" fmla="*/ 1013 h 3447"/>
                <a:gd name="T34" fmla="*/ 5526 w 5561"/>
                <a:gd name="T35" fmla="*/ 1163 h 3447"/>
                <a:gd name="T36" fmla="*/ 5426 w 5561"/>
                <a:gd name="T37" fmla="*/ 1319 h 3447"/>
                <a:gd name="T38" fmla="*/ 5282 w 5561"/>
                <a:gd name="T39" fmla="*/ 1475 h 3447"/>
                <a:gd name="T40" fmla="*/ 5093 w 5561"/>
                <a:gd name="T41" fmla="*/ 1630 h 3447"/>
                <a:gd name="T42" fmla="*/ 4864 w 5561"/>
                <a:gd name="T43" fmla="*/ 1786 h 3447"/>
                <a:gd name="T44" fmla="*/ 4596 w 5561"/>
                <a:gd name="T45" fmla="*/ 1948 h 3447"/>
                <a:gd name="T46" fmla="*/ 4280 w 5561"/>
                <a:gd name="T47" fmla="*/ 2104 h 3447"/>
                <a:gd name="T48" fmla="*/ 3935 w 5561"/>
                <a:gd name="T49" fmla="*/ 2260 h 3447"/>
                <a:gd name="T50" fmla="*/ 3553 w 5561"/>
                <a:gd name="T51" fmla="*/ 2416 h 3447"/>
                <a:gd name="T52" fmla="*/ 3132 w 5561"/>
                <a:gd name="T53" fmla="*/ 2566 h 3447"/>
                <a:gd name="T54" fmla="*/ 2683 w 5561"/>
                <a:gd name="T55" fmla="*/ 2715 h 3447"/>
                <a:gd name="T56" fmla="*/ 2199 w 5561"/>
                <a:gd name="T57" fmla="*/ 2865 h 3447"/>
                <a:gd name="T58" fmla="*/ 1687 w 5561"/>
                <a:gd name="T59" fmla="*/ 3009 h 3447"/>
                <a:gd name="T60" fmla="*/ 1153 w 5561"/>
                <a:gd name="T61" fmla="*/ 3147 h 3447"/>
                <a:gd name="T62" fmla="*/ 590 w 5561"/>
                <a:gd name="T63" fmla="*/ 3279 h 3447"/>
                <a:gd name="T64" fmla="*/ 0 w 5561"/>
                <a:gd name="T65" fmla="*/ 3447 h 3447"/>
                <a:gd name="T66" fmla="*/ 882 w 5561"/>
                <a:gd name="T67" fmla="*/ 3249 h 3447"/>
                <a:gd name="T68" fmla="*/ 1437 w 5561"/>
                <a:gd name="T69" fmla="*/ 3105 h 3447"/>
                <a:gd name="T70" fmla="*/ 1967 w 5561"/>
                <a:gd name="T71" fmla="*/ 2961 h 3447"/>
                <a:gd name="T72" fmla="*/ 2471 w 5561"/>
                <a:gd name="T73" fmla="*/ 2817 h 3447"/>
                <a:gd name="T74" fmla="*/ 2945 w 5561"/>
                <a:gd name="T75" fmla="*/ 2668 h 3447"/>
                <a:gd name="T76" fmla="*/ 3380 w 5561"/>
                <a:gd name="T77" fmla="*/ 2512 h 3447"/>
                <a:gd name="T78" fmla="*/ 3788 w 5561"/>
                <a:gd name="T79" fmla="*/ 2356 h 3447"/>
                <a:gd name="T80" fmla="*/ 4161 w 5561"/>
                <a:gd name="T81" fmla="*/ 2200 h 3447"/>
                <a:gd name="T82" fmla="*/ 4495 w 5561"/>
                <a:gd name="T83" fmla="*/ 2038 h 3447"/>
                <a:gd name="T84" fmla="*/ 4791 w 5561"/>
                <a:gd name="T85" fmla="*/ 1876 h 3447"/>
                <a:gd name="T86" fmla="*/ 5044 w 5561"/>
                <a:gd name="T87" fmla="*/ 1720 h 3447"/>
                <a:gd name="T88" fmla="*/ 5258 w 5561"/>
                <a:gd name="T89" fmla="*/ 1559 h 3447"/>
                <a:gd name="T90" fmla="*/ 5420 w 5561"/>
                <a:gd name="T91" fmla="*/ 1397 h 3447"/>
                <a:gd name="T92" fmla="*/ 5544 w 5561"/>
                <a:gd name="T93" fmla="*/ 1241 h 3447"/>
                <a:gd name="T94" fmla="*/ 5622 w 5561"/>
                <a:gd name="T95" fmla="*/ 1085 h 3447"/>
                <a:gd name="T96" fmla="*/ 5640 w 5561"/>
                <a:gd name="T97" fmla="*/ 1007 h 344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561" h="3447">
                  <a:moveTo>
                    <a:pt x="5555" y="1007"/>
                  </a:moveTo>
                  <a:lnTo>
                    <a:pt x="5561" y="929"/>
                  </a:lnTo>
                  <a:lnTo>
                    <a:pt x="5555" y="851"/>
                  </a:lnTo>
                  <a:lnTo>
                    <a:pt x="5537" y="773"/>
                  </a:lnTo>
                  <a:lnTo>
                    <a:pt x="5501" y="701"/>
                  </a:lnTo>
                  <a:lnTo>
                    <a:pt x="5453" y="629"/>
                  </a:lnTo>
                  <a:lnTo>
                    <a:pt x="5399" y="563"/>
                  </a:lnTo>
                  <a:lnTo>
                    <a:pt x="5327" y="492"/>
                  </a:lnTo>
                  <a:lnTo>
                    <a:pt x="5244" y="432"/>
                  </a:lnTo>
                  <a:lnTo>
                    <a:pt x="5148" y="366"/>
                  </a:lnTo>
                  <a:lnTo>
                    <a:pt x="5040" y="306"/>
                  </a:lnTo>
                  <a:lnTo>
                    <a:pt x="4921" y="252"/>
                  </a:lnTo>
                  <a:lnTo>
                    <a:pt x="4795" y="198"/>
                  </a:lnTo>
                  <a:lnTo>
                    <a:pt x="4652" y="144"/>
                  </a:lnTo>
                  <a:lnTo>
                    <a:pt x="4502" y="90"/>
                  </a:lnTo>
                  <a:lnTo>
                    <a:pt x="4341" y="48"/>
                  </a:lnTo>
                  <a:lnTo>
                    <a:pt x="4167" y="0"/>
                  </a:lnTo>
                  <a:lnTo>
                    <a:pt x="4000" y="0"/>
                  </a:lnTo>
                  <a:lnTo>
                    <a:pt x="4185" y="42"/>
                  </a:lnTo>
                  <a:lnTo>
                    <a:pt x="4359" y="90"/>
                  </a:lnTo>
                  <a:lnTo>
                    <a:pt x="4520" y="138"/>
                  </a:lnTo>
                  <a:lnTo>
                    <a:pt x="4670" y="192"/>
                  </a:lnTo>
                  <a:lnTo>
                    <a:pt x="4807" y="246"/>
                  </a:lnTo>
                  <a:lnTo>
                    <a:pt x="4933" y="306"/>
                  </a:lnTo>
                  <a:lnTo>
                    <a:pt x="5046" y="366"/>
                  </a:lnTo>
                  <a:lnTo>
                    <a:pt x="5148" y="426"/>
                  </a:lnTo>
                  <a:lnTo>
                    <a:pt x="5238" y="492"/>
                  </a:lnTo>
                  <a:lnTo>
                    <a:pt x="5315" y="557"/>
                  </a:lnTo>
                  <a:lnTo>
                    <a:pt x="5381" y="629"/>
                  </a:lnTo>
                  <a:lnTo>
                    <a:pt x="5429" y="701"/>
                  </a:lnTo>
                  <a:lnTo>
                    <a:pt x="5465" y="779"/>
                  </a:lnTo>
                  <a:lnTo>
                    <a:pt x="5489" y="851"/>
                  </a:lnTo>
                  <a:lnTo>
                    <a:pt x="5495" y="935"/>
                  </a:lnTo>
                  <a:lnTo>
                    <a:pt x="5489" y="1013"/>
                  </a:lnTo>
                  <a:lnTo>
                    <a:pt x="5471" y="1091"/>
                  </a:lnTo>
                  <a:lnTo>
                    <a:pt x="5441" y="1163"/>
                  </a:lnTo>
                  <a:lnTo>
                    <a:pt x="5399" y="1241"/>
                  </a:lnTo>
                  <a:lnTo>
                    <a:pt x="5345" y="1319"/>
                  </a:lnTo>
                  <a:lnTo>
                    <a:pt x="5280" y="1397"/>
                  </a:lnTo>
                  <a:lnTo>
                    <a:pt x="5202" y="1475"/>
                  </a:lnTo>
                  <a:lnTo>
                    <a:pt x="5118" y="1553"/>
                  </a:lnTo>
                  <a:lnTo>
                    <a:pt x="5017" y="1630"/>
                  </a:lnTo>
                  <a:lnTo>
                    <a:pt x="4909" y="1708"/>
                  </a:lnTo>
                  <a:lnTo>
                    <a:pt x="4789" y="1786"/>
                  </a:lnTo>
                  <a:lnTo>
                    <a:pt x="4664" y="1870"/>
                  </a:lnTo>
                  <a:lnTo>
                    <a:pt x="4526" y="1948"/>
                  </a:lnTo>
                  <a:lnTo>
                    <a:pt x="4377" y="2026"/>
                  </a:lnTo>
                  <a:lnTo>
                    <a:pt x="4215" y="2104"/>
                  </a:lnTo>
                  <a:lnTo>
                    <a:pt x="4048" y="2182"/>
                  </a:lnTo>
                  <a:lnTo>
                    <a:pt x="3875" y="2260"/>
                  </a:lnTo>
                  <a:lnTo>
                    <a:pt x="3689" y="2338"/>
                  </a:lnTo>
                  <a:lnTo>
                    <a:pt x="3498" y="2416"/>
                  </a:lnTo>
                  <a:lnTo>
                    <a:pt x="3295" y="2488"/>
                  </a:lnTo>
                  <a:lnTo>
                    <a:pt x="3085" y="2566"/>
                  </a:lnTo>
                  <a:lnTo>
                    <a:pt x="2864" y="2644"/>
                  </a:lnTo>
                  <a:lnTo>
                    <a:pt x="2643" y="2715"/>
                  </a:lnTo>
                  <a:lnTo>
                    <a:pt x="2410" y="2793"/>
                  </a:lnTo>
                  <a:lnTo>
                    <a:pt x="2164" y="2865"/>
                  </a:lnTo>
                  <a:lnTo>
                    <a:pt x="1919" y="2937"/>
                  </a:lnTo>
                  <a:lnTo>
                    <a:pt x="1662" y="3009"/>
                  </a:lnTo>
                  <a:lnTo>
                    <a:pt x="1399" y="3075"/>
                  </a:lnTo>
                  <a:lnTo>
                    <a:pt x="1136" y="3147"/>
                  </a:lnTo>
                  <a:lnTo>
                    <a:pt x="861" y="3213"/>
                  </a:lnTo>
                  <a:lnTo>
                    <a:pt x="580" y="3279"/>
                  </a:lnTo>
                  <a:lnTo>
                    <a:pt x="0" y="3411"/>
                  </a:lnTo>
                  <a:lnTo>
                    <a:pt x="0" y="3447"/>
                  </a:lnTo>
                  <a:lnTo>
                    <a:pt x="586" y="3315"/>
                  </a:lnTo>
                  <a:lnTo>
                    <a:pt x="867" y="3249"/>
                  </a:lnTo>
                  <a:lnTo>
                    <a:pt x="1148" y="3177"/>
                  </a:lnTo>
                  <a:lnTo>
                    <a:pt x="1417" y="3105"/>
                  </a:lnTo>
                  <a:lnTo>
                    <a:pt x="1680" y="3039"/>
                  </a:lnTo>
                  <a:lnTo>
                    <a:pt x="1937" y="2961"/>
                  </a:lnTo>
                  <a:lnTo>
                    <a:pt x="2188" y="2889"/>
                  </a:lnTo>
                  <a:lnTo>
                    <a:pt x="2434" y="2817"/>
                  </a:lnTo>
                  <a:lnTo>
                    <a:pt x="2673" y="2739"/>
                  </a:lnTo>
                  <a:lnTo>
                    <a:pt x="2900" y="2668"/>
                  </a:lnTo>
                  <a:lnTo>
                    <a:pt x="3121" y="2590"/>
                  </a:lnTo>
                  <a:lnTo>
                    <a:pt x="3330" y="2512"/>
                  </a:lnTo>
                  <a:lnTo>
                    <a:pt x="3534" y="2434"/>
                  </a:lnTo>
                  <a:lnTo>
                    <a:pt x="3731" y="2356"/>
                  </a:lnTo>
                  <a:lnTo>
                    <a:pt x="3916" y="2278"/>
                  </a:lnTo>
                  <a:lnTo>
                    <a:pt x="4096" y="2200"/>
                  </a:lnTo>
                  <a:lnTo>
                    <a:pt x="4263" y="2116"/>
                  </a:lnTo>
                  <a:lnTo>
                    <a:pt x="4425" y="2038"/>
                  </a:lnTo>
                  <a:lnTo>
                    <a:pt x="4574" y="1960"/>
                  </a:lnTo>
                  <a:lnTo>
                    <a:pt x="4718" y="1876"/>
                  </a:lnTo>
                  <a:lnTo>
                    <a:pt x="4849" y="1798"/>
                  </a:lnTo>
                  <a:lnTo>
                    <a:pt x="4969" y="1720"/>
                  </a:lnTo>
                  <a:lnTo>
                    <a:pt x="5076" y="1636"/>
                  </a:lnTo>
                  <a:lnTo>
                    <a:pt x="5178" y="1559"/>
                  </a:lnTo>
                  <a:lnTo>
                    <a:pt x="5262" y="1481"/>
                  </a:lnTo>
                  <a:lnTo>
                    <a:pt x="5339" y="1397"/>
                  </a:lnTo>
                  <a:lnTo>
                    <a:pt x="5405" y="1319"/>
                  </a:lnTo>
                  <a:lnTo>
                    <a:pt x="5459" y="1241"/>
                  </a:lnTo>
                  <a:lnTo>
                    <a:pt x="5507" y="1163"/>
                  </a:lnTo>
                  <a:lnTo>
                    <a:pt x="5537" y="1085"/>
                  </a:lnTo>
                  <a:lnTo>
                    <a:pt x="5555" y="1007"/>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0118" name="Freeform 1030">
              <a:extLst>
                <a:ext uri="{FF2B5EF4-FFF2-40B4-BE49-F238E27FC236}">
                  <a16:creationId xmlns:a16="http://schemas.microsoft.com/office/drawing/2014/main" id="{FC45A7EC-BF60-B546-9878-F9B8048484EB}"/>
                </a:ext>
              </a:extLst>
            </p:cNvPr>
            <p:cNvSpPr>
              <a:spLocks/>
            </p:cNvSpPr>
            <p:nvPr/>
          </p:nvSpPr>
          <p:spPr bwMode="hidden">
            <a:xfrm>
              <a:off x="4942" y="0"/>
              <a:ext cx="816" cy="276"/>
            </a:xfrm>
            <a:custGeom>
              <a:avLst/>
              <a:gdLst>
                <a:gd name="T0" fmla="*/ 813 w 813"/>
                <a:gd name="T1" fmla="*/ 222 h 276"/>
                <a:gd name="T2" fmla="*/ 670 w 813"/>
                <a:gd name="T3" fmla="*/ 162 h 276"/>
                <a:gd name="T4" fmla="*/ 514 w 813"/>
                <a:gd name="T5" fmla="*/ 108 h 276"/>
                <a:gd name="T6" fmla="*/ 347 w 813"/>
                <a:gd name="T7" fmla="*/ 54 h 276"/>
                <a:gd name="T8" fmla="*/ 167 w 813"/>
                <a:gd name="T9" fmla="*/ 0 h 276"/>
                <a:gd name="T10" fmla="*/ 0 w 813"/>
                <a:gd name="T11" fmla="*/ 0 h 276"/>
                <a:gd name="T12" fmla="*/ 227 w 813"/>
                <a:gd name="T13" fmla="*/ 60 h 276"/>
                <a:gd name="T14" fmla="*/ 442 w 813"/>
                <a:gd name="T15" fmla="*/ 132 h 276"/>
                <a:gd name="T16" fmla="*/ 634 w 813"/>
                <a:gd name="T17" fmla="*/ 204 h 276"/>
                <a:gd name="T18" fmla="*/ 813 w 813"/>
                <a:gd name="T19" fmla="*/ 276 h 276"/>
                <a:gd name="T20" fmla="*/ 813 w 813"/>
                <a:gd name="T21" fmla="*/ 222 h 276"/>
                <a:gd name="T22" fmla="*/ 813 w 813"/>
                <a:gd name="T23" fmla="*/ 222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13" h="276">
                  <a:moveTo>
                    <a:pt x="813" y="222"/>
                  </a:moveTo>
                  <a:lnTo>
                    <a:pt x="670" y="162"/>
                  </a:lnTo>
                  <a:lnTo>
                    <a:pt x="514" y="108"/>
                  </a:lnTo>
                  <a:lnTo>
                    <a:pt x="347" y="54"/>
                  </a:lnTo>
                  <a:lnTo>
                    <a:pt x="167" y="0"/>
                  </a:lnTo>
                  <a:lnTo>
                    <a:pt x="0" y="0"/>
                  </a:lnTo>
                  <a:lnTo>
                    <a:pt x="227" y="60"/>
                  </a:lnTo>
                  <a:lnTo>
                    <a:pt x="442" y="132"/>
                  </a:lnTo>
                  <a:lnTo>
                    <a:pt x="634" y="204"/>
                  </a:lnTo>
                  <a:lnTo>
                    <a:pt x="813" y="276"/>
                  </a:lnTo>
                  <a:lnTo>
                    <a:pt x="813" y="222"/>
                  </a:lnTo>
                  <a:lnTo>
                    <a:pt x="813" y="222"/>
                  </a:lnTo>
                  <a:close/>
                </a:path>
              </a:pathLst>
            </a:custGeom>
            <a:gradFill rotWithShape="1">
              <a:gsLst>
                <a:gs pos="0">
                  <a:schemeClr val="bg2"/>
                </a:gs>
                <a:gs pos="50000">
                  <a:schemeClr val="bg2">
                    <a:gamma/>
                    <a:tint val="81961"/>
                    <a:invGamma/>
                  </a:schemeClr>
                </a:gs>
                <a:gs pos="100000">
                  <a:schemeClr val="bg2"/>
                </a:gs>
              </a:gsLst>
              <a:lin ang="0" scaled="1"/>
            </a:gradFill>
            <a:ln>
              <a:noFill/>
            </a:ln>
          </p:spPr>
          <p:txBody>
            <a:bodyPr/>
            <a:lstStyle/>
            <a:p>
              <a:pPr eaLnBrk="1" hangingPunct="1">
                <a:defRPr/>
              </a:pPr>
              <a:endParaRPr lang="en-US">
                <a:latin typeface="Arial" charset="0"/>
                <a:ea typeface="ＭＳ Ｐゴシック" charset="0"/>
              </a:endParaRPr>
            </a:p>
          </p:txBody>
        </p:sp>
        <p:sp>
          <p:nvSpPr>
            <p:cNvPr id="50188" name="Freeform 1031">
              <a:extLst>
                <a:ext uri="{FF2B5EF4-FFF2-40B4-BE49-F238E27FC236}">
                  <a16:creationId xmlns:a16="http://schemas.microsoft.com/office/drawing/2014/main" id="{160881ED-D69A-0747-889A-F97E93DF5A85}"/>
                </a:ext>
              </a:extLst>
            </p:cNvPr>
            <p:cNvSpPr>
              <a:spLocks/>
            </p:cNvSpPr>
            <p:nvPr/>
          </p:nvSpPr>
          <p:spPr bwMode="hidden">
            <a:xfrm>
              <a:off x="0" y="1984"/>
              <a:ext cx="5758" cy="2098"/>
            </a:xfrm>
            <a:custGeom>
              <a:avLst/>
              <a:gdLst>
                <a:gd name="T0" fmla="*/ 5830 w 5740"/>
                <a:gd name="T1" fmla="*/ 0 h 2098"/>
                <a:gd name="T2" fmla="*/ 5728 w 5740"/>
                <a:gd name="T3" fmla="*/ 72 h 2098"/>
                <a:gd name="T4" fmla="*/ 5624 w 5740"/>
                <a:gd name="T5" fmla="*/ 138 h 2098"/>
                <a:gd name="T6" fmla="*/ 5508 w 5740"/>
                <a:gd name="T7" fmla="*/ 210 h 2098"/>
                <a:gd name="T8" fmla="*/ 5389 w 5740"/>
                <a:gd name="T9" fmla="*/ 276 h 2098"/>
                <a:gd name="T10" fmla="*/ 5132 w 5740"/>
                <a:gd name="T11" fmla="*/ 414 h 2098"/>
                <a:gd name="T12" fmla="*/ 4852 w 5740"/>
                <a:gd name="T13" fmla="*/ 552 h 2098"/>
                <a:gd name="T14" fmla="*/ 4548 w 5740"/>
                <a:gd name="T15" fmla="*/ 690 h 2098"/>
                <a:gd name="T16" fmla="*/ 4227 w 5740"/>
                <a:gd name="T17" fmla="*/ 827 h 2098"/>
                <a:gd name="T18" fmla="*/ 3887 w 5740"/>
                <a:gd name="T19" fmla="*/ 959 h 2098"/>
                <a:gd name="T20" fmla="*/ 3523 w 5740"/>
                <a:gd name="T21" fmla="*/ 1091 h 2098"/>
                <a:gd name="T22" fmla="*/ 3141 w 5740"/>
                <a:gd name="T23" fmla="*/ 1223 h 2098"/>
                <a:gd name="T24" fmla="*/ 2740 w 5740"/>
                <a:gd name="T25" fmla="*/ 1355 h 2098"/>
                <a:gd name="T26" fmla="*/ 2319 w 5740"/>
                <a:gd name="T27" fmla="*/ 1481 h 2098"/>
                <a:gd name="T28" fmla="*/ 1890 w 5740"/>
                <a:gd name="T29" fmla="*/ 1601 h 2098"/>
                <a:gd name="T30" fmla="*/ 1437 w 5740"/>
                <a:gd name="T31" fmla="*/ 1721 h 2098"/>
                <a:gd name="T32" fmla="*/ 972 w 5740"/>
                <a:gd name="T33" fmla="*/ 1834 h 2098"/>
                <a:gd name="T34" fmla="*/ 494 w 5740"/>
                <a:gd name="T35" fmla="*/ 1948 h 2098"/>
                <a:gd name="T36" fmla="*/ 0 w 5740"/>
                <a:gd name="T37" fmla="*/ 2056 h 2098"/>
                <a:gd name="T38" fmla="*/ 0 w 5740"/>
                <a:gd name="T39" fmla="*/ 2098 h 2098"/>
                <a:gd name="T40" fmla="*/ 487 w 5740"/>
                <a:gd name="T41" fmla="*/ 1990 h 2098"/>
                <a:gd name="T42" fmla="*/ 966 w 5740"/>
                <a:gd name="T43" fmla="*/ 1882 h 2098"/>
                <a:gd name="T44" fmla="*/ 1425 w 5740"/>
                <a:gd name="T45" fmla="*/ 1763 h 2098"/>
                <a:gd name="T46" fmla="*/ 1872 w 5740"/>
                <a:gd name="T47" fmla="*/ 1649 h 2098"/>
                <a:gd name="T48" fmla="*/ 2301 w 5740"/>
                <a:gd name="T49" fmla="*/ 1523 h 2098"/>
                <a:gd name="T50" fmla="*/ 2720 w 5740"/>
                <a:gd name="T51" fmla="*/ 1397 h 2098"/>
                <a:gd name="T52" fmla="*/ 3117 w 5740"/>
                <a:gd name="T53" fmla="*/ 1271 h 2098"/>
                <a:gd name="T54" fmla="*/ 3499 w 5740"/>
                <a:gd name="T55" fmla="*/ 1139 h 2098"/>
                <a:gd name="T56" fmla="*/ 3863 w 5740"/>
                <a:gd name="T57" fmla="*/ 1007 h 2098"/>
                <a:gd name="T58" fmla="*/ 4203 w 5740"/>
                <a:gd name="T59" fmla="*/ 875 h 2098"/>
                <a:gd name="T60" fmla="*/ 4530 w 5740"/>
                <a:gd name="T61" fmla="*/ 737 h 2098"/>
                <a:gd name="T62" fmla="*/ 4834 w 5740"/>
                <a:gd name="T63" fmla="*/ 600 h 2098"/>
                <a:gd name="T64" fmla="*/ 5120 w 5740"/>
                <a:gd name="T65" fmla="*/ 462 h 2098"/>
                <a:gd name="T66" fmla="*/ 5377 w 5740"/>
                <a:gd name="T67" fmla="*/ 324 h 2098"/>
                <a:gd name="T68" fmla="*/ 5618 w 5740"/>
                <a:gd name="T69" fmla="*/ 186 h 2098"/>
                <a:gd name="T70" fmla="*/ 5830 w 5740"/>
                <a:gd name="T71" fmla="*/ 48 h 2098"/>
                <a:gd name="T72" fmla="*/ 5830 w 5740"/>
                <a:gd name="T73" fmla="*/ 0 h 2098"/>
                <a:gd name="T74" fmla="*/ 5830 w 5740"/>
                <a:gd name="T75" fmla="*/ 0 h 209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5740" h="2098">
                  <a:moveTo>
                    <a:pt x="5740" y="0"/>
                  </a:moveTo>
                  <a:lnTo>
                    <a:pt x="5638" y="72"/>
                  </a:lnTo>
                  <a:lnTo>
                    <a:pt x="5537" y="138"/>
                  </a:lnTo>
                  <a:lnTo>
                    <a:pt x="5423" y="210"/>
                  </a:lnTo>
                  <a:lnTo>
                    <a:pt x="5304" y="276"/>
                  </a:lnTo>
                  <a:lnTo>
                    <a:pt x="5052" y="414"/>
                  </a:lnTo>
                  <a:lnTo>
                    <a:pt x="4777" y="552"/>
                  </a:lnTo>
                  <a:lnTo>
                    <a:pt x="4478" y="690"/>
                  </a:lnTo>
                  <a:lnTo>
                    <a:pt x="4162" y="827"/>
                  </a:lnTo>
                  <a:lnTo>
                    <a:pt x="3827" y="959"/>
                  </a:lnTo>
                  <a:lnTo>
                    <a:pt x="3468" y="1091"/>
                  </a:lnTo>
                  <a:lnTo>
                    <a:pt x="3091" y="1223"/>
                  </a:lnTo>
                  <a:lnTo>
                    <a:pt x="2697" y="1355"/>
                  </a:lnTo>
                  <a:lnTo>
                    <a:pt x="2284" y="1481"/>
                  </a:lnTo>
                  <a:lnTo>
                    <a:pt x="1860" y="1601"/>
                  </a:lnTo>
                  <a:lnTo>
                    <a:pt x="1417" y="1721"/>
                  </a:lnTo>
                  <a:lnTo>
                    <a:pt x="957" y="1834"/>
                  </a:lnTo>
                  <a:lnTo>
                    <a:pt x="484" y="1948"/>
                  </a:lnTo>
                  <a:lnTo>
                    <a:pt x="0" y="2056"/>
                  </a:lnTo>
                  <a:lnTo>
                    <a:pt x="0" y="2098"/>
                  </a:lnTo>
                  <a:lnTo>
                    <a:pt x="478" y="1990"/>
                  </a:lnTo>
                  <a:lnTo>
                    <a:pt x="951" y="1882"/>
                  </a:lnTo>
                  <a:lnTo>
                    <a:pt x="1405" y="1763"/>
                  </a:lnTo>
                  <a:lnTo>
                    <a:pt x="1842" y="1649"/>
                  </a:lnTo>
                  <a:lnTo>
                    <a:pt x="2266" y="1523"/>
                  </a:lnTo>
                  <a:lnTo>
                    <a:pt x="2679" y="1397"/>
                  </a:lnTo>
                  <a:lnTo>
                    <a:pt x="3067" y="1271"/>
                  </a:lnTo>
                  <a:lnTo>
                    <a:pt x="3444" y="1139"/>
                  </a:lnTo>
                  <a:lnTo>
                    <a:pt x="3803" y="1007"/>
                  </a:lnTo>
                  <a:lnTo>
                    <a:pt x="4138" y="875"/>
                  </a:lnTo>
                  <a:lnTo>
                    <a:pt x="4460" y="737"/>
                  </a:lnTo>
                  <a:lnTo>
                    <a:pt x="4759" y="600"/>
                  </a:lnTo>
                  <a:lnTo>
                    <a:pt x="5040" y="462"/>
                  </a:lnTo>
                  <a:lnTo>
                    <a:pt x="5292" y="324"/>
                  </a:lnTo>
                  <a:lnTo>
                    <a:pt x="5531" y="186"/>
                  </a:lnTo>
                  <a:lnTo>
                    <a:pt x="5740" y="48"/>
                  </a:lnTo>
                  <a:lnTo>
                    <a:pt x="5740" y="0"/>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0189" name="Freeform 1032">
              <a:extLst>
                <a:ext uri="{FF2B5EF4-FFF2-40B4-BE49-F238E27FC236}">
                  <a16:creationId xmlns:a16="http://schemas.microsoft.com/office/drawing/2014/main" id="{618BAAD2-AEC2-EE4F-A716-D2C35A713990}"/>
                </a:ext>
              </a:extLst>
            </p:cNvPr>
            <p:cNvSpPr>
              <a:spLocks/>
            </p:cNvSpPr>
            <p:nvPr/>
          </p:nvSpPr>
          <p:spPr bwMode="hidden">
            <a:xfrm>
              <a:off x="0" y="102"/>
              <a:ext cx="1961" cy="1265"/>
            </a:xfrm>
            <a:custGeom>
              <a:avLst/>
              <a:gdLst>
                <a:gd name="T0" fmla="*/ 1985 w 1955"/>
                <a:gd name="T1" fmla="*/ 485 h 1265"/>
                <a:gd name="T2" fmla="*/ 1931 w 1955"/>
                <a:gd name="T3" fmla="*/ 390 h 1265"/>
                <a:gd name="T4" fmla="*/ 1795 w 1955"/>
                <a:gd name="T5" fmla="*/ 306 h 1265"/>
                <a:gd name="T6" fmla="*/ 1604 w 1955"/>
                <a:gd name="T7" fmla="*/ 228 h 1265"/>
                <a:gd name="T8" fmla="*/ 1347 w 1955"/>
                <a:gd name="T9" fmla="*/ 162 h 1265"/>
                <a:gd name="T10" fmla="*/ 1025 w 1955"/>
                <a:gd name="T11" fmla="*/ 102 h 1265"/>
                <a:gd name="T12" fmla="*/ 656 w 1955"/>
                <a:gd name="T13" fmla="*/ 54 h 1265"/>
                <a:gd name="T14" fmla="*/ 232 w 1955"/>
                <a:gd name="T15" fmla="*/ 18 h 1265"/>
                <a:gd name="T16" fmla="*/ 0 w 1955"/>
                <a:gd name="T17" fmla="*/ 12 h 1265"/>
                <a:gd name="T18" fmla="*/ 436 w 1955"/>
                <a:gd name="T19" fmla="*/ 48 h 1265"/>
                <a:gd name="T20" fmla="*/ 827 w 1955"/>
                <a:gd name="T21" fmla="*/ 90 h 1265"/>
                <a:gd name="T22" fmla="*/ 1168 w 1955"/>
                <a:gd name="T23" fmla="*/ 144 h 1265"/>
                <a:gd name="T24" fmla="*/ 1443 w 1955"/>
                <a:gd name="T25" fmla="*/ 204 h 1265"/>
                <a:gd name="T26" fmla="*/ 1663 w 1955"/>
                <a:gd name="T27" fmla="*/ 276 h 1265"/>
                <a:gd name="T28" fmla="*/ 1824 w 1955"/>
                <a:gd name="T29" fmla="*/ 360 h 1265"/>
                <a:gd name="T30" fmla="*/ 1913 w 1955"/>
                <a:gd name="T31" fmla="*/ 443 h 1265"/>
                <a:gd name="T32" fmla="*/ 1931 w 1955"/>
                <a:gd name="T33" fmla="*/ 539 h 1265"/>
                <a:gd name="T34" fmla="*/ 1884 w 1955"/>
                <a:gd name="T35" fmla="*/ 629 h 1265"/>
                <a:gd name="T36" fmla="*/ 1771 w 1955"/>
                <a:gd name="T37" fmla="*/ 719 h 1265"/>
                <a:gd name="T38" fmla="*/ 1604 w 1955"/>
                <a:gd name="T39" fmla="*/ 809 h 1265"/>
                <a:gd name="T40" fmla="*/ 1377 w 1955"/>
                <a:gd name="T41" fmla="*/ 899 h 1265"/>
                <a:gd name="T42" fmla="*/ 1103 w 1955"/>
                <a:gd name="T43" fmla="*/ 989 h 1265"/>
                <a:gd name="T44" fmla="*/ 775 w 1955"/>
                <a:gd name="T45" fmla="*/ 1073 h 1265"/>
                <a:gd name="T46" fmla="*/ 412 w 1955"/>
                <a:gd name="T47" fmla="*/ 1157 h 1265"/>
                <a:gd name="T48" fmla="*/ 0 w 1955"/>
                <a:gd name="T49" fmla="*/ 1241 h 1265"/>
                <a:gd name="T50" fmla="*/ 220 w 1955"/>
                <a:gd name="T51" fmla="*/ 1223 h 1265"/>
                <a:gd name="T52" fmla="*/ 620 w 1955"/>
                <a:gd name="T53" fmla="*/ 1139 h 1265"/>
                <a:gd name="T54" fmla="*/ 972 w 1955"/>
                <a:gd name="T55" fmla="*/ 1049 h 1265"/>
                <a:gd name="T56" fmla="*/ 1282 w 1955"/>
                <a:gd name="T57" fmla="*/ 959 h 1265"/>
                <a:gd name="T58" fmla="*/ 1538 w 1955"/>
                <a:gd name="T59" fmla="*/ 863 h 1265"/>
                <a:gd name="T60" fmla="*/ 1741 w 1955"/>
                <a:gd name="T61" fmla="*/ 767 h 1265"/>
                <a:gd name="T62" fmla="*/ 1890 w 1955"/>
                <a:gd name="T63" fmla="*/ 677 h 1265"/>
                <a:gd name="T64" fmla="*/ 1967 w 1955"/>
                <a:gd name="T65" fmla="*/ 581 h 1265"/>
                <a:gd name="T66" fmla="*/ 1985 w 1955"/>
                <a:gd name="T67" fmla="*/ 533 h 126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955" h="1265">
                  <a:moveTo>
                    <a:pt x="1955" y="533"/>
                  </a:moveTo>
                  <a:lnTo>
                    <a:pt x="1955" y="485"/>
                  </a:lnTo>
                  <a:lnTo>
                    <a:pt x="1937" y="438"/>
                  </a:lnTo>
                  <a:lnTo>
                    <a:pt x="1901" y="390"/>
                  </a:lnTo>
                  <a:lnTo>
                    <a:pt x="1842" y="348"/>
                  </a:lnTo>
                  <a:lnTo>
                    <a:pt x="1770" y="306"/>
                  </a:lnTo>
                  <a:lnTo>
                    <a:pt x="1686" y="270"/>
                  </a:lnTo>
                  <a:lnTo>
                    <a:pt x="1579" y="228"/>
                  </a:lnTo>
                  <a:lnTo>
                    <a:pt x="1459" y="198"/>
                  </a:lnTo>
                  <a:lnTo>
                    <a:pt x="1327" y="162"/>
                  </a:lnTo>
                  <a:lnTo>
                    <a:pt x="1178" y="132"/>
                  </a:lnTo>
                  <a:lnTo>
                    <a:pt x="1010" y="102"/>
                  </a:lnTo>
                  <a:lnTo>
                    <a:pt x="837" y="78"/>
                  </a:lnTo>
                  <a:lnTo>
                    <a:pt x="646" y="54"/>
                  </a:lnTo>
                  <a:lnTo>
                    <a:pt x="442" y="36"/>
                  </a:lnTo>
                  <a:lnTo>
                    <a:pt x="227" y="18"/>
                  </a:lnTo>
                  <a:lnTo>
                    <a:pt x="0" y="0"/>
                  </a:lnTo>
                  <a:lnTo>
                    <a:pt x="0" y="12"/>
                  </a:lnTo>
                  <a:lnTo>
                    <a:pt x="221" y="30"/>
                  </a:lnTo>
                  <a:lnTo>
                    <a:pt x="431" y="48"/>
                  </a:lnTo>
                  <a:lnTo>
                    <a:pt x="628" y="66"/>
                  </a:lnTo>
                  <a:lnTo>
                    <a:pt x="813" y="90"/>
                  </a:lnTo>
                  <a:lnTo>
                    <a:pt x="987" y="114"/>
                  </a:lnTo>
                  <a:lnTo>
                    <a:pt x="1148" y="144"/>
                  </a:lnTo>
                  <a:lnTo>
                    <a:pt x="1292" y="174"/>
                  </a:lnTo>
                  <a:lnTo>
                    <a:pt x="1423" y="204"/>
                  </a:lnTo>
                  <a:lnTo>
                    <a:pt x="1537" y="240"/>
                  </a:lnTo>
                  <a:lnTo>
                    <a:pt x="1638" y="276"/>
                  </a:lnTo>
                  <a:lnTo>
                    <a:pt x="1728" y="318"/>
                  </a:lnTo>
                  <a:lnTo>
                    <a:pt x="1794" y="360"/>
                  </a:lnTo>
                  <a:lnTo>
                    <a:pt x="1848" y="402"/>
                  </a:lnTo>
                  <a:lnTo>
                    <a:pt x="1883" y="443"/>
                  </a:lnTo>
                  <a:lnTo>
                    <a:pt x="1901" y="491"/>
                  </a:lnTo>
                  <a:lnTo>
                    <a:pt x="1901" y="539"/>
                  </a:lnTo>
                  <a:lnTo>
                    <a:pt x="1883" y="587"/>
                  </a:lnTo>
                  <a:lnTo>
                    <a:pt x="1854" y="629"/>
                  </a:lnTo>
                  <a:lnTo>
                    <a:pt x="1806" y="677"/>
                  </a:lnTo>
                  <a:lnTo>
                    <a:pt x="1746" y="719"/>
                  </a:lnTo>
                  <a:lnTo>
                    <a:pt x="1668" y="767"/>
                  </a:lnTo>
                  <a:lnTo>
                    <a:pt x="1579" y="809"/>
                  </a:lnTo>
                  <a:lnTo>
                    <a:pt x="1471" y="857"/>
                  </a:lnTo>
                  <a:lnTo>
                    <a:pt x="1357" y="899"/>
                  </a:lnTo>
                  <a:lnTo>
                    <a:pt x="1226" y="941"/>
                  </a:lnTo>
                  <a:lnTo>
                    <a:pt x="1088" y="989"/>
                  </a:lnTo>
                  <a:lnTo>
                    <a:pt x="933" y="1031"/>
                  </a:lnTo>
                  <a:lnTo>
                    <a:pt x="765" y="1073"/>
                  </a:lnTo>
                  <a:lnTo>
                    <a:pt x="592" y="1115"/>
                  </a:lnTo>
                  <a:lnTo>
                    <a:pt x="407" y="1157"/>
                  </a:lnTo>
                  <a:lnTo>
                    <a:pt x="209" y="1199"/>
                  </a:lnTo>
                  <a:lnTo>
                    <a:pt x="0" y="1241"/>
                  </a:lnTo>
                  <a:lnTo>
                    <a:pt x="0" y="1265"/>
                  </a:lnTo>
                  <a:lnTo>
                    <a:pt x="215" y="1223"/>
                  </a:lnTo>
                  <a:lnTo>
                    <a:pt x="413" y="1181"/>
                  </a:lnTo>
                  <a:lnTo>
                    <a:pt x="610" y="1139"/>
                  </a:lnTo>
                  <a:lnTo>
                    <a:pt x="789" y="1091"/>
                  </a:lnTo>
                  <a:lnTo>
                    <a:pt x="957" y="1049"/>
                  </a:lnTo>
                  <a:lnTo>
                    <a:pt x="1118" y="1001"/>
                  </a:lnTo>
                  <a:lnTo>
                    <a:pt x="1262" y="959"/>
                  </a:lnTo>
                  <a:lnTo>
                    <a:pt x="1393" y="911"/>
                  </a:lnTo>
                  <a:lnTo>
                    <a:pt x="1513" y="863"/>
                  </a:lnTo>
                  <a:lnTo>
                    <a:pt x="1620" y="815"/>
                  </a:lnTo>
                  <a:lnTo>
                    <a:pt x="1716" y="767"/>
                  </a:lnTo>
                  <a:lnTo>
                    <a:pt x="1794" y="725"/>
                  </a:lnTo>
                  <a:lnTo>
                    <a:pt x="1860" y="677"/>
                  </a:lnTo>
                  <a:lnTo>
                    <a:pt x="1907" y="629"/>
                  </a:lnTo>
                  <a:lnTo>
                    <a:pt x="1937" y="581"/>
                  </a:lnTo>
                  <a:lnTo>
                    <a:pt x="1955" y="533"/>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0190" name="Freeform 1033">
              <a:extLst>
                <a:ext uri="{FF2B5EF4-FFF2-40B4-BE49-F238E27FC236}">
                  <a16:creationId xmlns:a16="http://schemas.microsoft.com/office/drawing/2014/main" id="{34649F4B-53FF-9D43-B062-7C795B566FD0}"/>
                </a:ext>
              </a:extLst>
            </p:cNvPr>
            <p:cNvSpPr>
              <a:spLocks/>
            </p:cNvSpPr>
            <p:nvPr/>
          </p:nvSpPr>
          <p:spPr bwMode="hidden">
            <a:xfrm>
              <a:off x="0" y="0"/>
              <a:ext cx="4709" cy="2901"/>
            </a:xfrm>
            <a:custGeom>
              <a:avLst/>
              <a:gdLst>
                <a:gd name="T0" fmla="*/ 4769 w 4694"/>
                <a:gd name="T1" fmla="*/ 797 h 2901"/>
                <a:gd name="T2" fmla="*/ 4739 w 4694"/>
                <a:gd name="T3" fmla="*/ 665 h 2901"/>
                <a:gd name="T4" fmla="*/ 4661 w 4694"/>
                <a:gd name="T5" fmla="*/ 540 h 2901"/>
                <a:gd name="T6" fmla="*/ 4536 w 4694"/>
                <a:gd name="T7" fmla="*/ 426 h 2901"/>
                <a:gd name="T8" fmla="*/ 4369 w 4694"/>
                <a:gd name="T9" fmla="*/ 312 h 2901"/>
                <a:gd name="T10" fmla="*/ 4149 w 4694"/>
                <a:gd name="T11" fmla="*/ 216 h 2901"/>
                <a:gd name="T12" fmla="*/ 3893 w 4694"/>
                <a:gd name="T13" fmla="*/ 120 h 2901"/>
                <a:gd name="T14" fmla="*/ 3595 w 4694"/>
                <a:gd name="T15" fmla="*/ 36 h 2901"/>
                <a:gd name="T16" fmla="*/ 3255 w 4694"/>
                <a:gd name="T17" fmla="*/ 0 h 2901"/>
                <a:gd name="T18" fmla="*/ 3595 w 4694"/>
                <a:gd name="T19" fmla="*/ 78 h 2901"/>
                <a:gd name="T20" fmla="*/ 3893 w 4694"/>
                <a:gd name="T21" fmla="*/ 162 h 2901"/>
                <a:gd name="T22" fmla="*/ 4149 w 4694"/>
                <a:gd name="T23" fmla="*/ 258 h 2901"/>
                <a:gd name="T24" fmla="*/ 4357 w 4694"/>
                <a:gd name="T25" fmla="*/ 366 h 2901"/>
                <a:gd name="T26" fmla="*/ 4513 w 4694"/>
                <a:gd name="T27" fmla="*/ 480 h 2901"/>
                <a:gd name="T28" fmla="*/ 4625 w 4694"/>
                <a:gd name="T29" fmla="*/ 605 h 2901"/>
                <a:gd name="T30" fmla="*/ 4685 w 4694"/>
                <a:gd name="T31" fmla="*/ 737 h 2901"/>
                <a:gd name="T32" fmla="*/ 4685 w 4694"/>
                <a:gd name="T33" fmla="*/ 875 h 2901"/>
                <a:gd name="T34" fmla="*/ 4643 w 4694"/>
                <a:gd name="T35" fmla="*/ 1001 h 2901"/>
                <a:gd name="T36" fmla="*/ 4561 w 4694"/>
                <a:gd name="T37" fmla="*/ 1127 h 2901"/>
                <a:gd name="T38" fmla="*/ 4441 w 4694"/>
                <a:gd name="T39" fmla="*/ 1259 h 2901"/>
                <a:gd name="T40" fmla="*/ 4284 w 4694"/>
                <a:gd name="T41" fmla="*/ 1385 h 2901"/>
                <a:gd name="T42" fmla="*/ 4089 w 4694"/>
                <a:gd name="T43" fmla="*/ 1517 h 2901"/>
                <a:gd name="T44" fmla="*/ 3863 w 4694"/>
                <a:gd name="T45" fmla="*/ 1648 h 2901"/>
                <a:gd name="T46" fmla="*/ 3601 w 4694"/>
                <a:gd name="T47" fmla="*/ 1774 h 2901"/>
                <a:gd name="T48" fmla="*/ 3311 w 4694"/>
                <a:gd name="T49" fmla="*/ 1906 h 2901"/>
                <a:gd name="T50" fmla="*/ 2988 w 4694"/>
                <a:gd name="T51" fmla="*/ 2032 h 2901"/>
                <a:gd name="T52" fmla="*/ 2635 w 4694"/>
                <a:gd name="T53" fmla="*/ 2164 h 2901"/>
                <a:gd name="T54" fmla="*/ 2259 w 4694"/>
                <a:gd name="T55" fmla="*/ 2284 h 2901"/>
                <a:gd name="T56" fmla="*/ 1854 w 4694"/>
                <a:gd name="T57" fmla="*/ 2410 h 2901"/>
                <a:gd name="T58" fmla="*/ 1421 w 4694"/>
                <a:gd name="T59" fmla="*/ 2530 h 2901"/>
                <a:gd name="T60" fmla="*/ 494 w 4694"/>
                <a:gd name="T61" fmla="*/ 2757 h 2901"/>
                <a:gd name="T62" fmla="*/ 0 w 4694"/>
                <a:gd name="T63" fmla="*/ 2901 h 2901"/>
                <a:gd name="T64" fmla="*/ 984 w 4694"/>
                <a:gd name="T65" fmla="*/ 2674 h 2901"/>
                <a:gd name="T66" fmla="*/ 1663 w 4694"/>
                <a:gd name="T67" fmla="*/ 2494 h 2901"/>
                <a:gd name="T68" fmla="*/ 2092 w 4694"/>
                <a:gd name="T69" fmla="*/ 2374 h 2901"/>
                <a:gd name="T70" fmla="*/ 2491 w 4694"/>
                <a:gd name="T71" fmla="*/ 2248 h 2901"/>
                <a:gd name="T72" fmla="*/ 2861 w 4694"/>
                <a:gd name="T73" fmla="*/ 2116 h 2901"/>
                <a:gd name="T74" fmla="*/ 3201 w 4694"/>
                <a:gd name="T75" fmla="*/ 1984 h 2901"/>
                <a:gd name="T76" fmla="*/ 3517 w 4694"/>
                <a:gd name="T77" fmla="*/ 1858 h 2901"/>
                <a:gd name="T78" fmla="*/ 3797 w 4694"/>
                <a:gd name="T79" fmla="*/ 1720 h 2901"/>
                <a:gd name="T80" fmla="*/ 4047 w 4694"/>
                <a:gd name="T81" fmla="*/ 1589 h 2901"/>
                <a:gd name="T82" fmla="*/ 4258 w 4694"/>
                <a:gd name="T83" fmla="*/ 1457 h 2901"/>
                <a:gd name="T84" fmla="*/ 4441 w 4694"/>
                <a:gd name="T85" fmla="*/ 1325 h 2901"/>
                <a:gd name="T86" fmla="*/ 4580 w 4694"/>
                <a:gd name="T87" fmla="*/ 1193 h 2901"/>
                <a:gd name="T88" fmla="*/ 4685 w 4694"/>
                <a:gd name="T89" fmla="*/ 1061 h 2901"/>
                <a:gd name="T90" fmla="*/ 4745 w 4694"/>
                <a:gd name="T91" fmla="*/ 935 h 2901"/>
                <a:gd name="T92" fmla="*/ 4763 w 4694"/>
                <a:gd name="T93" fmla="*/ 869 h 2901"/>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4694" h="2901">
                  <a:moveTo>
                    <a:pt x="4688" y="869"/>
                  </a:moveTo>
                  <a:lnTo>
                    <a:pt x="4694" y="797"/>
                  </a:lnTo>
                  <a:lnTo>
                    <a:pt x="4688" y="731"/>
                  </a:lnTo>
                  <a:lnTo>
                    <a:pt x="4664" y="665"/>
                  </a:lnTo>
                  <a:lnTo>
                    <a:pt x="4634" y="599"/>
                  </a:lnTo>
                  <a:lnTo>
                    <a:pt x="4586" y="540"/>
                  </a:lnTo>
                  <a:lnTo>
                    <a:pt x="4532" y="480"/>
                  </a:lnTo>
                  <a:lnTo>
                    <a:pt x="4466" y="426"/>
                  </a:lnTo>
                  <a:lnTo>
                    <a:pt x="4389" y="366"/>
                  </a:lnTo>
                  <a:lnTo>
                    <a:pt x="4299" y="312"/>
                  </a:lnTo>
                  <a:lnTo>
                    <a:pt x="4197" y="264"/>
                  </a:lnTo>
                  <a:lnTo>
                    <a:pt x="4084" y="216"/>
                  </a:lnTo>
                  <a:lnTo>
                    <a:pt x="3964" y="168"/>
                  </a:lnTo>
                  <a:lnTo>
                    <a:pt x="3833" y="120"/>
                  </a:lnTo>
                  <a:lnTo>
                    <a:pt x="3689" y="78"/>
                  </a:lnTo>
                  <a:lnTo>
                    <a:pt x="3540" y="36"/>
                  </a:lnTo>
                  <a:lnTo>
                    <a:pt x="3378" y="0"/>
                  </a:lnTo>
                  <a:lnTo>
                    <a:pt x="3205" y="0"/>
                  </a:lnTo>
                  <a:lnTo>
                    <a:pt x="3378" y="36"/>
                  </a:lnTo>
                  <a:lnTo>
                    <a:pt x="3540" y="78"/>
                  </a:lnTo>
                  <a:lnTo>
                    <a:pt x="3689" y="120"/>
                  </a:lnTo>
                  <a:lnTo>
                    <a:pt x="3833" y="162"/>
                  </a:lnTo>
                  <a:lnTo>
                    <a:pt x="3964" y="210"/>
                  </a:lnTo>
                  <a:lnTo>
                    <a:pt x="4084" y="258"/>
                  </a:lnTo>
                  <a:lnTo>
                    <a:pt x="4191" y="312"/>
                  </a:lnTo>
                  <a:lnTo>
                    <a:pt x="4287" y="366"/>
                  </a:lnTo>
                  <a:lnTo>
                    <a:pt x="4371" y="420"/>
                  </a:lnTo>
                  <a:lnTo>
                    <a:pt x="4443" y="480"/>
                  </a:lnTo>
                  <a:lnTo>
                    <a:pt x="4502" y="540"/>
                  </a:lnTo>
                  <a:lnTo>
                    <a:pt x="4550" y="605"/>
                  </a:lnTo>
                  <a:lnTo>
                    <a:pt x="4586" y="671"/>
                  </a:lnTo>
                  <a:lnTo>
                    <a:pt x="4610" y="737"/>
                  </a:lnTo>
                  <a:lnTo>
                    <a:pt x="4616" y="803"/>
                  </a:lnTo>
                  <a:lnTo>
                    <a:pt x="4610" y="875"/>
                  </a:lnTo>
                  <a:lnTo>
                    <a:pt x="4592" y="935"/>
                  </a:lnTo>
                  <a:lnTo>
                    <a:pt x="4568" y="1001"/>
                  </a:lnTo>
                  <a:lnTo>
                    <a:pt x="4532" y="1067"/>
                  </a:lnTo>
                  <a:lnTo>
                    <a:pt x="4490" y="1127"/>
                  </a:lnTo>
                  <a:lnTo>
                    <a:pt x="4437" y="1193"/>
                  </a:lnTo>
                  <a:lnTo>
                    <a:pt x="4371" y="1259"/>
                  </a:lnTo>
                  <a:lnTo>
                    <a:pt x="4299" y="1325"/>
                  </a:lnTo>
                  <a:lnTo>
                    <a:pt x="4215" y="1385"/>
                  </a:lnTo>
                  <a:lnTo>
                    <a:pt x="4126" y="1451"/>
                  </a:lnTo>
                  <a:lnTo>
                    <a:pt x="4024" y="1517"/>
                  </a:lnTo>
                  <a:lnTo>
                    <a:pt x="3916" y="1583"/>
                  </a:lnTo>
                  <a:lnTo>
                    <a:pt x="3803" y="1648"/>
                  </a:lnTo>
                  <a:lnTo>
                    <a:pt x="3677" y="1714"/>
                  </a:lnTo>
                  <a:lnTo>
                    <a:pt x="3546" y="1774"/>
                  </a:lnTo>
                  <a:lnTo>
                    <a:pt x="3408" y="1840"/>
                  </a:lnTo>
                  <a:lnTo>
                    <a:pt x="3259" y="1906"/>
                  </a:lnTo>
                  <a:lnTo>
                    <a:pt x="3103" y="1972"/>
                  </a:lnTo>
                  <a:lnTo>
                    <a:pt x="2942" y="2032"/>
                  </a:lnTo>
                  <a:lnTo>
                    <a:pt x="2768" y="2098"/>
                  </a:lnTo>
                  <a:lnTo>
                    <a:pt x="2595" y="2164"/>
                  </a:lnTo>
                  <a:lnTo>
                    <a:pt x="2410" y="2224"/>
                  </a:lnTo>
                  <a:lnTo>
                    <a:pt x="2224" y="2284"/>
                  </a:lnTo>
                  <a:lnTo>
                    <a:pt x="2027" y="2350"/>
                  </a:lnTo>
                  <a:lnTo>
                    <a:pt x="1824" y="2410"/>
                  </a:lnTo>
                  <a:lnTo>
                    <a:pt x="1614" y="2470"/>
                  </a:lnTo>
                  <a:lnTo>
                    <a:pt x="1399" y="2530"/>
                  </a:lnTo>
                  <a:lnTo>
                    <a:pt x="957" y="2644"/>
                  </a:lnTo>
                  <a:lnTo>
                    <a:pt x="484" y="2757"/>
                  </a:lnTo>
                  <a:lnTo>
                    <a:pt x="0" y="2865"/>
                  </a:lnTo>
                  <a:lnTo>
                    <a:pt x="0" y="2901"/>
                  </a:lnTo>
                  <a:lnTo>
                    <a:pt x="496" y="2787"/>
                  </a:lnTo>
                  <a:lnTo>
                    <a:pt x="969" y="2674"/>
                  </a:lnTo>
                  <a:lnTo>
                    <a:pt x="1423" y="2554"/>
                  </a:lnTo>
                  <a:lnTo>
                    <a:pt x="1638" y="2494"/>
                  </a:lnTo>
                  <a:lnTo>
                    <a:pt x="1854" y="2434"/>
                  </a:lnTo>
                  <a:lnTo>
                    <a:pt x="2057" y="2374"/>
                  </a:lnTo>
                  <a:lnTo>
                    <a:pt x="2254" y="2308"/>
                  </a:lnTo>
                  <a:lnTo>
                    <a:pt x="2451" y="2248"/>
                  </a:lnTo>
                  <a:lnTo>
                    <a:pt x="2637" y="2182"/>
                  </a:lnTo>
                  <a:lnTo>
                    <a:pt x="2816" y="2116"/>
                  </a:lnTo>
                  <a:lnTo>
                    <a:pt x="2990" y="2050"/>
                  </a:lnTo>
                  <a:lnTo>
                    <a:pt x="3151" y="1984"/>
                  </a:lnTo>
                  <a:lnTo>
                    <a:pt x="3312" y="1924"/>
                  </a:lnTo>
                  <a:lnTo>
                    <a:pt x="3462" y="1858"/>
                  </a:lnTo>
                  <a:lnTo>
                    <a:pt x="3605" y="1792"/>
                  </a:lnTo>
                  <a:lnTo>
                    <a:pt x="3737" y="1720"/>
                  </a:lnTo>
                  <a:lnTo>
                    <a:pt x="3863" y="1654"/>
                  </a:lnTo>
                  <a:lnTo>
                    <a:pt x="3982" y="1589"/>
                  </a:lnTo>
                  <a:lnTo>
                    <a:pt x="4090" y="1523"/>
                  </a:lnTo>
                  <a:lnTo>
                    <a:pt x="4191" y="1457"/>
                  </a:lnTo>
                  <a:lnTo>
                    <a:pt x="4287" y="1391"/>
                  </a:lnTo>
                  <a:lnTo>
                    <a:pt x="4371" y="1325"/>
                  </a:lnTo>
                  <a:lnTo>
                    <a:pt x="4443" y="1259"/>
                  </a:lnTo>
                  <a:lnTo>
                    <a:pt x="4508" y="1193"/>
                  </a:lnTo>
                  <a:lnTo>
                    <a:pt x="4562" y="1127"/>
                  </a:lnTo>
                  <a:lnTo>
                    <a:pt x="4610" y="1061"/>
                  </a:lnTo>
                  <a:lnTo>
                    <a:pt x="4646" y="995"/>
                  </a:lnTo>
                  <a:lnTo>
                    <a:pt x="4670" y="935"/>
                  </a:lnTo>
                  <a:lnTo>
                    <a:pt x="4688" y="869"/>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0191" name="Freeform 1034">
              <a:extLst>
                <a:ext uri="{FF2B5EF4-FFF2-40B4-BE49-F238E27FC236}">
                  <a16:creationId xmlns:a16="http://schemas.microsoft.com/office/drawing/2014/main" id="{64A678DD-721C-3E4E-AF9F-512E1BF2655A}"/>
                </a:ext>
              </a:extLst>
            </p:cNvPr>
            <p:cNvSpPr>
              <a:spLocks/>
            </p:cNvSpPr>
            <p:nvPr/>
          </p:nvSpPr>
          <p:spPr bwMode="hidden">
            <a:xfrm>
              <a:off x="0" y="0"/>
              <a:ext cx="3773" cy="2356"/>
            </a:xfrm>
            <a:custGeom>
              <a:avLst/>
              <a:gdLst>
                <a:gd name="T0" fmla="*/ 3821 w 3761"/>
                <a:gd name="T1" fmla="*/ 719 h 2356"/>
                <a:gd name="T2" fmla="*/ 3791 w 3761"/>
                <a:gd name="T3" fmla="*/ 599 h 2356"/>
                <a:gd name="T4" fmla="*/ 3713 w 3761"/>
                <a:gd name="T5" fmla="*/ 486 h 2356"/>
                <a:gd name="T6" fmla="*/ 3577 w 3761"/>
                <a:gd name="T7" fmla="*/ 378 h 2356"/>
                <a:gd name="T8" fmla="*/ 3403 w 3761"/>
                <a:gd name="T9" fmla="*/ 282 h 2356"/>
                <a:gd name="T10" fmla="*/ 3177 w 3761"/>
                <a:gd name="T11" fmla="*/ 192 h 2356"/>
                <a:gd name="T12" fmla="*/ 2909 w 3761"/>
                <a:gd name="T13" fmla="*/ 108 h 2356"/>
                <a:gd name="T14" fmla="*/ 2599 w 3761"/>
                <a:gd name="T15" fmla="*/ 36 h 2356"/>
                <a:gd name="T16" fmla="*/ 2265 w 3761"/>
                <a:gd name="T17" fmla="*/ 0 h 2356"/>
                <a:gd name="T18" fmla="*/ 2617 w 3761"/>
                <a:gd name="T19" fmla="*/ 72 h 2356"/>
                <a:gd name="T20" fmla="*/ 2921 w 3761"/>
                <a:gd name="T21" fmla="*/ 150 h 2356"/>
                <a:gd name="T22" fmla="*/ 3189 w 3761"/>
                <a:gd name="T23" fmla="*/ 234 h 2356"/>
                <a:gd name="T24" fmla="*/ 3403 w 3761"/>
                <a:gd name="T25" fmla="*/ 330 h 2356"/>
                <a:gd name="T26" fmla="*/ 3571 w 3761"/>
                <a:gd name="T27" fmla="*/ 432 h 2356"/>
                <a:gd name="T28" fmla="*/ 3683 w 3761"/>
                <a:gd name="T29" fmla="*/ 545 h 2356"/>
                <a:gd name="T30" fmla="*/ 3743 w 3761"/>
                <a:gd name="T31" fmla="*/ 665 h 2356"/>
                <a:gd name="T32" fmla="*/ 3749 w 3761"/>
                <a:gd name="T33" fmla="*/ 791 h 2356"/>
                <a:gd name="T34" fmla="*/ 3713 w 3761"/>
                <a:gd name="T35" fmla="*/ 887 h 2356"/>
                <a:gd name="T36" fmla="*/ 3651 w 3761"/>
                <a:gd name="T37" fmla="*/ 989 h 2356"/>
                <a:gd name="T38" fmla="*/ 3553 w 3761"/>
                <a:gd name="T39" fmla="*/ 1091 h 2356"/>
                <a:gd name="T40" fmla="*/ 3427 w 3761"/>
                <a:gd name="T41" fmla="*/ 1187 h 2356"/>
                <a:gd name="T42" fmla="*/ 3273 w 3761"/>
                <a:gd name="T43" fmla="*/ 1289 h 2356"/>
                <a:gd name="T44" fmla="*/ 3093 w 3761"/>
                <a:gd name="T45" fmla="*/ 1391 h 2356"/>
                <a:gd name="T46" fmla="*/ 2879 w 3761"/>
                <a:gd name="T47" fmla="*/ 1493 h 2356"/>
                <a:gd name="T48" fmla="*/ 2647 w 3761"/>
                <a:gd name="T49" fmla="*/ 1589 h 2356"/>
                <a:gd name="T50" fmla="*/ 2110 w 3761"/>
                <a:gd name="T51" fmla="*/ 1786 h 2356"/>
                <a:gd name="T52" fmla="*/ 1484 w 3761"/>
                <a:gd name="T53" fmla="*/ 1972 h 2356"/>
                <a:gd name="T54" fmla="*/ 775 w 3761"/>
                <a:gd name="T55" fmla="*/ 2158 h 2356"/>
                <a:gd name="T56" fmla="*/ 0 w 3761"/>
                <a:gd name="T57" fmla="*/ 2326 h 2356"/>
                <a:gd name="T58" fmla="*/ 406 w 3761"/>
                <a:gd name="T59" fmla="*/ 2272 h 2356"/>
                <a:gd name="T60" fmla="*/ 1162 w 3761"/>
                <a:gd name="T61" fmla="*/ 2092 h 2356"/>
                <a:gd name="T62" fmla="*/ 1842 w 3761"/>
                <a:gd name="T63" fmla="*/ 1900 h 2356"/>
                <a:gd name="T64" fmla="*/ 2432 w 3761"/>
                <a:gd name="T65" fmla="*/ 1702 h 2356"/>
                <a:gd name="T66" fmla="*/ 2692 w 3761"/>
                <a:gd name="T67" fmla="*/ 1607 h 2356"/>
                <a:gd name="T68" fmla="*/ 2927 w 3761"/>
                <a:gd name="T69" fmla="*/ 1505 h 2356"/>
                <a:gd name="T70" fmla="*/ 3141 w 3761"/>
                <a:gd name="T71" fmla="*/ 1403 h 2356"/>
                <a:gd name="T72" fmla="*/ 3330 w 3761"/>
                <a:gd name="T73" fmla="*/ 1301 h 2356"/>
                <a:gd name="T74" fmla="*/ 3487 w 3761"/>
                <a:gd name="T75" fmla="*/ 1193 h 2356"/>
                <a:gd name="T76" fmla="*/ 3613 w 3761"/>
                <a:gd name="T77" fmla="*/ 1091 h 2356"/>
                <a:gd name="T78" fmla="*/ 3713 w 3761"/>
                <a:gd name="T79" fmla="*/ 989 h 2356"/>
                <a:gd name="T80" fmla="*/ 3779 w 3761"/>
                <a:gd name="T81" fmla="*/ 887 h 2356"/>
                <a:gd name="T82" fmla="*/ 3815 w 3761"/>
                <a:gd name="T83" fmla="*/ 785 h 235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3761" h="2356">
                  <a:moveTo>
                    <a:pt x="3755" y="785"/>
                  </a:moveTo>
                  <a:lnTo>
                    <a:pt x="3761" y="719"/>
                  </a:lnTo>
                  <a:lnTo>
                    <a:pt x="3755" y="659"/>
                  </a:lnTo>
                  <a:lnTo>
                    <a:pt x="3731" y="599"/>
                  </a:lnTo>
                  <a:lnTo>
                    <a:pt x="3701" y="545"/>
                  </a:lnTo>
                  <a:lnTo>
                    <a:pt x="3653" y="486"/>
                  </a:lnTo>
                  <a:lnTo>
                    <a:pt x="3593" y="432"/>
                  </a:lnTo>
                  <a:lnTo>
                    <a:pt x="3522" y="378"/>
                  </a:lnTo>
                  <a:lnTo>
                    <a:pt x="3444" y="330"/>
                  </a:lnTo>
                  <a:lnTo>
                    <a:pt x="3348" y="282"/>
                  </a:lnTo>
                  <a:lnTo>
                    <a:pt x="3241" y="234"/>
                  </a:lnTo>
                  <a:lnTo>
                    <a:pt x="3127" y="192"/>
                  </a:lnTo>
                  <a:lnTo>
                    <a:pt x="3002" y="150"/>
                  </a:lnTo>
                  <a:lnTo>
                    <a:pt x="2864" y="108"/>
                  </a:lnTo>
                  <a:lnTo>
                    <a:pt x="2715" y="72"/>
                  </a:lnTo>
                  <a:lnTo>
                    <a:pt x="2559" y="36"/>
                  </a:lnTo>
                  <a:lnTo>
                    <a:pt x="2392" y="0"/>
                  </a:lnTo>
                  <a:lnTo>
                    <a:pt x="2230" y="0"/>
                  </a:lnTo>
                  <a:lnTo>
                    <a:pt x="2410" y="36"/>
                  </a:lnTo>
                  <a:lnTo>
                    <a:pt x="2577" y="72"/>
                  </a:lnTo>
                  <a:lnTo>
                    <a:pt x="2732" y="108"/>
                  </a:lnTo>
                  <a:lnTo>
                    <a:pt x="2876" y="150"/>
                  </a:lnTo>
                  <a:lnTo>
                    <a:pt x="3014" y="192"/>
                  </a:lnTo>
                  <a:lnTo>
                    <a:pt x="3139" y="234"/>
                  </a:lnTo>
                  <a:lnTo>
                    <a:pt x="3253" y="282"/>
                  </a:lnTo>
                  <a:lnTo>
                    <a:pt x="3348" y="330"/>
                  </a:lnTo>
                  <a:lnTo>
                    <a:pt x="3438" y="384"/>
                  </a:lnTo>
                  <a:lnTo>
                    <a:pt x="3516" y="432"/>
                  </a:lnTo>
                  <a:lnTo>
                    <a:pt x="3576" y="492"/>
                  </a:lnTo>
                  <a:lnTo>
                    <a:pt x="3623" y="545"/>
                  </a:lnTo>
                  <a:lnTo>
                    <a:pt x="3665" y="605"/>
                  </a:lnTo>
                  <a:lnTo>
                    <a:pt x="3683" y="665"/>
                  </a:lnTo>
                  <a:lnTo>
                    <a:pt x="3695" y="725"/>
                  </a:lnTo>
                  <a:lnTo>
                    <a:pt x="3689" y="791"/>
                  </a:lnTo>
                  <a:lnTo>
                    <a:pt x="3677" y="839"/>
                  </a:lnTo>
                  <a:lnTo>
                    <a:pt x="3653" y="887"/>
                  </a:lnTo>
                  <a:lnTo>
                    <a:pt x="3629" y="941"/>
                  </a:lnTo>
                  <a:lnTo>
                    <a:pt x="3593" y="989"/>
                  </a:lnTo>
                  <a:lnTo>
                    <a:pt x="3546" y="1037"/>
                  </a:lnTo>
                  <a:lnTo>
                    <a:pt x="3498" y="1091"/>
                  </a:lnTo>
                  <a:lnTo>
                    <a:pt x="3438" y="1139"/>
                  </a:lnTo>
                  <a:lnTo>
                    <a:pt x="3372" y="1187"/>
                  </a:lnTo>
                  <a:lnTo>
                    <a:pt x="3301" y="1241"/>
                  </a:lnTo>
                  <a:lnTo>
                    <a:pt x="3223" y="1289"/>
                  </a:lnTo>
                  <a:lnTo>
                    <a:pt x="3133" y="1343"/>
                  </a:lnTo>
                  <a:lnTo>
                    <a:pt x="3043" y="1391"/>
                  </a:lnTo>
                  <a:lnTo>
                    <a:pt x="2942" y="1439"/>
                  </a:lnTo>
                  <a:lnTo>
                    <a:pt x="2834" y="1493"/>
                  </a:lnTo>
                  <a:lnTo>
                    <a:pt x="2727" y="1541"/>
                  </a:lnTo>
                  <a:lnTo>
                    <a:pt x="2607" y="1589"/>
                  </a:lnTo>
                  <a:lnTo>
                    <a:pt x="2356" y="1690"/>
                  </a:lnTo>
                  <a:lnTo>
                    <a:pt x="2075" y="1786"/>
                  </a:lnTo>
                  <a:lnTo>
                    <a:pt x="1782" y="1882"/>
                  </a:lnTo>
                  <a:lnTo>
                    <a:pt x="1459" y="1972"/>
                  </a:lnTo>
                  <a:lnTo>
                    <a:pt x="1124" y="2068"/>
                  </a:lnTo>
                  <a:lnTo>
                    <a:pt x="765" y="2158"/>
                  </a:lnTo>
                  <a:lnTo>
                    <a:pt x="389" y="2242"/>
                  </a:lnTo>
                  <a:lnTo>
                    <a:pt x="0" y="2326"/>
                  </a:lnTo>
                  <a:lnTo>
                    <a:pt x="0" y="2356"/>
                  </a:lnTo>
                  <a:lnTo>
                    <a:pt x="401" y="2272"/>
                  </a:lnTo>
                  <a:lnTo>
                    <a:pt x="777" y="2182"/>
                  </a:lnTo>
                  <a:lnTo>
                    <a:pt x="1142" y="2092"/>
                  </a:lnTo>
                  <a:lnTo>
                    <a:pt x="1483" y="1996"/>
                  </a:lnTo>
                  <a:lnTo>
                    <a:pt x="1812" y="1900"/>
                  </a:lnTo>
                  <a:lnTo>
                    <a:pt x="2111" y="1804"/>
                  </a:lnTo>
                  <a:lnTo>
                    <a:pt x="2392" y="1702"/>
                  </a:lnTo>
                  <a:lnTo>
                    <a:pt x="2523" y="1654"/>
                  </a:lnTo>
                  <a:lnTo>
                    <a:pt x="2649" y="1607"/>
                  </a:lnTo>
                  <a:lnTo>
                    <a:pt x="2768" y="1553"/>
                  </a:lnTo>
                  <a:lnTo>
                    <a:pt x="2882" y="1505"/>
                  </a:lnTo>
                  <a:lnTo>
                    <a:pt x="2990" y="1451"/>
                  </a:lnTo>
                  <a:lnTo>
                    <a:pt x="3091" y="1403"/>
                  </a:lnTo>
                  <a:lnTo>
                    <a:pt x="3187" y="1349"/>
                  </a:lnTo>
                  <a:lnTo>
                    <a:pt x="3277" y="1301"/>
                  </a:lnTo>
                  <a:lnTo>
                    <a:pt x="3354" y="1247"/>
                  </a:lnTo>
                  <a:lnTo>
                    <a:pt x="3432" y="1193"/>
                  </a:lnTo>
                  <a:lnTo>
                    <a:pt x="3498" y="1145"/>
                  </a:lnTo>
                  <a:lnTo>
                    <a:pt x="3558" y="1091"/>
                  </a:lnTo>
                  <a:lnTo>
                    <a:pt x="3611" y="1043"/>
                  </a:lnTo>
                  <a:lnTo>
                    <a:pt x="3653" y="989"/>
                  </a:lnTo>
                  <a:lnTo>
                    <a:pt x="3689" y="941"/>
                  </a:lnTo>
                  <a:lnTo>
                    <a:pt x="3719" y="887"/>
                  </a:lnTo>
                  <a:lnTo>
                    <a:pt x="3743" y="833"/>
                  </a:lnTo>
                  <a:lnTo>
                    <a:pt x="3755" y="785"/>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0192" name="Freeform 1035">
              <a:extLst>
                <a:ext uri="{FF2B5EF4-FFF2-40B4-BE49-F238E27FC236}">
                  <a16:creationId xmlns:a16="http://schemas.microsoft.com/office/drawing/2014/main" id="{FE7397F5-D8E9-B940-BF93-23C5CAEA1A1E}"/>
                </a:ext>
              </a:extLst>
            </p:cNvPr>
            <p:cNvSpPr>
              <a:spLocks/>
            </p:cNvSpPr>
            <p:nvPr/>
          </p:nvSpPr>
          <p:spPr bwMode="hidden">
            <a:xfrm>
              <a:off x="0" y="0"/>
              <a:ext cx="2933" cy="1846"/>
            </a:xfrm>
            <a:custGeom>
              <a:avLst/>
              <a:gdLst>
                <a:gd name="T0" fmla="*/ 2969 w 2924"/>
                <a:gd name="T1" fmla="*/ 647 h 1846"/>
                <a:gd name="T2" fmla="*/ 2921 w 2924"/>
                <a:gd name="T3" fmla="*/ 528 h 1846"/>
                <a:gd name="T4" fmla="*/ 2793 w 2924"/>
                <a:gd name="T5" fmla="*/ 414 h 1846"/>
                <a:gd name="T6" fmla="*/ 2599 w 2924"/>
                <a:gd name="T7" fmla="*/ 318 h 1846"/>
                <a:gd name="T8" fmla="*/ 2337 w 2924"/>
                <a:gd name="T9" fmla="*/ 228 h 1846"/>
                <a:gd name="T10" fmla="*/ 2015 w 2924"/>
                <a:gd name="T11" fmla="*/ 150 h 1846"/>
                <a:gd name="T12" fmla="*/ 1633 w 2924"/>
                <a:gd name="T13" fmla="*/ 78 h 1846"/>
                <a:gd name="T14" fmla="*/ 1198 w 2924"/>
                <a:gd name="T15" fmla="*/ 24 h 1846"/>
                <a:gd name="T16" fmla="*/ 704 w 2924"/>
                <a:gd name="T17" fmla="*/ 0 h 1846"/>
                <a:gd name="T18" fmla="*/ 1210 w 2924"/>
                <a:gd name="T19" fmla="*/ 48 h 1846"/>
                <a:gd name="T20" fmla="*/ 1651 w 2924"/>
                <a:gd name="T21" fmla="*/ 108 h 1846"/>
                <a:gd name="T22" fmla="*/ 2039 w 2924"/>
                <a:gd name="T23" fmla="*/ 180 h 1846"/>
                <a:gd name="T24" fmla="*/ 2361 w 2924"/>
                <a:gd name="T25" fmla="*/ 264 h 1846"/>
                <a:gd name="T26" fmla="*/ 2611 w 2924"/>
                <a:gd name="T27" fmla="*/ 360 h 1846"/>
                <a:gd name="T28" fmla="*/ 2793 w 2924"/>
                <a:gd name="T29" fmla="*/ 468 h 1846"/>
                <a:gd name="T30" fmla="*/ 2891 w 2924"/>
                <a:gd name="T31" fmla="*/ 587 h 1846"/>
                <a:gd name="T32" fmla="*/ 2909 w 2924"/>
                <a:gd name="T33" fmla="*/ 713 h 1846"/>
                <a:gd name="T34" fmla="*/ 2885 w 2924"/>
                <a:gd name="T35" fmla="*/ 785 h 1846"/>
                <a:gd name="T36" fmla="*/ 2837 w 2924"/>
                <a:gd name="T37" fmla="*/ 857 h 1846"/>
                <a:gd name="T38" fmla="*/ 2665 w 2924"/>
                <a:gd name="T39" fmla="*/ 1001 h 1846"/>
                <a:gd name="T40" fmla="*/ 2403 w 2924"/>
                <a:gd name="T41" fmla="*/ 1145 h 1846"/>
                <a:gd name="T42" fmla="*/ 2063 w 2924"/>
                <a:gd name="T43" fmla="*/ 1289 h 1846"/>
                <a:gd name="T44" fmla="*/ 1651 w 2924"/>
                <a:gd name="T45" fmla="*/ 1433 h 1846"/>
                <a:gd name="T46" fmla="*/ 1162 w 2924"/>
                <a:gd name="T47" fmla="*/ 1571 h 1846"/>
                <a:gd name="T48" fmla="*/ 614 w 2924"/>
                <a:gd name="T49" fmla="*/ 1702 h 1846"/>
                <a:gd name="T50" fmla="*/ 0 w 2924"/>
                <a:gd name="T51" fmla="*/ 1828 h 1846"/>
                <a:gd name="T52" fmla="*/ 316 w 2924"/>
                <a:gd name="T53" fmla="*/ 1780 h 1846"/>
                <a:gd name="T54" fmla="*/ 912 w 2924"/>
                <a:gd name="T55" fmla="*/ 1648 h 1846"/>
                <a:gd name="T56" fmla="*/ 1437 w 2924"/>
                <a:gd name="T57" fmla="*/ 1511 h 1846"/>
                <a:gd name="T58" fmla="*/ 1901 w 2924"/>
                <a:gd name="T59" fmla="*/ 1367 h 1846"/>
                <a:gd name="T60" fmla="*/ 2289 w 2924"/>
                <a:gd name="T61" fmla="*/ 1223 h 1846"/>
                <a:gd name="T62" fmla="*/ 2599 w 2924"/>
                <a:gd name="T63" fmla="*/ 1079 h 1846"/>
                <a:gd name="T64" fmla="*/ 2819 w 2924"/>
                <a:gd name="T65" fmla="*/ 929 h 1846"/>
                <a:gd name="T66" fmla="*/ 2921 w 2924"/>
                <a:gd name="T67" fmla="*/ 815 h 1846"/>
                <a:gd name="T68" fmla="*/ 2957 w 2924"/>
                <a:gd name="T69" fmla="*/ 743 h 1846"/>
                <a:gd name="T70" fmla="*/ 2969 w 2924"/>
                <a:gd name="T71" fmla="*/ 707 h 184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2924" h="1846">
                  <a:moveTo>
                    <a:pt x="2924" y="707"/>
                  </a:moveTo>
                  <a:lnTo>
                    <a:pt x="2924" y="647"/>
                  </a:lnTo>
                  <a:lnTo>
                    <a:pt x="2912" y="581"/>
                  </a:lnTo>
                  <a:lnTo>
                    <a:pt x="2876" y="528"/>
                  </a:lnTo>
                  <a:lnTo>
                    <a:pt x="2822" y="468"/>
                  </a:lnTo>
                  <a:lnTo>
                    <a:pt x="2750" y="414"/>
                  </a:lnTo>
                  <a:lnTo>
                    <a:pt x="2667" y="366"/>
                  </a:lnTo>
                  <a:lnTo>
                    <a:pt x="2559" y="318"/>
                  </a:lnTo>
                  <a:lnTo>
                    <a:pt x="2440" y="270"/>
                  </a:lnTo>
                  <a:lnTo>
                    <a:pt x="2302" y="228"/>
                  </a:lnTo>
                  <a:lnTo>
                    <a:pt x="2153" y="186"/>
                  </a:lnTo>
                  <a:lnTo>
                    <a:pt x="1985" y="150"/>
                  </a:lnTo>
                  <a:lnTo>
                    <a:pt x="1806" y="114"/>
                  </a:lnTo>
                  <a:lnTo>
                    <a:pt x="1608" y="78"/>
                  </a:lnTo>
                  <a:lnTo>
                    <a:pt x="1399" y="54"/>
                  </a:lnTo>
                  <a:lnTo>
                    <a:pt x="1178" y="24"/>
                  </a:lnTo>
                  <a:lnTo>
                    <a:pt x="945" y="0"/>
                  </a:lnTo>
                  <a:lnTo>
                    <a:pt x="694" y="0"/>
                  </a:lnTo>
                  <a:lnTo>
                    <a:pt x="945" y="24"/>
                  </a:lnTo>
                  <a:lnTo>
                    <a:pt x="1190" y="48"/>
                  </a:lnTo>
                  <a:lnTo>
                    <a:pt x="1417" y="78"/>
                  </a:lnTo>
                  <a:lnTo>
                    <a:pt x="1626" y="108"/>
                  </a:lnTo>
                  <a:lnTo>
                    <a:pt x="1824" y="144"/>
                  </a:lnTo>
                  <a:lnTo>
                    <a:pt x="2009" y="180"/>
                  </a:lnTo>
                  <a:lnTo>
                    <a:pt x="2176" y="222"/>
                  </a:lnTo>
                  <a:lnTo>
                    <a:pt x="2326" y="264"/>
                  </a:lnTo>
                  <a:lnTo>
                    <a:pt x="2457" y="312"/>
                  </a:lnTo>
                  <a:lnTo>
                    <a:pt x="2571" y="360"/>
                  </a:lnTo>
                  <a:lnTo>
                    <a:pt x="2667" y="414"/>
                  </a:lnTo>
                  <a:lnTo>
                    <a:pt x="2750" y="468"/>
                  </a:lnTo>
                  <a:lnTo>
                    <a:pt x="2804" y="528"/>
                  </a:lnTo>
                  <a:lnTo>
                    <a:pt x="2846" y="587"/>
                  </a:lnTo>
                  <a:lnTo>
                    <a:pt x="2864" y="647"/>
                  </a:lnTo>
                  <a:lnTo>
                    <a:pt x="2864" y="713"/>
                  </a:lnTo>
                  <a:lnTo>
                    <a:pt x="2852" y="749"/>
                  </a:lnTo>
                  <a:lnTo>
                    <a:pt x="2840" y="785"/>
                  </a:lnTo>
                  <a:lnTo>
                    <a:pt x="2816" y="821"/>
                  </a:lnTo>
                  <a:lnTo>
                    <a:pt x="2792" y="857"/>
                  </a:lnTo>
                  <a:lnTo>
                    <a:pt x="2721" y="929"/>
                  </a:lnTo>
                  <a:lnTo>
                    <a:pt x="2625" y="1001"/>
                  </a:lnTo>
                  <a:lnTo>
                    <a:pt x="2505" y="1073"/>
                  </a:lnTo>
                  <a:lnTo>
                    <a:pt x="2368" y="1145"/>
                  </a:lnTo>
                  <a:lnTo>
                    <a:pt x="2212" y="1217"/>
                  </a:lnTo>
                  <a:lnTo>
                    <a:pt x="2033" y="1289"/>
                  </a:lnTo>
                  <a:lnTo>
                    <a:pt x="1842" y="1361"/>
                  </a:lnTo>
                  <a:lnTo>
                    <a:pt x="1626" y="1433"/>
                  </a:lnTo>
                  <a:lnTo>
                    <a:pt x="1393" y="1499"/>
                  </a:lnTo>
                  <a:lnTo>
                    <a:pt x="1142" y="1571"/>
                  </a:lnTo>
                  <a:lnTo>
                    <a:pt x="879" y="1636"/>
                  </a:lnTo>
                  <a:lnTo>
                    <a:pt x="604" y="1702"/>
                  </a:lnTo>
                  <a:lnTo>
                    <a:pt x="305" y="1768"/>
                  </a:lnTo>
                  <a:lnTo>
                    <a:pt x="0" y="1828"/>
                  </a:lnTo>
                  <a:lnTo>
                    <a:pt x="0" y="1846"/>
                  </a:lnTo>
                  <a:lnTo>
                    <a:pt x="311" y="1780"/>
                  </a:lnTo>
                  <a:lnTo>
                    <a:pt x="610" y="1714"/>
                  </a:lnTo>
                  <a:lnTo>
                    <a:pt x="897" y="1648"/>
                  </a:lnTo>
                  <a:lnTo>
                    <a:pt x="1166" y="1583"/>
                  </a:lnTo>
                  <a:lnTo>
                    <a:pt x="1417" y="1511"/>
                  </a:lnTo>
                  <a:lnTo>
                    <a:pt x="1656" y="1439"/>
                  </a:lnTo>
                  <a:lnTo>
                    <a:pt x="1871" y="1367"/>
                  </a:lnTo>
                  <a:lnTo>
                    <a:pt x="2075" y="1295"/>
                  </a:lnTo>
                  <a:lnTo>
                    <a:pt x="2254" y="1223"/>
                  </a:lnTo>
                  <a:lnTo>
                    <a:pt x="2416" y="1151"/>
                  </a:lnTo>
                  <a:lnTo>
                    <a:pt x="2559" y="1079"/>
                  </a:lnTo>
                  <a:lnTo>
                    <a:pt x="2679" y="1001"/>
                  </a:lnTo>
                  <a:lnTo>
                    <a:pt x="2774" y="929"/>
                  </a:lnTo>
                  <a:lnTo>
                    <a:pt x="2846" y="857"/>
                  </a:lnTo>
                  <a:lnTo>
                    <a:pt x="2876" y="815"/>
                  </a:lnTo>
                  <a:lnTo>
                    <a:pt x="2900" y="779"/>
                  </a:lnTo>
                  <a:lnTo>
                    <a:pt x="2912" y="743"/>
                  </a:lnTo>
                  <a:lnTo>
                    <a:pt x="2924" y="707"/>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0193" name="Freeform 1036">
              <a:extLst>
                <a:ext uri="{FF2B5EF4-FFF2-40B4-BE49-F238E27FC236}">
                  <a16:creationId xmlns:a16="http://schemas.microsoft.com/office/drawing/2014/main" id="{7E09F7A7-C94E-094C-9D7C-C380B83EDCE8}"/>
                </a:ext>
              </a:extLst>
            </p:cNvPr>
            <p:cNvSpPr>
              <a:spLocks/>
            </p:cNvSpPr>
            <p:nvPr/>
          </p:nvSpPr>
          <p:spPr bwMode="hidden">
            <a:xfrm>
              <a:off x="114" y="2847"/>
              <a:ext cx="1493" cy="204"/>
            </a:xfrm>
            <a:custGeom>
              <a:avLst/>
              <a:gdLst>
                <a:gd name="T0" fmla="*/ 1424 w 1488"/>
                <a:gd name="T1" fmla="*/ 204 h 204"/>
                <a:gd name="T2" fmla="*/ 0 w 1488"/>
                <a:gd name="T3" fmla="*/ 18 h 204"/>
                <a:gd name="T4" fmla="*/ 77 w 1488"/>
                <a:gd name="T5" fmla="*/ 0 h 204"/>
                <a:gd name="T6" fmla="*/ 1513 w 1488"/>
                <a:gd name="T7" fmla="*/ 186 h 204"/>
                <a:gd name="T8" fmla="*/ 1424 w 1488"/>
                <a:gd name="T9" fmla="*/ 204 h 204"/>
                <a:gd name="T10" fmla="*/ 1424 w 1488"/>
                <a:gd name="T11" fmla="*/ 204 h 20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88" h="204">
                  <a:moveTo>
                    <a:pt x="1399" y="204"/>
                  </a:moveTo>
                  <a:lnTo>
                    <a:pt x="0" y="18"/>
                  </a:lnTo>
                  <a:lnTo>
                    <a:pt x="77" y="0"/>
                  </a:lnTo>
                  <a:lnTo>
                    <a:pt x="1488" y="186"/>
                  </a:lnTo>
                  <a:lnTo>
                    <a:pt x="1399" y="20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8258" name="Rectangle 1037">
              <a:extLst>
                <a:ext uri="{FF2B5EF4-FFF2-40B4-BE49-F238E27FC236}">
                  <a16:creationId xmlns:a16="http://schemas.microsoft.com/office/drawing/2014/main" id="{139DEEC6-03F6-2341-9F4F-710C8EF35674}"/>
                </a:ext>
              </a:extLst>
            </p:cNvPr>
            <p:cNvSpPr>
              <a:spLocks noChangeArrowheads="1"/>
            </p:cNvSpPr>
            <p:nvPr/>
          </p:nvSpPr>
          <p:spPr bwMode="hidden">
            <a:xfrm>
              <a:off x="473" y="3105"/>
              <a:ext cx="1" cy="1"/>
            </a:xfrm>
            <a:prstGeom prst="rect">
              <a:avLst/>
            </a:prstGeom>
            <a:solidFill>
              <a:srgbClr val="14148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defRPr/>
              </a:pPr>
              <a:endParaRPr lang="en-US" altLang="en-US"/>
            </a:p>
          </p:txBody>
        </p:sp>
        <p:sp>
          <p:nvSpPr>
            <p:cNvPr id="138259" name="Rectangle 1038">
              <a:extLst>
                <a:ext uri="{FF2B5EF4-FFF2-40B4-BE49-F238E27FC236}">
                  <a16:creationId xmlns:a16="http://schemas.microsoft.com/office/drawing/2014/main" id="{85DFAA17-7FF7-EF44-B49B-9EDA23BDE20B}"/>
                </a:ext>
              </a:extLst>
            </p:cNvPr>
            <p:cNvSpPr>
              <a:spLocks noChangeArrowheads="1"/>
            </p:cNvSpPr>
            <p:nvPr/>
          </p:nvSpPr>
          <p:spPr bwMode="hidden">
            <a:xfrm>
              <a:off x="473" y="3105"/>
              <a:ext cx="1" cy="1"/>
            </a:xfrm>
            <a:prstGeom prst="rect">
              <a:avLst/>
            </a:prstGeom>
            <a:solidFill>
              <a:srgbClr val="14148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defRPr/>
              </a:pPr>
              <a:endParaRPr lang="en-US" altLang="en-US"/>
            </a:p>
          </p:txBody>
        </p:sp>
        <p:grpSp>
          <p:nvGrpSpPr>
            <p:cNvPr id="50196" name="Group 1039">
              <a:extLst>
                <a:ext uri="{FF2B5EF4-FFF2-40B4-BE49-F238E27FC236}">
                  <a16:creationId xmlns:a16="http://schemas.microsoft.com/office/drawing/2014/main" id="{24949CA8-D7B2-8241-8D91-5520F52854ED}"/>
                </a:ext>
              </a:extLst>
            </p:cNvPr>
            <p:cNvGrpSpPr>
              <a:grpSpLocks/>
            </p:cNvGrpSpPr>
            <p:nvPr/>
          </p:nvGrpSpPr>
          <p:grpSpPr bwMode="auto">
            <a:xfrm>
              <a:off x="192" y="2284"/>
              <a:ext cx="1254" cy="923"/>
              <a:chOff x="192" y="2284"/>
              <a:chExt cx="1254" cy="923"/>
            </a:xfrm>
          </p:grpSpPr>
          <p:sp>
            <p:nvSpPr>
              <p:cNvPr id="50197" name="Freeform 1040">
                <a:extLst>
                  <a:ext uri="{FF2B5EF4-FFF2-40B4-BE49-F238E27FC236}">
                    <a16:creationId xmlns:a16="http://schemas.microsoft.com/office/drawing/2014/main" id="{0A06D1FA-D628-274E-9A08-A92B59C93C58}"/>
                  </a:ext>
                </a:extLst>
              </p:cNvPr>
              <p:cNvSpPr>
                <a:spLocks/>
              </p:cNvSpPr>
              <p:nvPr/>
            </p:nvSpPr>
            <p:spPr bwMode="hidden">
              <a:xfrm>
                <a:off x="408" y="3009"/>
                <a:ext cx="47" cy="6"/>
              </a:xfrm>
              <a:custGeom>
                <a:avLst/>
                <a:gdLst>
                  <a:gd name="T0" fmla="*/ 47 w 47"/>
                  <a:gd name="T1" fmla="*/ 6 h 6"/>
                  <a:gd name="T2" fmla="*/ 0 w 47"/>
                  <a:gd name="T3" fmla="*/ 0 h 6"/>
                  <a:gd name="T4" fmla="*/ 0 w 47"/>
                  <a:gd name="T5" fmla="*/ 0 h 6"/>
                  <a:gd name="T6" fmla="*/ 47 w 47"/>
                  <a:gd name="T7" fmla="*/ 6 h 6"/>
                  <a:gd name="T8" fmla="*/ 47 w 47"/>
                  <a:gd name="T9" fmla="*/ 6 h 6"/>
                  <a:gd name="T10" fmla="*/ 47 w 47"/>
                  <a:gd name="T11" fmla="*/ 6 h 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7" h="6">
                    <a:moveTo>
                      <a:pt x="47" y="6"/>
                    </a:moveTo>
                    <a:lnTo>
                      <a:pt x="0" y="0"/>
                    </a:lnTo>
                    <a:lnTo>
                      <a:pt x="47" y="6"/>
                    </a:lnTo>
                    <a:close/>
                  </a:path>
                </a:pathLst>
              </a:custGeom>
              <a:solidFill>
                <a:srgbClr val="14148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0198" name="Freeform 1041">
                <a:extLst>
                  <a:ext uri="{FF2B5EF4-FFF2-40B4-BE49-F238E27FC236}">
                    <a16:creationId xmlns:a16="http://schemas.microsoft.com/office/drawing/2014/main" id="{3C13754A-6D91-FE45-8EFE-74716AD4CD6F}"/>
                  </a:ext>
                </a:extLst>
              </p:cNvPr>
              <p:cNvSpPr>
                <a:spLocks/>
              </p:cNvSpPr>
              <p:nvPr/>
            </p:nvSpPr>
            <p:spPr bwMode="hidden">
              <a:xfrm>
                <a:off x="912" y="2284"/>
                <a:ext cx="324" cy="162"/>
              </a:xfrm>
              <a:custGeom>
                <a:avLst/>
                <a:gdLst>
                  <a:gd name="T0" fmla="*/ 0 w 323"/>
                  <a:gd name="T1" fmla="*/ 24 h 162"/>
                  <a:gd name="T2" fmla="*/ 6 w 323"/>
                  <a:gd name="T3" fmla="*/ 24 h 162"/>
                  <a:gd name="T4" fmla="*/ 12 w 323"/>
                  <a:gd name="T5" fmla="*/ 18 h 162"/>
                  <a:gd name="T6" fmla="*/ 48 w 323"/>
                  <a:gd name="T7" fmla="*/ 6 h 162"/>
                  <a:gd name="T8" fmla="*/ 101 w 323"/>
                  <a:gd name="T9" fmla="*/ 0 h 162"/>
                  <a:gd name="T10" fmla="*/ 137 w 323"/>
                  <a:gd name="T11" fmla="*/ 6 h 162"/>
                  <a:gd name="T12" fmla="*/ 178 w 323"/>
                  <a:gd name="T13" fmla="*/ 18 h 162"/>
                  <a:gd name="T14" fmla="*/ 244 w 323"/>
                  <a:gd name="T15" fmla="*/ 54 h 162"/>
                  <a:gd name="T16" fmla="*/ 292 w 323"/>
                  <a:gd name="T17" fmla="*/ 90 h 162"/>
                  <a:gd name="T18" fmla="*/ 322 w 323"/>
                  <a:gd name="T19" fmla="*/ 114 h 162"/>
                  <a:gd name="T20" fmla="*/ 328 w 323"/>
                  <a:gd name="T21" fmla="*/ 126 h 162"/>
                  <a:gd name="T22" fmla="*/ 328 w 323"/>
                  <a:gd name="T23" fmla="*/ 126 h 162"/>
                  <a:gd name="T24" fmla="*/ 226 w 323"/>
                  <a:gd name="T25" fmla="*/ 162 h 162"/>
                  <a:gd name="T26" fmla="*/ 0 w 323"/>
                  <a:gd name="T27" fmla="*/ 24 h 162"/>
                  <a:gd name="T28" fmla="*/ 0 w 323"/>
                  <a:gd name="T29" fmla="*/ 24 h 16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323" h="162">
                    <a:moveTo>
                      <a:pt x="0" y="24"/>
                    </a:moveTo>
                    <a:lnTo>
                      <a:pt x="6" y="24"/>
                    </a:lnTo>
                    <a:lnTo>
                      <a:pt x="12" y="18"/>
                    </a:lnTo>
                    <a:lnTo>
                      <a:pt x="48" y="6"/>
                    </a:lnTo>
                    <a:lnTo>
                      <a:pt x="101" y="0"/>
                    </a:lnTo>
                    <a:lnTo>
                      <a:pt x="137" y="6"/>
                    </a:lnTo>
                    <a:lnTo>
                      <a:pt x="173" y="18"/>
                    </a:lnTo>
                    <a:lnTo>
                      <a:pt x="239" y="54"/>
                    </a:lnTo>
                    <a:lnTo>
                      <a:pt x="287" y="90"/>
                    </a:lnTo>
                    <a:lnTo>
                      <a:pt x="317" y="114"/>
                    </a:lnTo>
                    <a:lnTo>
                      <a:pt x="323" y="126"/>
                    </a:lnTo>
                    <a:lnTo>
                      <a:pt x="221" y="162"/>
                    </a:lnTo>
                    <a:lnTo>
                      <a:pt x="0" y="24"/>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0199" name="Freeform 1042">
                <a:extLst>
                  <a:ext uri="{FF2B5EF4-FFF2-40B4-BE49-F238E27FC236}">
                    <a16:creationId xmlns:a16="http://schemas.microsoft.com/office/drawing/2014/main" id="{CE40F78C-B4AB-6D4D-8B06-8EA9A5E95C5B}"/>
                  </a:ext>
                </a:extLst>
              </p:cNvPr>
              <p:cNvSpPr>
                <a:spLocks noEditPoints="1"/>
              </p:cNvSpPr>
              <p:nvPr/>
            </p:nvSpPr>
            <p:spPr bwMode="hidden">
              <a:xfrm>
                <a:off x="192" y="2284"/>
                <a:ext cx="1254" cy="923"/>
              </a:xfrm>
              <a:custGeom>
                <a:avLst/>
                <a:gdLst>
                  <a:gd name="T0" fmla="*/ 1186 w 1250"/>
                  <a:gd name="T1" fmla="*/ 641 h 923"/>
                  <a:gd name="T2" fmla="*/ 1186 w 1250"/>
                  <a:gd name="T3" fmla="*/ 473 h 923"/>
                  <a:gd name="T4" fmla="*/ 1156 w 1250"/>
                  <a:gd name="T5" fmla="*/ 384 h 923"/>
                  <a:gd name="T6" fmla="*/ 1132 w 1250"/>
                  <a:gd name="T7" fmla="*/ 288 h 923"/>
                  <a:gd name="T8" fmla="*/ 1068 w 1250"/>
                  <a:gd name="T9" fmla="*/ 174 h 923"/>
                  <a:gd name="T10" fmla="*/ 996 w 1250"/>
                  <a:gd name="T11" fmla="*/ 96 h 923"/>
                  <a:gd name="T12" fmla="*/ 978 w 1250"/>
                  <a:gd name="T13" fmla="*/ 72 h 923"/>
                  <a:gd name="T14" fmla="*/ 906 w 1250"/>
                  <a:gd name="T15" fmla="*/ 18 h 923"/>
                  <a:gd name="T16" fmla="*/ 834 w 1250"/>
                  <a:gd name="T17" fmla="*/ 6 h 923"/>
                  <a:gd name="T18" fmla="*/ 722 w 1250"/>
                  <a:gd name="T19" fmla="*/ 24 h 923"/>
                  <a:gd name="T20" fmla="*/ 674 w 1250"/>
                  <a:gd name="T21" fmla="*/ 42 h 923"/>
                  <a:gd name="T22" fmla="*/ 578 w 1250"/>
                  <a:gd name="T23" fmla="*/ 120 h 923"/>
                  <a:gd name="T24" fmla="*/ 542 w 1250"/>
                  <a:gd name="T25" fmla="*/ 228 h 923"/>
                  <a:gd name="T26" fmla="*/ 519 w 1250"/>
                  <a:gd name="T27" fmla="*/ 348 h 923"/>
                  <a:gd name="T28" fmla="*/ 436 w 1250"/>
                  <a:gd name="T29" fmla="*/ 479 h 923"/>
                  <a:gd name="T30" fmla="*/ 418 w 1250"/>
                  <a:gd name="T31" fmla="*/ 539 h 923"/>
                  <a:gd name="T32" fmla="*/ 358 w 1250"/>
                  <a:gd name="T33" fmla="*/ 599 h 923"/>
                  <a:gd name="T34" fmla="*/ 310 w 1250"/>
                  <a:gd name="T35" fmla="*/ 629 h 923"/>
                  <a:gd name="T36" fmla="*/ 298 w 1250"/>
                  <a:gd name="T37" fmla="*/ 635 h 923"/>
                  <a:gd name="T38" fmla="*/ 262 w 1250"/>
                  <a:gd name="T39" fmla="*/ 677 h 923"/>
                  <a:gd name="T40" fmla="*/ 150 w 1250"/>
                  <a:gd name="T41" fmla="*/ 797 h 923"/>
                  <a:gd name="T42" fmla="*/ 54 w 1250"/>
                  <a:gd name="T43" fmla="*/ 839 h 923"/>
                  <a:gd name="T44" fmla="*/ 156 w 1250"/>
                  <a:gd name="T45" fmla="*/ 905 h 923"/>
                  <a:gd name="T46" fmla="*/ 245 w 1250"/>
                  <a:gd name="T47" fmla="*/ 869 h 923"/>
                  <a:gd name="T48" fmla="*/ 650 w 1250"/>
                  <a:gd name="T49" fmla="*/ 827 h 923"/>
                  <a:gd name="T50" fmla="*/ 710 w 1250"/>
                  <a:gd name="T51" fmla="*/ 725 h 923"/>
                  <a:gd name="T52" fmla="*/ 704 w 1250"/>
                  <a:gd name="T53" fmla="*/ 611 h 923"/>
                  <a:gd name="T54" fmla="*/ 791 w 1250"/>
                  <a:gd name="T55" fmla="*/ 551 h 923"/>
                  <a:gd name="T56" fmla="*/ 894 w 1250"/>
                  <a:gd name="T57" fmla="*/ 449 h 923"/>
                  <a:gd name="T58" fmla="*/ 924 w 1250"/>
                  <a:gd name="T59" fmla="*/ 414 h 923"/>
                  <a:gd name="T60" fmla="*/ 990 w 1250"/>
                  <a:gd name="T61" fmla="*/ 318 h 923"/>
                  <a:gd name="T62" fmla="*/ 1038 w 1250"/>
                  <a:gd name="T63" fmla="*/ 336 h 923"/>
                  <a:gd name="T64" fmla="*/ 1138 w 1250"/>
                  <a:gd name="T65" fmla="*/ 617 h 923"/>
                  <a:gd name="T66" fmla="*/ 1132 w 1250"/>
                  <a:gd name="T67" fmla="*/ 689 h 923"/>
                  <a:gd name="T68" fmla="*/ 1168 w 1250"/>
                  <a:gd name="T69" fmla="*/ 749 h 923"/>
                  <a:gd name="T70" fmla="*/ 1222 w 1250"/>
                  <a:gd name="T71" fmla="*/ 713 h 923"/>
                  <a:gd name="T72" fmla="*/ 1258 w 1250"/>
                  <a:gd name="T73" fmla="*/ 749 h 923"/>
                  <a:gd name="T74" fmla="*/ 1270 w 1250"/>
                  <a:gd name="T75" fmla="*/ 743 h 923"/>
                  <a:gd name="T76" fmla="*/ 704 w 1250"/>
                  <a:gd name="T77" fmla="*/ 264 h 923"/>
                  <a:gd name="T78" fmla="*/ 799 w 1250"/>
                  <a:gd name="T79" fmla="*/ 372 h 923"/>
                  <a:gd name="T80" fmla="*/ 776 w 1250"/>
                  <a:gd name="T81" fmla="*/ 443 h 923"/>
                  <a:gd name="T82" fmla="*/ 716 w 1250"/>
                  <a:gd name="T83" fmla="*/ 515 h 923"/>
                  <a:gd name="T84" fmla="*/ 668 w 1250"/>
                  <a:gd name="T85" fmla="*/ 569 h 923"/>
                  <a:gd name="T86" fmla="*/ 626 w 1250"/>
                  <a:gd name="T87" fmla="*/ 593 h 923"/>
                  <a:gd name="T88" fmla="*/ 584 w 1250"/>
                  <a:gd name="T89" fmla="*/ 617 h 923"/>
                  <a:gd name="T90" fmla="*/ 572 w 1250"/>
                  <a:gd name="T91" fmla="*/ 707 h 923"/>
                  <a:gd name="T92" fmla="*/ 358 w 1250"/>
                  <a:gd name="T93" fmla="*/ 755 h 923"/>
                  <a:gd name="T94" fmla="*/ 394 w 1250"/>
                  <a:gd name="T95" fmla="*/ 641 h 923"/>
                  <a:gd name="T96" fmla="*/ 430 w 1250"/>
                  <a:gd name="T97" fmla="*/ 647 h 923"/>
                  <a:gd name="T98" fmla="*/ 448 w 1250"/>
                  <a:gd name="T99" fmla="*/ 617 h 923"/>
                  <a:gd name="T100" fmla="*/ 578 w 1250"/>
                  <a:gd name="T101" fmla="*/ 515 h 923"/>
                  <a:gd name="T102" fmla="*/ 626 w 1250"/>
                  <a:gd name="T103" fmla="*/ 473 h 923"/>
                  <a:gd name="T104" fmla="*/ 650 w 1250"/>
                  <a:gd name="T105" fmla="*/ 396 h 923"/>
                  <a:gd name="T106" fmla="*/ 650 w 1250"/>
                  <a:gd name="T107" fmla="*/ 378 h 923"/>
                  <a:gd name="T108" fmla="*/ 674 w 1250"/>
                  <a:gd name="T109" fmla="*/ 270 h 923"/>
                  <a:gd name="T110" fmla="*/ 692 w 1250"/>
                  <a:gd name="T111" fmla="*/ 192 h 923"/>
                  <a:gd name="T112" fmla="*/ 704 w 1250"/>
                  <a:gd name="T113" fmla="*/ 264 h 923"/>
                  <a:gd name="T114" fmla="*/ 542 w 1250"/>
                  <a:gd name="T115" fmla="*/ 455 h 923"/>
                  <a:gd name="T116" fmla="*/ 644 w 1250"/>
                  <a:gd name="T117" fmla="*/ 803 h 92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250" h="923">
                    <a:moveTo>
                      <a:pt x="1244" y="713"/>
                    </a:moveTo>
                    <a:lnTo>
                      <a:pt x="1214" y="683"/>
                    </a:lnTo>
                    <a:lnTo>
                      <a:pt x="1166" y="653"/>
                    </a:lnTo>
                    <a:lnTo>
                      <a:pt x="1166" y="641"/>
                    </a:lnTo>
                    <a:lnTo>
                      <a:pt x="1172" y="617"/>
                    </a:lnTo>
                    <a:lnTo>
                      <a:pt x="1172" y="581"/>
                    </a:lnTo>
                    <a:lnTo>
                      <a:pt x="1172" y="545"/>
                    </a:lnTo>
                    <a:lnTo>
                      <a:pt x="1172" y="509"/>
                    </a:lnTo>
                    <a:lnTo>
                      <a:pt x="1166" y="473"/>
                    </a:lnTo>
                    <a:lnTo>
                      <a:pt x="1154" y="443"/>
                    </a:lnTo>
                    <a:lnTo>
                      <a:pt x="1148" y="431"/>
                    </a:lnTo>
                    <a:lnTo>
                      <a:pt x="1142" y="425"/>
                    </a:lnTo>
                    <a:lnTo>
                      <a:pt x="1142" y="408"/>
                    </a:lnTo>
                    <a:lnTo>
                      <a:pt x="1136" y="384"/>
                    </a:lnTo>
                    <a:lnTo>
                      <a:pt x="1130" y="354"/>
                    </a:lnTo>
                    <a:lnTo>
                      <a:pt x="1118" y="324"/>
                    </a:lnTo>
                    <a:lnTo>
                      <a:pt x="1106" y="300"/>
                    </a:lnTo>
                    <a:lnTo>
                      <a:pt x="1112" y="294"/>
                    </a:lnTo>
                    <a:lnTo>
                      <a:pt x="1112" y="288"/>
                    </a:lnTo>
                    <a:lnTo>
                      <a:pt x="1112" y="270"/>
                    </a:lnTo>
                    <a:lnTo>
                      <a:pt x="1106" y="252"/>
                    </a:lnTo>
                    <a:lnTo>
                      <a:pt x="1083" y="210"/>
                    </a:lnTo>
                    <a:lnTo>
                      <a:pt x="1059" y="180"/>
                    </a:lnTo>
                    <a:lnTo>
                      <a:pt x="1053" y="174"/>
                    </a:lnTo>
                    <a:lnTo>
                      <a:pt x="1047" y="168"/>
                    </a:lnTo>
                    <a:lnTo>
                      <a:pt x="1041" y="126"/>
                    </a:lnTo>
                    <a:lnTo>
                      <a:pt x="1017" y="114"/>
                    </a:lnTo>
                    <a:lnTo>
                      <a:pt x="987" y="90"/>
                    </a:lnTo>
                    <a:lnTo>
                      <a:pt x="981" y="96"/>
                    </a:lnTo>
                    <a:lnTo>
                      <a:pt x="981" y="102"/>
                    </a:lnTo>
                    <a:lnTo>
                      <a:pt x="975" y="120"/>
                    </a:lnTo>
                    <a:lnTo>
                      <a:pt x="975" y="108"/>
                    </a:lnTo>
                    <a:lnTo>
                      <a:pt x="969" y="90"/>
                    </a:lnTo>
                    <a:lnTo>
                      <a:pt x="963" y="72"/>
                    </a:lnTo>
                    <a:lnTo>
                      <a:pt x="963" y="66"/>
                    </a:lnTo>
                    <a:lnTo>
                      <a:pt x="933" y="42"/>
                    </a:lnTo>
                    <a:lnTo>
                      <a:pt x="921" y="36"/>
                    </a:lnTo>
                    <a:lnTo>
                      <a:pt x="915" y="30"/>
                    </a:lnTo>
                    <a:lnTo>
                      <a:pt x="891" y="18"/>
                    </a:lnTo>
                    <a:lnTo>
                      <a:pt x="885" y="18"/>
                    </a:lnTo>
                    <a:lnTo>
                      <a:pt x="867" y="18"/>
                    </a:lnTo>
                    <a:lnTo>
                      <a:pt x="855" y="18"/>
                    </a:lnTo>
                    <a:lnTo>
                      <a:pt x="849" y="18"/>
                    </a:lnTo>
                    <a:lnTo>
                      <a:pt x="819" y="6"/>
                    </a:lnTo>
                    <a:lnTo>
                      <a:pt x="796" y="0"/>
                    </a:lnTo>
                    <a:lnTo>
                      <a:pt x="772" y="6"/>
                    </a:lnTo>
                    <a:lnTo>
                      <a:pt x="754" y="18"/>
                    </a:lnTo>
                    <a:lnTo>
                      <a:pt x="730" y="18"/>
                    </a:lnTo>
                    <a:lnTo>
                      <a:pt x="712" y="24"/>
                    </a:lnTo>
                    <a:lnTo>
                      <a:pt x="700" y="30"/>
                    </a:lnTo>
                    <a:lnTo>
                      <a:pt x="694" y="30"/>
                    </a:lnTo>
                    <a:lnTo>
                      <a:pt x="688" y="30"/>
                    </a:lnTo>
                    <a:lnTo>
                      <a:pt x="664" y="42"/>
                    </a:lnTo>
                    <a:lnTo>
                      <a:pt x="628" y="60"/>
                    </a:lnTo>
                    <a:lnTo>
                      <a:pt x="586" y="90"/>
                    </a:lnTo>
                    <a:lnTo>
                      <a:pt x="574" y="108"/>
                    </a:lnTo>
                    <a:lnTo>
                      <a:pt x="562" y="120"/>
                    </a:lnTo>
                    <a:lnTo>
                      <a:pt x="568" y="120"/>
                    </a:lnTo>
                    <a:lnTo>
                      <a:pt x="568" y="114"/>
                    </a:lnTo>
                    <a:lnTo>
                      <a:pt x="550" y="150"/>
                    </a:lnTo>
                    <a:lnTo>
                      <a:pt x="538" y="192"/>
                    </a:lnTo>
                    <a:lnTo>
                      <a:pt x="532" y="216"/>
                    </a:lnTo>
                    <a:lnTo>
                      <a:pt x="532" y="228"/>
                    </a:lnTo>
                    <a:lnTo>
                      <a:pt x="527" y="246"/>
                    </a:lnTo>
                    <a:lnTo>
                      <a:pt x="521" y="276"/>
                    </a:lnTo>
                    <a:lnTo>
                      <a:pt x="515" y="312"/>
                    </a:lnTo>
                    <a:lnTo>
                      <a:pt x="509" y="348"/>
                    </a:lnTo>
                    <a:lnTo>
                      <a:pt x="473" y="390"/>
                    </a:lnTo>
                    <a:lnTo>
                      <a:pt x="473" y="396"/>
                    </a:lnTo>
                    <a:lnTo>
                      <a:pt x="467" y="402"/>
                    </a:lnTo>
                    <a:lnTo>
                      <a:pt x="449" y="437"/>
                    </a:lnTo>
                    <a:lnTo>
                      <a:pt x="431" y="479"/>
                    </a:lnTo>
                    <a:lnTo>
                      <a:pt x="419" y="521"/>
                    </a:lnTo>
                    <a:lnTo>
                      <a:pt x="413" y="527"/>
                    </a:lnTo>
                    <a:lnTo>
                      <a:pt x="413" y="533"/>
                    </a:lnTo>
                    <a:lnTo>
                      <a:pt x="413" y="539"/>
                    </a:lnTo>
                    <a:lnTo>
                      <a:pt x="353" y="599"/>
                    </a:lnTo>
                    <a:lnTo>
                      <a:pt x="347" y="599"/>
                    </a:lnTo>
                    <a:lnTo>
                      <a:pt x="341" y="599"/>
                    </a:lnTo>
                    <a:lnTo>
                      <a:pt x="335" y="611"/>
                    </a:lnTo>
                    <a:lnTo>
                      <a:pt x="311" y="629"/>
                    </a:lnTo>
                    <a:lnTo>
                      <a:pt x="305" y="629"/>
                    </a:lnTo>
                    <a:lnTo>
                      <a:pt x="299" y="629"/>
                    </a:lnTo>
                    <a:lnTo>
                      <a:pt x="299" y="635"/>
                    </a:lnTo>
                    <a:lnTo>
                      <a:pt x="293" y="635"/>
                    </a:lnTo>
                    <a:lnTo>
                      <a:pt x="257" y="659"/>
                    </a:lnTo>
                    <a:lnTo>
                      <a:pt x="257" y="665"/>
                    </a:lnTo>
                    <a:lnTo>
                      <a:pt x="257" y="677"/>
                    </a:lnTo>
                    <a:lnTo>
                      <a:pt x="257" y="701"/>
                    </a:lnTo>
                    <a:lnTo>
                      <a:pt x="257" y="719"/>
                    </a:lnTo>
                    <a:lnTo>
                      <a:pt x="257" y="731"/>
                    </a:lnTo>
                    <a:lnTo>
                      <a:pt x="216" y="725"/>
                    </a:lnTo>
                    <a:lnTo>
                      <a:pt x="150" y="797"/>
                    </a:lnTo>
                    <a:lnTo>
                      <a:pt x="150" y="827"/>
                    </a:lnTo>
                    <a:lnTo>
                      <a:pt x="174" y="827"/>
                    </a:lnTo>
                    <a:lnTo>
                      <a:pt x="114" y="845"/>
                    </a:lnTo>
                    <a:lnTo>
                      <a:pt x="108" y="851"/>
                    </a:lnTo>
                    <a:lnTo>
                      <a:pt x="54" y="839"/>
                    </a:lnTo>
                    <a:lnTo>
                      <a:pt x="0" y="857"/>
                    </a:lnTo>
                    <a:lnTo>
                      <a:pt x="0" y="875"/>
                    </a:lnTo>
                    <a:lnTo>
                      <a:pt x="102" y="893"/>
                    </a:lnTo>
                    <a:lnTo>
                      <a:pt x="96" y="893"/>
                    </a:lnTo>
                    <a:lnTo>
                      <a:pt x="156" y="905"/>
                    </a:lnTo>
                    <a:lnTo>
                      <a:pt x="168" y="899"/>
                    </a:lnTo>
                    <a:lnTo>
                      <a:pt x="311" y="923"/>
                    </a:lnTo>
                    <a:lnTo>
                      <a:pt x="365" y="911"/>
                    </a:lnTo>
                    <a:lnTo>
                      <a:pt x="371" y="887"/>
                    </a:lnTo>
                    <a:lnTo>
                      <a:pt x="240" y="869"/>
                    </a:lnTo>
                    <a:lnTo>
                      <a:pt x="240" y="863"/>
                    </a:lnTo>
                    <a:lnTo>
                      <a:pt x="497" y="791"/>
                    </a:lnTo>
                    <a:lnTo>
                      <a:pt x="503" y="809"/>
                    </a:lnTo>
                    <a:lnTo>
                      <a:pt x="640" y="827"/>
                    </a:lnTo>
                    <a:lnTo>
                      <a:pt x="700" y="725"/>
                    </a:lnTo>
                    <a:lnTo>
                      <a:pt x="658" y="719"/>
                    </a:lnTo>
                    <a:lnTo>
                      <a:pt x="664" y="653"/>
                    </a:lnTo>
                    <a:lnTo>
                      <a:pt x="670" y="623"/>
                    </a:lnTo>
                    <a:lnTo>
                      <a:pt x="694" y="611"/>
                    </a:lnTo>
                    <a:lnTo>
                      <a:pt x="694" y="605"/>
                    </a:lnTo>
                    <a:lnTo>
                      <a:pt x="718" y="587"/>
                    </a:lnTo>
                    <a:lnTo>
                      <a:pt x="748" y="569"/>
                    </a:lnTo>
                    <a:lnTo>
                      <a:pt x="778" y="551"/>
                    </a:lnTo>
                    <a:lnTo>
                      <a:pt x="796" y="533"/>
                    </a:lnTo>
                    <a:lnTo>
                      <a:pt x="819" y="515"/>
                    </a:lnTo>
                    <a:lnTo>
                      <a:pt x="843" y="497"/>
                    </a:lnTo>
                    <a:lnTo>
                      <a:pt x="867" y="467"/>
                    </a:lnTo>
                    <a:lnTo>
                      <a:pt x="879" y="449"/>
                    </a:lnTo>
                    <a:lnTo>
                      <a:pt x="879" y="443"/>
                    </a:lnTo>
                    <a:lnTo>
                      <a:pt x="885" y="443"/>
                    </a:lnTo>
                    <a:lnTo>
                      <a:pt x="891" y="431"/>
                    </a:lnTo>
                    <a:lnTo>
                      <a:pt x="903" y="425"/>
                    </a:lnTo>
                    <a:lnTo>
                      <a:pt x="909" y="414"/>
                    </a:lnTo>
                    <a:lnTo>
                      <a:pt x="909" y="390"/>
                    </a:lnTo>
                    <a:lnTo>
                      <a:pt x="903" y="360"/>
                    </a:lnTo>
                    <a:lnTo>
                      <a:pt x="927" y="348"/>
                    </a:lnTo>
                    <a:lnTo>
                      <a:pt x="951" y="330"/>
                    </a:lnTo>
                    <a:lnTo>
                      <a:pt x="975" y="318"/>
                    </a:lnTo>
                    <a:lnTo>
                      <a:pt x="993" y="300"/>
                    </a:lnTo>
                    <a:lnTo>
                      <a:pt x="999" y="306"/>
                    </a:lnTo>
                    <a:lnTo>
                      <a:pt x="1011" y="306"/>
                    </a:lnTo>
                    <a:lnTo>
                      <a:pt x="1023" y="336"/>
                    </a:lnTo>
                    <a:lnTo>
                      <a:pt x="1071" y="449"/>
                    </a:lnTo>
                    <a:lnTo>
                      <a:pt x="1071" y="467"/>
                    </a:lnTo>
                    <a:lnTo>
                      <a:pt x="1077" y="497"/>
                    </a:lnTo>
                    <a:lnTo>
                      <a:pt x="1101" y="563"/>
                    </a:lnTo>
                    <a:lnTo>
                      <a:pt x="1118" y="617"/>
                    </a:lnTo>
                    <a:lnTo>
                      <a:pt x="1124" y="641"/>
                    </a:lnTo>
                    <a:lnTo>
                      <a:pt x="1124" y="653"/>
                    </a:lnTo>
                    <a:lnTo>
                      <a:pt x="1118" y="659"/>
                    </a:lnTo>
                    <a:lnTo>
                      <a:pt x="1112" y="671"/>
                    </a:lnTo>
                    <a:lnTo>
                      <a:pt x="1112" y="689"/>
                    </a:lnTo>
                    <a:lnTo>
                      <a:pt x="1118" y="701"/>
                    </a:lnTo>
                    <a:lnTo>
                      <a:pt x="1124" y="719"/>
                    </a:lnTo>
                    <a:lnTo>
                      <a:pt x="1130" y="737"/>
                    </a:lnTo>
                    <a:lnTo>
                      <a:pt x="1136" y="749"/>
                    </a:lnTo>
                    <a:lnTo>
                      <a:pt x="1148" y="749"/>
                    </a:lnTo>
                    <a:lnTo>
                      <a:pt x="1154" y="743"/>
                    </a:lnTo>
                    <a:lnTo>
                      <a:pt x="1154" y="725"/>
                    </a:lnTo>
                    <a:lnTo>
                      <a:pt x="1148" y="707"/>
                    </a:lnTo>
                    <a:lnTo>
                      <a:pt x="1148" y="701"/>
                    </a:lnTo>
                    <a:lnTo>
                      <a:pt x="1202" y="713"/>
                    </a:lnTo>
                    <a:lnTo>
                      <a:pt x="1208" y="719"/>
                    </a:lnTo>
                    <a:lnTo>
                      <a:pt x="1214" y="737"/>
                    </a:lnTo>
                    <a:lnTo>
                      <a:pt x="1220" y="749"/>
                    </a:lnTo>
                    <a:lnTo>
                      <a:pt x="1232" y="755"/>
                    </a:lnTo>
                    <a:lnTo>
                      <a:pt x="1238" y="749"/>
                    </a:lnTo>
                    <a:lnTo>
                      <a:pt x="1232" y="737"/>
                    </a:lnTo>
                    <a:lnTo>
                      <a:pt x="1238" y="749"/>
                    </a:lnTo>
                    <a:lnTo>
                      <a:pt x="1244" y="755"/>
                    </a:lnTo>
                    <a:lnTo>
                      <a:pt x="1250" y="749"/>
                    </a:lnTo>
                    <a:lnTo>
                      <a:pt x="1250" y="743"/>
                    </a:lnTo>
                    <a:lnTo>
                      <a:pt x="1250" y="731"/>
                    </a:lnTo>
                    <a:lnTo>
                      <a:pt x="1244" y="719"/>
                    </a:lnTo>
                    <a:lnTo>
                      <a:pt x="1244" y="713"/>
                    </a:lnTo>
                    <a:close/>
                    <a:moveTo>
                      <a:pt x="694" y="264"/>
                    </a:moveTo>
                    <a:lnTo>
                      <a:pt x="700" y="276"/>
                    </a:lnTo>
                    <a:lnTo>
                      <a:pt x="712" y="288"/>
                    </a:lnTo>
                    <a:lnTo>
                      <a:pt x="742" y="330"/>
                    </a:lnTo>
                    <a:lnTo>
                      <a:pt x="778" y="360"/>
                    </a:lnTo>
                    <a:lnTo>
                      <a:pt x="784" y="372"/>
                    </a:lnTo>
                    <a:lnTo>
                      <a:pt x="790" y="378"/>
                    </a:lnTo>
                    <a:lnTo>
                      <a:pt x="796" y="384"/>
                    </a:lnTo>
                    <a:lnTo>
                      <a:pt x="790" y="431"/>
                    </a:lnTo>
                    <a:lnTo>
                      <a:pt x="766" y="443"/>
                    </a:lnTo>
                    <a:lnTo>
                      <a:pt x="748" y="461"/>
                    </a:lnTo>
                    <a:lnTo>
                      <a:pt x="724" y="485"/>
                    </a:lnTo>
                    <a:lnTo>
                      <a:pt x="712" y="503"/>
                    </a:lnTo>
                    <a:lnTo>
                      <a:pt x="712" y="509"/>
                    </a:lnTo>
                    <a:lnTo>
                      <a:pt x="706" y="515"/>
                    </a:lnTo>
                    <a:lnTo>
                      <a:pt x="688" y="533"/>
                    </a:lnTo>
                    <a:lnTo>
                      <a:pt x="670" y="551"/>
                    </a:lnTo>
                    <a:lnTo>
                      <a:pt x="658" y="563"/>
                    </a:lnTo>
                    <a:lnTo>
                      <a:pt x="658" y="569"/>
                    </a:lnTo>
                    <a:lnTo>
                      <a:pt x="652" y="569"/>
                    </a:lnTo>
                    <a:lnTo>
                      <a:pt x="652" y="575"/>
                    </a:lnTo>
                    <a:lnTo>
                      <a:pt x="640" y="581"/>
                    </a:lnTo>
                    <a:lnTo>
                      <a:pt x="616" y="593"/>
                    </a:lnTo>
                    <a:lnTo>
                      <a:pt x="604" y="599"/>
                    </a:lnTo>
                    <a:lnTo>
                      <a:pt x="592" y="605"/>
                    </a:lnTo>
                    <a:lnTo>
                      <a:pt x="586" y="611"/>
                    </a:lnTo>
                    <a:lnTo>
                      <a:pt x="574" y="617"/>
                    </a:lnTo>
                    <a:lnTo>
                      <a:pt x="562" y="629"/>
                    </a:lnTo>
                    <a:lnTo>
                      <a:pt x="550" y="635"/>
                    </a:lnTo>
                    <a:lnTo>
                      <a:pt x="550" y="653"/>
                    </a:lnTo>
                    <a:lnTo>
                      <a:pt x="556" y="677"/>
                    </a:lnTo>
                    <a:lnTo>
                      <a:pt x="562" y="707"/>
                    </a:lnTo>
                    <a:lnTo>
                      <a:pt x="538" y="737"/>
                    </a:lnTo>
                    <a:lnTo>
                      <a:pt x="377" y="785"/>
                    </a:lnTo>
                    <a:lnTo>
                      <a:pt x="365" y="761"/>
                    </a:lnTo>
                    <a:lnTo>
                      <a:pt x="359" y="755"/>
                    </a:lnTo>
                    <a:lnTo>
                      <a:pt x="353" y="755"/>
                    </a:lnTo>
                    <a:lnTo>
                      <a:pt x="359" y="683"/>
                    </a:lnTo>
                    <a:lnTo>
                      <a:pt x="365" y="671"/>
                    </a:lnTo>
                    <a:lnTo>
                      <a:pt x="371" y="665"/>
                    </a:lnTo>
                    <a:lnTo>
                      <a:pt x="389" y="641"/>
                    </a:lnTo>
                    <a:lnTo>
                      <a:pt x="413" y="629"/>
                    </a:lnTo>
                    <a:lnTo>
                      <a:pt x="431" y="611"/>
                    </a:lnTo>
                    <a:lnTo>
                      <a:pt x="419" y="623"/>
                    </a:lnTo>
                    <a:lnTo>
                      <a:pt x="419" y="629"/>
                    </a:lnTo>
                    <a:lnTo>
                      <a:pt x="425" y="647"/>
                    </a:lnTo>
                    <a:lnTo>
                      <a:pt x="425" y="659"/>
                    </a:lnTo>
                    <a:lnTo>
                      <a:pt x="431" y="665"/>
                    </a:lnTo>
                    <a:lnTo>
                      <a:pt x="437" y="659"/>
                    </a:lnTo>
                    <a:lnTo>
                      <a:pt x="443" y="635"/>
                    </a:lnTo>
                    <a:lnTo>
                      <a:pt x="443" y="617"/>
                    </a:lnTo>
                    <a:lnTo>
                      <a:pt x="443" y="605"/>
                    </a:lnTo>
                    <a:lnTo>
                      <a:pt x="491" y="575"/>
                    </a:lnTo>
                    <a:lnTo>
                      <a:pt x="527" y="545"/>
                    </a:lnTo>
                    <a:lnTo>
                      <a:pt x="550" y="527"/>
                    </a:lnTo>
                    <a:lnTo>
                      <a:pt x="568" y="515"/>
                    </a:lnTo>
                    <a:lnTo>
                      <a:pt x="586" y="503"/>
                    </a:lnTo>
                    <a:lnTo>
                      <a:pt x="598" y="497"/>
                    </a:lnTo>
                    <a:lnTo>
                      <a:pt x="610" y="485"/>
                    </a:lnTo>
                    <a:lnTo>
                      <a:pt x="616" y="479"/>
                    </a:lnTo>
                    <a:lnTo>
                      <a:pt x="616" y="473"/>
                    </a:lnTo>
                    <a:lnTo>
                      <a:pt x="628" y="455"/>
                    </a:lnTo>
                    <a:lnTo>
                      <a:pt x="634" y="431"/>
                    </a:lnTo>
                    <a:lnTo>
                      <a:pt x="640" y="408"/>
                    </a:lnTo>
                    <a:lnTo>
                      <a:pt x="640" y="402"/>
                    </a:lnTo>
                    <a:lnTo>
                      <a:pt x="640" y="396"/>
                    </a:lnTo>
                    <a:lnTo>
                      <a:pt x="628" y="396"/>
                    </a:lnTo>
                    <a:lnTo>
                      <a:pt x="634" y="396"/>
                    </a:lnTo>
                    <a:lnTo>
                      <a:pt x="634" y="390"/>
                    </a:lnTo>
                    <a:lnTo>
                      <a:pt x="640" y="378"/>
                    </a:lnTo>
                    <a:lnTo>
                      <a:pt x="652" y="336"/>
                    </a:lnTo>
                    <a:lnTo>
                      <a:pt x="664" y="300"/>
                    </a:lnTo>
                    <a:lnTo>
                      <a:pt x="664" y="282"/>
                    </a:lnTo>
                    <a:lnTo>
                      <a:pt x="670" y="276"/>
                    </a:lnTo>
                    <a:lnTo>
                      <a:pt x="664" y="270"/>
                    </a:lnTo>
                    <a:lnTo>
                      <a:pt x="658" y="258"/>
                    </a:lnTo>
                    <a:lnTo>
                      <a:pt x="646" y="246"/>
                    </a:lnTo>
                    <a:lnTo>
                      <a:pt x="640" y="240"/>
                    </a:lnTo>
                    <a:lnTo>
                      <a:pt x="676" y="258"/>
                    </a:lnTo>
                    <a:lnTo>
                      <a:pt x="682" y="192"/>
                    </a:lnTo>
                    <a:lnTo>
                      <a:pt x="682" y="198"/>
                    </a:lnTo>
                    <a:lnTo>
                      <a:pt x="682" y="222"/>
                    </a:lnTo>
                    <a:lnTo>
                      <a:pt x="688" y="246"/>
                    </a:lnTo>
                    <a:lnTo>
                      <a:pt x="694" y="264"/>
                    </a:lnTo>
                    <a:close/>
                    <a:moveTo>
                      <a:pt x="532" y="455"/>
                    </a:moveTo>
                    <a:lnTo>
                      <a:pt x="527" y="461"/>
                    </a:lnTo>
                    <a:lnTo>
                      <a:pt x="532" y="449"/>
                    </a:lnTo>
                    <a:lnTo>
                      <a:pt x="532" y="455"/>
                    </a:lnTo>
                    <a:close/>
                    <a:moveTo>
                      <a:pt x="634" y="803"/>
                    </a:moveTo>
                    <a:lnTo>
                      <a:pt x="634" y="803"/>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0200" name="Freeform 1043">
                <a:extLst>
                  <a:ext uri="{FF2B5EF4-FFF2-40B4-BE49-F238E27FC236}">
                    <a16:creationId xmlns:a16="http://schemas.microsoft.com/office/drawing/2014/main" id="{DF5DFD10-2D2D-8B48-861C-79FD48F4BC09}"/>
                  </a:ext>
                </a:extLst>
              </p:cNvPr>
              <p:cNvSpPr>
                <a:spLocks/>
              </p:cNvSpPr>
              <p:nvPr/>
            </p:nvSpPr>
            <p:spPr bwMode="hidden">
              <a:xfrm>
                <a:off x="684" y="2709"/>
                <a:ext cx="47" cy="78"/>
              </a:xfrm>
              <a:custGeom>
                <a:avLst/>
                <a:gdLst>
                  <a:gd name="T0" fmla="*/ 12 w 47"/>
                  <a:gd name="T1" fmla="*/ 72 h 78"/>
                  <a:gd name="T2" fmla="*/ 18 w 47"/>
                  <a:gd name="T3" fmla="*/ 60 h 78"/>
                  <a:gd name="T4" fmla="*/ 24 w 47"/>
                  <a:gd name="T5" fmla="*/ 54 h 78"/>
                  <a:gd name="T6" fmla="*/ 47 w 47"/>
                  <a:gd name="T7" fmla="*/ 0 h 78"/>
                  <a:gd name="T8" fmla="*/ 0 w 47"/>
                  <a:gd name="T9" fmla="*/ 78 h 78"/>
                  <a:gd name="T10" fmla="*/ 12 w 47"/>
                  <a:gd name="T11" fmla="*/ 72 h 78"/>
                  <a:gd name="T12" fmla="*/ 12 w 47"/>
                  <a:gd name="T13" fmla="*/ 72 h 7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7" h="78">
                    <a:moveTo>
                      <a:pt x="12" y="72"/>
                    </a:moveTo>
                    <a:lnTo>
                      <a:pt x="18" y="60"/>
                    </a:lnTo>
                    <a:lnTo>
                      <a:pt x="24" y="54"/>
                    </a:lnTo>
                    <a:lnTo>
                      <a:pt x="47" y="0"/>
                    </a:lnTo>
                    <a:lnTo>
                      <a:pt x="0" y="78"/>
                    </a:lnTo>
                    <a:lnTo>
                      <a:pt x="12" y="72"/>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0201" name="Freeform 1044">
                <a:extLst>
                  <a:ext uri="{FF2B5EF4-FFF2-40B4-BE49-F238E27FC236}">
                    <a16:creationId xmlns:a16="http://schemas.microsoft.com/office/drawing/2014/main" id="{BA080ADF-E1FA-2343-BC7E-7F12D636C5E9}"/>
                  </a:ext>
                </a:extLst>
              </p:cNvPr>
              <p:cNvSpPr>
                <a:spLocks/>
              </p:cNvSpPr>
              <p:nvPr/>
            </p:nvSpPr>
            <p:spPr bwMode="hidden">
              <a:xfrm>
                <a:off x="1284" y="2572"/>
                <a:ext cx="149" cy="419"/>
              </a:xfrm>
              <a:custGeom>
                <a:avLst/>
                <a:gdLst>
                  <a:gd name="T0" fmla="*/ 29 w 149"/>
                  <a:gd name="T1" fmla="*/ 96 h 419"/>
                  <a:gd name="T2" fmla="*/ 41 w 149"/>
                  <a:gd name="T3" fmla="*/ 126 h 419"/>
                  <a:gd name="T4" fmla="*/ 29 w 149"/>
                  <a:gd name="T5" fmla="*/ 161 h 419"/>
                  <a:gd name="T6" fmla="*/ 47 w 149"/>
                  <a:gd name="T7" fmla="*/ 149 h 419"/>
                  <a:gd name="T8" fmla="*/ 53 w 149"/>
                  <a:gd name="T9" fmla="*/ 347 h 419"/>
                  <a:gd name="T10" fmla="*/ 65 w 149"/>
                  <a:gd name="T11" fmla="*/ 371 h 419"/>
                  <a:gd name="T12" fmla="*/ 65 w 149"/>
                  <a:gd name="T13" fmla="*/ 377 h 419"/>
                  <a:gd name="T14" fmla="*/ 65 w 149"/>
                  <a:gd name="T15" fmla="*/ 389 h 419"/>
                  <a:gd name="T16" fmla="*/ 77 w 149"/>
                  <a:gd name="T17" fmla="*/ 395 h 419"/>
                  <a:gd name="T18" fmla="*/ 101 w 149"/>
                  <a:gd name="T19" fmla="*/ 407 h 419"/>
                  <a:gd name="T20" fmla="*/ 125 w 149"/>
                  <a:gd name="T21" fmla="*/ 413 h 419"/>
                  <a:gd name="T22" fmla="*/ 149 w 149"/>
                  <a:gd name="T23" fmla="*/ 419 h 419"/>
                  <a:gd name="T24" fmla="*/ 125 w 149"/>
                  <a:gd name="T25" fmla="*/ 395 h 419"/>
                  <a:gd name="T26" fmla="*/ 77 w 149"/>
                  <a:gd name="T27" fmla="*/ 365 h 419"/>
                  <a:gd name="T28" fmla="*/ 77 w 149"/>
                  <a:gd name="T29" fmla="*/ 365 h 419"/>
                  <a:gd name="T30" fmla="*/ 77 w 149"/>
                  <a:gd name="T31" fmla="*/ 353 h 419"/>
                  <a:gd name="T32" fmla="*/ 83 w 149"/>
                  <a:gd name="T33" fmla="*/ 329 h 419"/>
                  <a:gd name="T34" fmla="*/ 83 w 149"/>
                  <a:gd name="T35" fmla="*/ 293 h 419"/>
                  <a:gd name="T36" fmla="*/ 83 w 149"/>
                  <a:gd name="T37" fmla="*/ 257 h 419"/>
                  <a:gd name="T38" fmla="*/ 83 w 149"/>
                  <a:gd name="T39" fmla="*/ 221 h 419"/>
                  <a:gd name="T40" fmla="*/ 77 w 149"/>
                  <a:gd name="T41" fmla="*/ 185 h 419"/>
                  <a:gd name="T42" fmla="*/ 65 w 149"/>
                  <a:gd name="T43" fmla="*/ 155 h 419"/>
                  <a:gd name="T44" fmla="*/ 59 w 149"/>
                  <a:gd name="T45" fmla="*/ 143 h 419"/>
                  <a:gd name="T46" fmla="*/ 53 w 149"/>
                  <a:gd name="T47" fmla="*/ 137 h 419"/>
                  <a:gd name="T48" fmla="*/ 53 w 149"/>
                  <a:gd name="T49" fmla="*/ 120 h 419"/>
                  <a:gd name="T50" fmla="*/ 53 w 149"/>
                  <a:gd name="T51" fmla="*/ 108 h 419"/>
                  <a:gd name="T52" fmla="*/ 47 w 149"/>
                  <a:gd name="T53" fmla="*/ 90 h 419"/>
                  <a:gd name="T54" fmla="*/ 35 w 149"/>
                  <a:gd name="T55" fmla="*/ 54 h 419"/>
                  <a:gd name="T56" fmla="*/ 23 w 149"/>
                  <a:gd name="T57" fmla="*/ 18 h 419"/>
                  <a:gd name="T58" fmla="*/ 17 w 149"/>
                  <a:gd name="T59" fmla="*/ 6 h 419"/>
                  <a:gd name="T60" fmla="*/ 17 w 149"/>
                  <a:gd name="T61" fmla="*/ 0 h 419"/>
                  <a:gd name="T62" fmla="*/ 0 w 149"/>
                  <a:gd name="T63" fmla="*/ 6 h 419"/>
                  <a:gd name="T64" fmla="*/ 6 w 149"/>
                  <a:gd name="T65" fmla="*/ 114 h 419"/>
                  <a:gd name="T66" fmla="*/ 29 w 149"/>
                  <a:gd name="T67" fmla="*/ 96 h 419"/>
                  <a:gd name="T68" fmla="*/ 29 w 149"/>
                  <a:gd name="T69" fmla="*/ 96 h 41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49" h="419">
                    <a:moveTo>
                      <a:pt x="29" y="96"/>
                    </a:moveTo>
                    <a:lnTo>
                      <a:pt x="41" y="126"/>
                    </a:lnTo>
                    <a:lnTo>
                      <a:pt x="29" y="161"/>
                    </a:lnTo>
                    <a:lnTo>
                      <a:pt x="47" y="149"/>
                    </a:lnTo>
                    <a:lnTo>
                      <a:pt x="53" y="347"/>
                    </a:lnTo>
                    <a:lnTo>
                      <a:pt x="65" y="371"/>
                    </a:lnTo>
                    <a:lnTo>
                      <a:pt x="65" y="377"/>
                    </a:lnTo>
                    <a:lnTo>
                      <a:pt x="65" y="389"/>
                    </a:lnTo>
                    <a:lnTo>
                      <a:pt x="77" y="395"/>
                    </a:lnTo>
                    <a:lnTo>
                      <a:pt x="101" y="407"/>
                    </a:lnTo>
                    <a:lnTo>
                      <a:pt x="125" y="413"/>
                    </a:lnTo>
                    <a:lnTo>
                      <a:pt x="149" y="419"/>
                    </a:lnTo>
                    <a:lnTo>
                      <a:pt x="125" y="395"/>
                    </a:lnTo>
                    <a:lnTo>
                      <a:pt x="77" y="365"/>
                    </a:lnTo>
                    <a:lnTo>
                      <a:pt x="77" y="353"/>
                    </a:lnTo>
                    <a:lnTo>
                      <a:pt x="83" y="329"/>
                    </a:lnTo>
                    <a:lnTo>
                      <a:pt x="83" y="293"/>
                    </a:lnTo>
                    <a:lnTo>
                      <a:pt x="83" y="257"/>
                    </a:lnTo>
                    <a:lnTo>
                      <a:pt x="83" y="221"/>
                    </a:lnTo>
                    <a:lnTo>
                      <a:pt x="77" y="185"/>
                    </a:lnTo>
                    <a:lnTo>
                      <a:pt x="65" y="155"/>
                    </a:lnTo>
                    <a:lnTo>
                      <a:pt x="59" y="143"/>
                    </a:lnTo>
                    <a:lnTo>
                      <a:pt x="53" y="137"/>
                    </a:lnTo>
                    <a:lnTo>
                      <a:pt x="53" y="120"/>
                    </a:lnTo>
                    <a:lnTo>
                      <a:pt x="53" y="108"/>
                    </a:lnTo>
                    <a:lnTo>
                      <a:pt x="47" y="90"/>
                    </a:lnTo>
                    <a:lnTo>
                      <a:pt x="35" y="54"/>
                    </a:lnTo>
                    <a:lnTo>
                      <a:pt x="23" y="18"/>
                    </a:lnTo>
                    <a:lnTo>
                      <a:pt x="17" y="6"/>
                    </a:lnTo>
                    <a:lnTo>
                      <a:pt x="17" y="0"/>
                    </a:lnTo>
                    <a:lnTo>
                      <a:pt x="0" y="6"/>
                    </a:lnTo>
                    <a:lnTo>
                      <a:pt x="6" y="114"/>
                    </a:lnTo>
                    <a:lnTo>
                      <a:pt x="29" y="96"/>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0202" name="Freeform 1045">
                <a:extLst>
                  <a:ext uri="{FF2B5EF4-FFF2-40B4-BE49-F238E27FC236}">
                    <a16:creationId xmlns:a16="http://schemas.microsoft.com/office/drawing/2014/main" id="{8EAB4980-4456-F84A-B1EA-B8484339F99D}"/>
                  </a:ext>
                </a:extLst>
              </p:cNvPr>
              <p:cNvSpPr>
                <a:spLocks/>
              </p:cNvSpPr>
              <p:nvPr/>
            </p:nvSpPr>
            <p:spPr bwMode="hidden">
              <a:xfrm>
                <a:off x="1140" y="2434"/>
                <a:ext cx="167" cy="138"/>
              </a:xfrm>
              <a:custGeom>
                <a:avLst/>
                <a:gdLst>
                  <a:gd name="T0" fmla="*/ 102 w 167"/>
                  <a:gd name="T1" fmla="*/ 18 h 138"/>
                  <a:gd name="T2" fmla="*/ 96 w 167"/>
                  <a:gd name="T3" fmla="*/ 12 h 138"/>
                  <a:gd name="T4" fmla="*/ 90 w 167"/>
                  <a:gd name="T5" fmla="*/ 0 h 138"/>
                  <a:gd name="T6" fmla="*/ 78 w 167"/>
                  <a:gd name="T7" fmla="*/ 0 h 138"/>
                  <a:gd name="T8" fmla="*/ 66 w 167"/>
                  <a:gd name="T9" fmla="*/ 0 h 138"/>
                  <a:gd name="T10" fmla="*/ 60 w 167"/>
                  <a:gd name="T11" fmla="*/ 0 h 138"/>
                  <a:gd name="T12" fmla="*/ 48 w 167"/>
                  <a:gd name="T13" fmla="*/ 6 h 138"/>
                  <a:gd name="T14" fmla="*/ 36 w 167"/>
                  <a:gd name="T15" fmla="*/ 12 h 138"/>
                  <a:gd name="T16" fmla="*/ 30 w 167"/>
                  <a:gd name="T17" fmla="*/ 12 h 138"/>
                  <a:gd name="T18" fmla="*/ 24 w 167"/>
                  <a:gd name="T19" fmla="*/ 24 h 138"/>
                  <a:gd name="T20" fmla="*/ 18 w 167"/>
                  <a:gd name="T21" fmla="*/ 42 h 138"/>
                  <a:gd name="T22" fmla="*/ 6 w 167"/>
                  <a:gd name="T23" fmla="*/ 66 h 138"/>
                  <a:gd name="T24" fmla="*/ 0 w 167"/>
                  <a:gd name="T25" fmla="*/ 72 h 138"/>
                  <a:gd name="T26" fmla="*/ 42 w 167"/>
                  <a:gd name="T27" fmla="*/ 30 h 138"/>
                  <a:gd name="T28" fmla="*/ 30 w 167"/>
                  <a:gd name="T29" fmla="*/ 66 h 138"/>
                  <a:gd name="T30" fmla="*/ 96 w 167"/>
                  <a:gd name="T31" fmla="*/ 36 h 138"/>
                  <a:gd name="T32" fmla="*/ 120 w 167"/>
                  <a:gd name="T33" fmla="*/ 78 h 138"/>
                  <a:gd name="T34" fmla="*/ 120 w 167"/>
                  <a:gd name="T35" fmla="*/ 54 h 138"/>
                  <a:gd name="T36" fmla="*/ 167 w 167"/>
                  <a:gd name="T37" fmla="*/ 138 h 138"/>
                  <a:gd name="T38" fmla="*/ 167 w 167"/>
                  <a:gd name="T39" fmla="*/ 120 h 138"/>
                  <a:gd name="T40" fmla="*/ 161 w 167"/>
                  <a:gd name="T41" fmla="*/ 102 h 138"/>
                  <a:gd name="T42" fmla="*/ 138 w 167"/>
                  <a:gd name="T43" fmla="*/ 60 h 138"/>
                  <a:gd name="T44" fmla="*/ 114 w 167"/>
                  <a:gd name="T45" fmla="*/ 30 h 138"/>
                  <a:gd name="T46" fmla="*/ 108 w 167"/>
                  <a:gd name="T47" fmla="*/ 24 h 138"/>
                  <a:gd name="T48" fmla="*/ 102 w 167"/>
                  <a:gd name="T49" fmla="*/ 18 h 138"/>
                  <a:gd name="T50" fmla="*/ 102 w 167"/>
                  <a:gd name="T51" fmla="*/ 18 h 13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67" h="138">
                    <a:moveTo>
                      <a:pt x="102" y="18"/>
                    </a:moveTo>
                    <a:lnTo>
                      <a:pt x="96" y="12"/>
                    </a:lnTo>
                    <a:lnTo>
                      <a:pt x="90" y="0"/>
                    </a:lnTo>
                    <a:lnTo>
                      <a:pt x="78" y="0"/>
                    </a:lnTo>
                    <a:lnTo>
                      <a:pt x="66" y="0"/>
                    </a:lnTo>
                    <a:lnTo>
                      <a:pt x="60" y="0"/>
                    </a:lnTo>
                    <a:lnTo>
                      <a:pt x="48" y="6"/>
                    </a:lnTo>
                    <a:lnTo>
                      <a:pt x="36" y="12"/>
                    </a:lnTo>
                    <a:lnTo>
                      <a:pt x="30" y="12"/>
                    </a:lnTo>
                    <a:lnTo>
                      <a:pt x="24" y="24"/>
                    </a:lnTo>
                    <a:lnTo>
                      <a:pt x="18" y="42"/>
                    </a:lnTo>
                    <a:lnTo>
                      <a:pt x="6" y="66"/>
                    </a:lnTo>
                    <a:lnTo>
                      <a:pt x="0" y="72"/>
                    </a:lnTo>
                    <a:lnTo>
                      <a:pt x="42" y="30"/>
                    </a:lnTo>
                    <a:lnTo>
                      <a:pt x="30" y="66"/>
                    </a:lnTo>
                    <a:lnTo>
                      <a:pt x="96" y="36"/>
                    </a:lnTo>
                    <a:lnTo>
                      <a:pt x="120" y="78"/>
                    </a:lnTo>
                    <a:lnTo>
                      <a:pt x="120" y="54"/>
                    </a:lnTo>
                    <a:lnTo>
                      <a:pt x="167" y="138"/>
                    </a:lnTo>
                    <a:lnTo>
                      <a:pt x="167" y="120"/>
                    </a:lnTo>
                    <a:lnTo>
                      <a:pt x="161" y="102"/>
                    </a:lnTo>
                    <a:lnTo>
                      <a:pt x="138" y="60"/>
                    </a:lnTo>
                    <a:lnTo>
                      <a:pt x="114" y="30"/>
                    </a:lnTo>
                    <a:lnTo>
                      <a:pt x="108" y="24"/>
                    </a:lnTo>
                    <a:lnTo>
                      <a:pt x="102" y="18"/>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0203" name="Freeform 1046">
                <a:extLst>
                  <a:ext uri="{FF2B5EF4-FFF2-40B4-BE49-F238E27FC236}">
                    <a16:creationId xmlns:a16="http://schemas.microsoft.com/office/drawing/2014/main" id="{AC48CA36-50AF-EC47-97E0-97A619AF2CCD}"/>
                  </a:ext>
                </a:extLst>
              </p:cNvPr>
              <p:cNvSpPr>
                <a:spLocks/>
              </p:cNvSpPr>
              <p:nvPr/>
            </p:nvSpPr>
            <p:spPr bwMode="hidden">
              <a:xfrm>
                <a:off x="948" y="2314"/>
                <a:ext cx="113" cy="114"/>
              </a:xfrm>
              <a:custGeom>
                <a:avLst/>
                <a:gdLst>
                  <a:gd name="T0" fmla="*/ 0 w 113"/>
                  <a:gd name="T1" fmla="*/ 0 h 114"/>
                  <a:gd name="T2" fmla="*/ 6 w 113"/>
                  <a:gd name="T3" fmla="*/ 0 h 114"/>
                  <a:gd name="T4" fmla="*/ 24 w 113"/>
                  <a:gd name="T5" fmla="*/ 6 h 114"/>
                  <a:gd name="T6" fmla="*/ 48 w 113"/>
                  <a:gd name="T7" fmla="*/ 18 h 114"/>
                  <a:gd name="T8" fmla="*/ 71 w 113"/>
                  <a:gd name="T9" fmla="*/ 36 h 114"/>
                  <a:gd name="T10" fmla="*/ 83 w 113"/>
                  <a:gd name="T11" fmla="*/ 48 h 114"/>
                  <a:gd name="T12" fmla="*/ 95 w 113"/>
                  <a:gd name="T13" fmla="*/ 66 h 114"/>
                  <a:gd name="T14" fmla="*/ 107 w 113"/>
                  <a:gd name="T15" fmla="*/ 90 h 114"/>
                  <a:gd name="T16" fmla="*/ 113 w 113"/>
                  <a:gd name="T17" fmla="*/ 114 h 114"/>
                  <a:gd name="T18" fmla="*/ 83 w 113"/>
                  <a:gd name="T19" fmla="*/ 66 h 114"/>
                  <a:gd name="T20" fmla="*/ 60 w 113"/>
                  <a:gd name="T21" fmla="*/ 78 h 114"/>
                  <a:gd name="T22" fmla="*/ 71 w 113"/>
                  <a:gd name="T23" fmla="*/ 54 h 114"/>
                  <a:gd name="T24" fmla="*/ 12 w 113"/>
                  <a:gd name="T25" fmla="*/ 78 h 114"/>
                  <a:gd name="T26" fmla="*/ 60 w 113"/>
                  <a:gd name="T27" fmla="*/ 48 h 114"/>
                  <a:gd name="T28" fmla="*/ 60 w 113"/>
                  <a:gd name="T29" fmla="*/ 42 h 114"/>
                  <a:gd name="T30" fmla="*/ 54 w 113"/>
                  <a:gd name="T31" fmla="*/ 30 h 114"/>
                  <a:gd name="T32" fmla="*/ 36 w 113"/>
                  <a:gd name="T33" fmla="*/ 18 h 114"/>
                  <a:gd name="T34" fmla="*/ 0 w 113"/>
                  <a:gd name="T35" fmla="*/ 0 h 114"/>
                  <a:gd name="T36" fmla="*/ 0 w 113"/>
                  <a:gd name="T37" fmla="*/ 0 h 11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13" h="114">
                    <a:moveTo>
                      <a:pt x="0" y="0"/>
                    </a:moveTo>
                    <a:lnTo>
                      <a:pt x="6" y="0"/>
                    </a:lnTo>
                    <a:lnTo>
                      <a:pt x="24" y="6"/>
                    </a:lnTo>
                    <a:lnTo>
                      <a:pt x="48" y="18"/>
                    </a:lnTo>
                    <a:lnTo>
                      <a:pt x="71" y="36"/>
                    </a:lnTo>
                    <a:lnTo>
                      <a:pt x="83" y="48"/>
                    </a:lnTo>
                    <a:lnTo>
                      <a:pt x="95" y="66"/>
                    </a:lnTo>
                    <a:lnTo>
                      <a:pt x="107" y="90"/>
                    </a:lnTo>
                    <a:lnTo>
                      <a:pt x="113" y="114"/>
                    </a:lnTo>
                    <a:lnTo>
                      <a:pt x="83" y="66"/>
                    </a:lnTo>
                    <a:lnTo>
                      <a:pt x="60" y="78"/>
                    </a:lnTo>
                    <a:lnTo>
                      <a:pt x="71" y="54"/>
                    </a:lnTo>
                    <a:lnTo>
                      <a:pt x="12" y="78"/>
                    </a:lnTo>
                    <a:lnTo>
                      <a:pt x="60" y="48"/>
                    </a:lnTo>
                    <a:lnTo>
                      <a:pt x="60" y="42"/>
                    </a:lnTo>
                    <a:lnTo>
                      <a:pt x="54" y="30"/>
                    </a:lnTo>
                    <a:lnTo>
                      <a:pt x="36" y="18"/>
                    </a:lnTo>
                    <a:lnTo>
                      <a:pt x="0" y="0"/>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0204" name="Freeform 1047">
                <a:extLst>
                  <a:ext uri="{FF2B5EF4-FFF2-40B4-BE49-F238E27FC236}">
                    <a16:creationId xmlns:a16="http://schemas.microsoft.com/office/drawing/2014/main" id="{0BCE9871-2DAB-E94F-AA6A-0F3B66185FEA}"/>
                  </a:ext>
                </a:extLst>
              </p:cNvPr>
              <p:cNvSpPr>
                <a:spLocks/>
              </p:cNvSpPr>
              <p:nvPr/>
            </p:nvSpPr>
            <p:spPr bwMode="hidden">
              <a:xfrm>
                <a:off x="1122" y="2578"/>
                <a:ext cx="66" cy="60"/>
              </a:xfrm>
              <a:custGeom>
                <a:avLst/>
                <a:gdLst>
                  <a:gd name="T0" fmla="*/ 54 w 66"/>
                  <a:gd name="T1" fmla="*/ 0 h 60"/>
                  <a:gd name="T2" fmla="*/ 42 w 66"/>
                  <a:gd name="T3" fmla="*/ 18 h 60"/>
                  <a:gd name="T4" fmla="*/ 36 w 66"/>
                  <a:gd name="T5" fmla="*/ 6 h 60"/>
                  <a:gd name="T6" fmla="*/ 24 w 66"/>
                  <a:gd name="T7" fmla="*/ 30 h 60"/>
                  <a:gd name="T8" fmla="*/ 18 w 66"/>
                  <a:gd name="T9" fmla="*/ 36 h 60"/>
                  <a:gd name="T10" fmla="*/ 6 w 66"/>
                  <a:gd name="T11" fmla="*/ 48 h 60"/>
                  <a:gd name="T12" fmla="*/ 0 w 66"/>
                  <a:gd name="T13" fmla="*/ 60 h 60"/>
                  <a:gd name="T14" fmla="*/ 12 w 66"/>
                  <a:gd name="T15" fmla="*/ 54 h 60"/>
                  <a:gd name="T16" fmla="*/ 30 w 66"/>
                  <a:gd name="T17" fmla="*/ 36 h 60"/>
                  <a:gd name="T18" fmla="*/ 54 w 66"/>
                  <a:gd name="T19" fmla="*/ 18 h 60"/>
                  <a:gd name="T20" fmla="*/ 66 w 66"/>
                  <a:gd name="T21" fmla="*/ 6 h 60"/>
                  <a:gd name="T22" fmla="*/ 54 w 66"/>
                  <a:gd name="T23" fmla="*/ 0 h 60"/>
                  <a:gd name="T24" fmla="*/ 54 w 66"/>
                  <a:gd name="T25" fmla="*/ 0 h 6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6" h="60">
                    <a:moveTo>
                      <a:pt x="54" y="0"/>
                    </a:moveTo>
                    <a:lnTo>
                      <a:pt x="42" y="18"/>
                    </a:lnTo>
                    <a:lnTo>
                      <a:pt x="36" y="6"/>
                    </a:lnTo>
                    <a:lnTo>
                      <a:pt x="24" y="30"/>
                    </a:lnTo>
                    <a:lnTo>
                      <a:pt x="18" y="36"/>
                    </a:lnTo>
                    <a:lnTo>
                      <a:pt x="6" y="48"/>
                    </a:lnTo>
                    <a:lnTo>
                      <a:pt x="0" y="60"/>
                    </a:lnTo>
                    <a:lnTo>
                      <a:pt x="12" y="54"/>
                    </a:lnTo>
                    <a:lnTo>
                      <a:pt x="30" y="36"/>
                    </a:lnTo>
                    <a:lnTo>
                      <a:pt x="54" y="18"/>
                    </a:lnTo>
                    <a:lnTo>
                      <a:pt x="66" y="6"/>
                    </a:lnTo>
                    <a:lnTo>
                      <a:pt x="54" y="0"/>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0205" name="Freeform 1048">
                <a:extLst>
                  <a:ext uri="{FF2B5EF4-FFF2-40B4-BE49-F238E27FC236}">
                    <a16:creationId xmlns:a16="http://schemas.microsoft.com/office/drawing/2014/main" id="{D7FFC578-6FF7-C34C-B3B5-7162F4648A85}"/>
                  </a:ext>
                </a:extLst>
              </p:cNvPr>
              <p:cNvSpPr>
                <a:spLocks/>
              </p:cNvSpPr>
              <p:nvPr/>
            </p:nvSpPr>
            <p:spPr bwMode="hidden">
              <a:xfrm>
                <a:off x="942" y="2674"/>
                <a:ext cx="161" cy="179"/>
              </a:xfrm>
              <a:custGeom>
                <a:avLst/>
                <a:gdLst>
                  <a:gd name="T0" fmla="*/ 131 w 161"/>
                  <a:gd name="T1" fmla="*/ 53 h 179"/>
                  <a:gd name="T2" fmla="*/ 137 w 161"/>
                  <a:gd name="T3" fmla="*/ 53 h 179"/>
                  <a:gd name="T4" fmla="*/ 143 w 161"/>
                  <a:gd name="T5" fmla="*/ 41 h 179"/>
                  <a:gd name="T6" fmla="*/ 155 w 161"/>
                  <a:gd name="T7" fmla="*/ 35 h 179"/>
                  <a:gd name="T8" fmla="*/ 161 w 161"/>
                  <a:gd name="T9" fmla="*/ 24 h 179"/>
                  <a:gd name="T10" fmla="*/ 161 w 161"/>
                  <a:gd name="T11" fmla="*/ 12 h 179"/>
                  <a:gd name="T12" fmla="*/ 161 w 161"/>
                  <a:gd name="T13" fmla="*/ 0 h 179"/>
                  <a:gd name="T14" fmla="*/ 149 w 161"/>
                  <a:gd name="T15" fmla="*/ 24 h 179"/>
                  <a:gd name="T16" fmla="*/ 143 w 161"/>
                  <a:gd name="T17" fmla="*/ 35 h 179"/>
                  <a:gd name="T18" fmla="*/ 131 w 161"/>
                  <a:gd name="T19" fmla="*/ 35 h 179"/>
                  <a:gd name="T20" fmla="*/ 119 w 161"/>
                  <a:gd name="T21" fmla="*/ 41 h 179"/>
                  <a:gd name="T22" fmla="*/ 125 w 161"/>
                  <a:gd name="T23" fmla="*/ 53 h 179"/>
                  <a:gd name="T24" fmla="*/ 95 w 161"/>
                  <a:gd name="T25" fmla="*/ 95 h 179"/>
                  <a:gd name="T26" fmla="*/ 0 w 161"/>
                  <a:gd name="T27" fmla="*/ 137 h 179"/>
                  <a:gd name="T28" fmla="*/ 60 w 161"/>
                  <a:gd name="T29" fmla="*/ 119 h 179"/>
                  <a:gd name="T30" fmla="*/ 54 w 161"/>
                  <a:gd name="T31" fmla="*/ 125 h 179"/>
                  <a:gd name="T32" fmla="*/ 48 w 161"/>
                  <a:gd name="T33" fmla="*/ 131 h 179"/>
                  <a:gd name="T34" fmla="*/ 24 w 161"/>
                  <a:gd name="T35" fmla="*/ 155 h 179"/>
                  <a:gd name="T36" fmla="*/ 12 w 161"/>
                  <a:gd name="T37" fmla="*/ 167 h 179"/>
                  <a:gd name="T38" fmla="*/ 0 w 161"/>
                  <a:gd name="T39" fmla="*/ 173 h 179"/>
                  <a:gd name="T40" fmla="*/ 0 w 161"/>
                  <a:gd name="T41" fmla="*/ 179 h 179"/>
                  <a:gd name="T42" fmla="*/ 6 w 161"/>
                  <a:gd name="T43" fmla="*/ 173 h 179"/>
                  <a:gd name="T44" fmla="*/ 30 w 161"/>
                  <a:gd name="T45" fmla="*/ 155 h 179"/>
                  <a:gd name="T46" fmla="*/ 48 w 161"/>
                  <a:gd name="T47" fmla="*/ 143 h 179"/>
                  <a:gd name="T48" fmla="*/ 71 w 161"/>
                  <a:gd name="T49" fmla="*/ 125 h 179"/>
                  <a:gd name="T50" fmla="*/ 95 w 161"/>
                  <a:gd name="T51" fmla="*/ 107 h 179"/>
                  <a:gd name="T52" fmla="*/ 119 w 161"/>
                  <a:gd name="T53" fmla="*/ 77 h 179"/>
                  <a:gd name="T54" fmla="*/ 131 w 161"/>
                  <a:gd name="T55" fmla="*/ 59 h 179"/>
                  <a:gd name="T56" fmla="*/ 131 w 161"/>
                  <a:gd name="T57" fmla="*/ 53 h 179"/>
                  <a:gd name="T58" fmla="*/ 131 w 161"/>
                  <a:gd name="T59" fmla="*/ 53 h 179"/>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61" h="179">
                    <a:moveTo>
                      <a:pt x="131" y="53"/>
                    </a:moveTo>
                    <a:lnTo>
                      <a:pt x="137" y="53"/>
                    </a:lnTo>
                    <a:lnTo>
                      <a:pt x="143" y="41"/>
                    </a:lnTo>
                    <a:lnTo>
                      <a:pt x="155" y="35"/>
                    </a:lnTo>
                    <a:lnTo>
                      <a:pt x="161" y="24"/>
                    </a:lnTo>
                    <a:lnTo>
                      <a:pt x="161" y="12"/>
                    </a:lnTo>
                    <a:lnTo>
                      <a:pt x="161" y="0"/>
                    </a:lnTo>
                    <a:lnTo>
                      <a:pt x="149" y="24"/>
                    </a:lnTo>
                    <a:lnTo>
                      <a:pt x="143" y="35"/>
                    </a:lnTo>
                    <a:lnTo>
                      <a:pt x="131" y="35"/>
                    </a:lnTo>
                    <a:lnTo>
                      <a:pt x="119" y="41"/>
                    </a:lnTo>
                    <a:lnTo>
                      <a:pt x="125" y="53"/>
                    </a:lnTo>
                    <a:lnTo>
                      <a:pt x="95" y="95"/>
                    </a:lnTo>
                    <a:lnTo>
                      <a:pt x="0" y="137"/>
                    </a:lnTo>
                    <a:lnTo>
                      <a:pt x="60" y="119"/>
                    </a:lnTo>
                    <a:lnTo>
                      <a:pt x="54" y="125"/>
                    </a:lnTo>
                    <a:lnTo>
                      <a:pt x="48" y="131"/>
                    </a:lnTo>
                    <a:lnTo>
                      <a:pt x="24" y="155"/>
                    </a:lnTo>
                    <a:lnTo>
                      <a:pt x="12" y="167"/>
                    </a:lnTo>
                    <a:lnTo>
                      <a:pt x="0" y="173"/>
                    </a:lnTo>
                    <a:lnTo>
                      <a:pt x="0" y="179"/>
                    </a:lnTo>
                    <a:lnTo>
                      <a:pt x="6" y="173"/>
                    </a:lnTo>
                    <a:lnTo>
                      <a:pt x="30" y="155"/>
                    </a:lnTo>
                    <a:lnTo>
                      <a:pt x="48" y="143"/>
                    </a:lnTo>
                    <a:lnTo>
                      <a:pt x="71" y="125"/>
                    </a:lnTo>
                    <a:lnTo>
                      <a:pt x="95" y="107"/>
                    </a:lnTo>
                    <a:lnTo>
                      <a:pt x="119" y="77"/>
                    </a:lnTo>
                    <a:lnTo>
                      <a:pt x="131" y="59"/>
                    </a:lnTo>
                    <a:lnTo>
                      <a:pt x="131" y="53"/>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0206" name="Freeform 1049">
                <a:extLst>
                  <a:ext uri="{FF2B5EF4-FFF2-40B4-BE49-F238E27FC236}">
                    <a16:creationId xmlns:a16="http://schemas.microsoft.com/office/drawing/2014/main" id="{AA1CA251-48A6-E44A-B3D3-05480A95D354}"/>
                  </a:ext>
                </a:extLst>
              </p:cNvPr>
              <p:cNvSpPr>
                <a:spLocks/>
              </p:cNvSpPr>
              <p:nvPr/>
            </p:nvSpPr>
            <p:spPr bwMode="hidden">
              <a:xfrm>
                <a:off x="737" y="2763"/>
                <a:ext cx="73" cy="54"/>
              </a:xfrm>
              <a:custGeom>
                <a:avLst/>
                <a:gdLst>
                  <a:gd name="T0" fmla="*/ 24 w 72"/>
                  <a:gd name="T1" fmla="*/ 36 h 54"/>
                  <a:gd name="T2" fmla="*/ 53 w 72"/>
                  <a:gd name="T3" fmla="*/ 24 h 54"/>
                  <a:gd name="T4" fmla="*/ 65 w 72"/>
                  <a:gd name="T5" fmla="*/ 12 h 54"/>
                  <a:gd name="T6" fmla="*/ 71 w 72"/>
                  <a:gd name="T7" fmla="*/ 6 h 54"/>
                  <a:gd name="T8" fmla="*/ 77 w 72"/>
                  <a:gd name="T9" fmla="*/ 0 h 54"/>
                  <a:gd name="T10" fmla="*/ 47 w 72"/>
                  <a:gd name="T11" fmla="*/ 18 h 54"/>
                  <a:gd name="T12" fmla="*/ 30 w 72"/>
                  <a:gd name="T13" fmla="*/ 24 h 54"/>
                  <a:gd name="T14" fmla="*/ 24 w 72"/>
                  <a:gd name="T15" fmla="*/ 24 h 54"/>
                  <a:gd name="T16" fmla="*/ 18 w 72"/>
                  <a:gd name="T17" fmla="*/ 18 h 54"/>
                  <a:gd name="T18" fmla="*/ 12 w 72"/>
                  <a:gd name="T19" fmla="*/ 12 h 54"/>
                  <a:gd name="T20" fmla="*/ 0 w 72"/>
                  <a:gd name="T21" fmla="*/ 54 h 54"/>
                  <a:gd name="T22" fmla="*/ 12 w 72"/>
                  <a:gd name="T23" fmla="*/ 42 h 54"/>
                  <a:gd name="T24" fmla="*/ 24 w 72"/>
                  <a:gd name="T25" fmla="*/ 36 h 54"/>
                  <a:gd name="T26" fmla="*/ 24 w 72"/>
                  <a:gd name="T27" fmla="*/ 36 h 5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72" h="54">
                    <a:moveTo>
                      <a:pt x="24" y="36"/>
                    </a:moveTo>
                    <a:lnTo>
                      <a:pt x="48" y="24"/>
                    </a:lnTo>
                    <a:lnTo>
                      <a:pt x="60" y="12"/>
                    </a:lnTo>
                    <a:lnTo>
                      <a:pt x="66" y="6"/>
                    </a:lnTo>
                    <a:lnTo>
                      <a:pt x="72" y="0"/>
                    </a:lnTo>
                    <a:lnTo>
                      <a:pt x="42" y="18"/>
                    </a:lnTo>
                    <a:lnTo>
                      <a:pt x="30" y="24"/>
                    </a:lnTo>
                    <a:lnTo>
                      <a:pt x="24" y="24"/>
                    </a:lnTo>
                    <a:lnTo>
                      <a:pt x="18" y="18"/>
                    </a:lnTo>
                    <a:lnTo>
                      <a:pt x="12" y="12"/>
                    </a:lnTo>
                    <a:lnTo>
                      <a:pt x="0" y="54"/>
                    </a:lnTo>
                    <a:lnTo>
                      <a:pt x="12" y="42"/>
                    </a:lnTo>
                    <a:lnTo>
                      <a:pt x="24" y="36"/>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0207" name="Freeform 1050">
                <a:extLst>
                  <a:ext uri="{FF2B5EF4-FFF2-40B4-BE49-F238E27FC236}">
                    <a16:creationId xmlns:a16="http://schemas.microsoft.com/office/drawing/2014/main" id="{FBF22905-7751-7C41-B946-6660ED12CD29}"/>
                  </a:ext>
                </a:extLst>
              </p:cNvPr>
              <p:cNvSpPr>
                <a:spLocks/>
              </p:cNvSpPr>
              <p:nvPr/>
            </p:nvSpPr>
            <p:spPr bwMode="hidden">
              <a:xfrm>
                <a:off x="624" y="2889"/>
                <a:ext cx="12" cy="54"/>
              </a:xfrm>
              <a:custGeom>
                <a:avLst/>
                <a:gdLst>
                  <a:gd name="T0" fmla="*/ 12 w 12"/>
                  <a:gd name="T1" fmla="*/ 0 h 54"/>
                  <a:gd name="T2" fmla="*/ 0 w 12"/>
                  <a:gd name="T3" fmla="*/ 12 h 54"/>
                  <a:gd name="T4" fmla="*/ 0 w 12"/>
                  <a:gd name="T5" fmla="*/ 18 h 54"/>
                  <a:gd name="T6" fmla="*/ 6 w 12"/>
                  <a:gd name="T7" fmla="*/ 54 h 54"/>
                  <a:gd name="T8" fmla="*/ 12 w 12"/>
                  <a:gd name="T9" fmla="*/ 36 h 54"/>
                  <a:gd name="T10" fmla="*/ 12 w 12"/>
                  <a:gd name="T11" fmla="*/ 18 h 54"/>
                  <a:gd name="T12" fmla="*/ 12 w 12"/>
                  <a:gd name="T13" fmla="*/ 6 h 54"/>
                  <a:gd name="T14" fmla="*/ 12 w 12"/>
                  <a:gd name="T15" fmla="*/ 0 h 54"/>
                  <a:gd name="T16" fmla="*/ 12 w 12"/>
                  <a:gd name="T17" fmla="*/ 0 h 5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2" h="54">
                    <a:moveTo>
                      <a:pt x="12" y="0"/>
                    </a:moveTo>
                    <a:lnTo>
                      <a:pt x="0" y="12"/>
                    </a:lnTo>
                    <a:lnTo>
                      <a:pt x="0" y="18"/>
                    </a:lnTo>
                    <a:lnTo>
                      <a:pt x="6" y="54"/>
                    </a:lnTo>
                    <a:lnTo>
                      <a:pt x="12" y="36"/>
                    </a:lnTo>
                    <a:lnTo>
                      <a:pt x="12" y="18"/>
                    </a:lnTo>
                    <a:lnTo>
                      <a:pt x="12" y="6"/>
                    </a:lnTo>
                    <a:lnTo>
                      <a:pt x="12" y="0"/>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0208" name="Freeform 1051">
                <a:extLst>
                  <a:ext uri="{FF2B5EF4-FFF2-40B4-BE49-F238E27FC236}">
                    <a16:creationId xmlns:a16="http://schemas.microsoft.com/office/drawing/2014/main" id="{CFC6D887-C963-1449-87FF-927101C3F0EB}"/>
                  </a:ext>
                </a:extLst>
              </p:cNvPr>
              <p:cNvSpPr>
                <a:spLocks/>
              </p:cNvSpPr>
              <p:nvPr/>
            </p:nvSpPr>
            <p:spPr bwMode="hidden">
              <a:xfrm>
                <a:off x="492" y="3021"/>
                <a:ext cx="48" cy="72"/>
              </a:xfrm>
              <a:custGeom>
                <a:avLst/>
                <a:gdLst>
                  <a:gd name="T0" fmla="*/ 48 w 48"/>
                  <a:gd name="T1" fmla="*/ 6 h 72"/>
                  <a:gd name="T2" fmla="*/ 48 w 48"/>
                  <a:gd name="T3" fmla="*/ 6 h 72"/>
                  <a:gd name="T4" fmla="*/ 48 w 48"/>
                  <a:gd name="T5" fmla="*/ 6 h 72"/>
                  <a:gd name="T6" fmla="*/ 48 w 48"/>
                  <a:gd name="T7" fmla="*/ 6 h 72"/>
                  <a:gd name="T8" fmla="*/ 6 w 48"/>
                  <a:gd name="T9" fmla="*/ 0 h 72"/>
                  <a:gd name="T10" fmla="*/ 42 w 48"/>
                  <a:gd name="T11" fmla="*/ 12 h 72"/>
                  <a:gd name="T12" fmla="*/ 42 w 48"/>
                  <a:gd name="T13" fmla="*/ 12 h 72"/>
                  <a:gd name="T14" fmla="*/ 0 w 48"/>
                  <a:gd name="T15" fmla="*/ 72 h 72"/>
                  <a:gd name="T16" fmla="*/ 18 w 48"/>
                  <a:gd name="T17" fmla="*/ 54 h 72"/>
                  <a:gd name="T18" fmla="*/ 18 w 48"/>
                  <a:gd name="T19" fmla="*/ 66 h 72"/>
                  <a:gd name="T20" fmla="*/ 48 w 48"/>
                  <a:gd name="T21" fmla="*/ 6 h 72"/>
                  <a:gd name="T22" fmla="*/ 48 w 48"/>
                  <a:gd name="T23" fmla="*/ 6 h 72"/>
                  <a:gd name="T24" fmla="*/ 48 w 48"/>
                  <a:gd name="T25" fmla="*/ 6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8" h="72">
                    <a:moveTo>
                      <a:pt x="48" y="6"/>
                    </a:moveTo>
                    <a:lnTo>
                      <a:pt x="48" y="6"/>
                    </a:lnTo>
                    <a:lnTo>
                      <a:pt x="6" y="0"/>
                    </a:lnTo>
                    <a:lnTo>
                      <a:pt x="42" y="12"/>
                    </a:lnTo>
                    <a:lnTo>
                      <a:pt x="0" y="72"/>
                    </a:lnTo>
                    <a:lnTo>
                      <a:pt x="18" y="54"/>
                    </a:lnTo>
                    <a:lnTo>
                      <a:pt x="18" y="66"/>
                    </a:lnTo>
                    <a:lnTo>
                      <a:pt x="48" y="6"/>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0209" name="Freeform 1052">
                <a:extLst>
                  <a:ext uri="{FF2B5EF4-FFF2-40B4-BE49-F238E27FC236}">
                    <a16:creationId xmlns:a16="http://schemas.microsoft.com/office/drawing/2014/main" id="{59FC4D84-E74F-C348-9A66-B403F6A3A60F}"/>
                  </a:ext>
                </a:extLst>
              </p:cNvPr>
              <p:cNvSpPr>
                <a:spLocks/>
              </p:cNvSpPr>
              <p:nvPr/>
            </p:nvSpPr>
            <p:spPr bwMode="hidden">
              <a:xfrm>
                <a:off x="437" y="3027"/>
                <a:ext cx="288" cy="84"/>
              </a:xfrm>
              <a:custGeom>
                <a:avLst/>
                <a:gdLst>
                  <a:gd name="T0" fmla="*/ 292 w 287"/>
                  <a:gd name="T1" fmla="*/ 0 h 84"/>
                  <a:gd name="T2" fmla="*/ 0 w 287"/>
                  <a:gd name="T3" fmla="*/ 84 h 84"/>
                  <a:gd name="T4" fmla="*/ 173 w 287"/>
                  <a:gd name="T5" fmla="*/ 36 h 84"/>
                  <a:gd name="T6" fmla="*/ 114 w 287"/>
                  <a:gd name="T7" fmla="*/ 60 h 84"/>
                  <a:gd name="T8" fmla="*/ 281 w 287"/>
                  <a:gd name="T9" fmla="*/ 18 h 84"/>
                  <a:gd name="T10" fmla="*/ 292 w 287"/>
                  <a:gd name="T11" fmla="*/ 0 h 84"/>
                  <a:gd name="T12" fmla="*/ 292 w 287"/>
                  <a:gd name="T13" fmla="*/ 0 h 8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87" h="84">
                    <a:moveTo>
                      <a:pt x="287" y="0"/>
                    </a:moveTo>
                    <a:lnTo>
                      <a:pt x="0" y="84"/>
                    </a:lnTo>
                    <a:lnTo>
                      <a:pt x="168" y="36"/>
                    </a:lnTo>
                    <a:lnTo>
                      <a:pt x="114" y="60"/>
                    </a:lnTo>
                    <a:lnTo>
                      <a:pt x="276" y="18"/>
                    </a:lnTo>
                    <a:lnTo>
                      <a:pt x="287" y="0"/>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0210" name="Freeform 1053">
                <a:extLst>
                  <a:ext uri="{FF2B5EF4-FFF2-40B4-BE49-F238E27FC236}">
                    <a16:creationId xmlns:a16="http://schemas.microsoft.com/office/drawing/2014/main" id="{0311BBD5-E771-294C-98E1-76FCEB567BFC}"/>
                  </a:ext>
                </a:extLst>
              </p:cNvPr>
              <p:cNvSpPr>
                <a:spLocks/>
              </p:cNvSpPr>
              <p:nvPr/>
            </p:nvSpPr>
            <p:spPr bwMode="hidden">
              <a:xfrm>
                <a:off x="828" y="3003"/>
                <a:ext cx="66" cy="108"/>
              </a:xfrm>
              <a:custGeom>
                <a:avLst/>
                <a:gdLst>
                  <a:gd name="T0" fmla="*/ 6 w 66"/>
                  <a:gd name="T1" fmla="*/ 0 h 108"/>
                  <a:gd name="T2" fmla="*/ 66 w 66"/>
                  <a:gd name="T3" fmla="*/ 6 h 108"/>
                  <a:gd name="T4" fmla="*/ 0 w 66"/>
                  <a:gd name="T5" fmla="*/ 84 h 108"/>
                  <a:gd name="T6" fmla="*/ 54 w 66"/>
                  <a:gd name="T7" fmla="*/ 24 h 108"/>
                  <a:gd name="T8" fmla="*/ 6 w 66"/>
                  <a:gd name="T9" fmla="*/ 108 h 108"/>
                  <a:gd name="T10" fmla="*/ 66 w 66"/>
                  <a:gd name="T11" fmla="*/ 6 h 108"/>
                  <a:gd name="T12" fmla="*/ 6 w 66"/>
                  <a:gd name="T13" fmla="*/ 0 h 108"/>
                  <a:gd name="T14" fmla="*/ 6 w 66"/>
                  <a:gd name="T15" fmla="*/ 0 h 10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6" h="108">
                    <a:moveTo>
                      <a:pt x="6" y="0"/>
                    </a:moveTo>
                    <a:lnTo>
                      <a:pt x="66" y="6"/>
                    </a:lnTo>
                    <a:lnTo>
                      <a:pt x="0" y="84"/>
                    </a:lnTo>
                    <a:lnTo>
                      <a:pt x="54" y="24"/>
                    </a:lnTo>
                    <a:lnTo>
                      <a:pt x="6" y="108"/>
                    </a:lnTo>
                    <a:lnTo>
                      <a:pt x="66" y="6"/>
                    </a:lnTo>
                    <a:lnTo>
                      <a:pt x="6" y="0"/>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0211" name="Freeform 1054">
                <a:extLst>
                  <a:ext uri="{FF2B5EF4-FFF2-40B4-BE49-F238E27FC236}">
                    <a16:creationId xmlns:a16="http://schemas.microsoft.com/office/drawing/2014/main" id="{1E9A9C50-13C8-E94B-91FE-B93118D803FD}"/>
                  </a:ext>
                </a:extLst>
              </p:cNvPr>
              <p:cNvSpPr>
                <a:spLocks/>
              </p:cNvSpPr>
              <p:nvPr/>
            </p:nvSpPr>
            <p:spPr bwMode="hidden">
              <a:xfrm>
                <a:off x="366" y="3111"/>
                <a:ext cx="77" cy="42"/>
              </a:xfrm>
              <a:custGeom>
                <a:avLst/>
                <a:gdLst>
                  <a:gd name="T0" fmla="*/ 36 w 77"/>
                  <a:gd name="T1" fmla="*/ 0 h 42"/>
                  <a:gd name="T2" fmla="*/ 42 w 77"/>
                  <a:gd name="T3" fmla="*/ 0 h 42"/>
                  <a:gd name="T4" fmla="*/ 60 w 77"/>
                  <a:gd name="T5" fmla="*/ 6 h 42"/>
                  <a:gd name="T6" fmla="*/ 48 w 77"/>
                  <a:gd name="T7" fmla="*/ 6 h 42"/>
                  <a:gd name="T8" fmla="*/ 42 w 77"/>
                  <a:gd name="T9" fmla="*/ 6 h 42"/>
                  <a:gd name="T10" fmla="*/ 60 w 77"/>
                  <a:gd name="T11" fmla="*/ 6 h 42"/>
                  <a:gd name="T12" fmla="*/ 0 w 77"/>
                  <a:gd name="T13" fmla="*/ 24 h 42"/>
                  <a:gd name="T14" fmla="*/ 71 w 77"/>
                  <a:gd name="T15" fmla="*/ 6 h 42"/>
                  <a:gd name="T16" fmla="*/ 66 w 77"/>
                  <a:gd name="T17" fmla="*/ 42 h 42"/>
                  <a:gd name="T18" fmla="*/ 77 w 77"/>
                  <a:gd name="T19" fmla="*/ 6 h 42"/>
                  <a:gd name="T20" fmla="*/ 36 w 77"/>
                  <a:gd name="T21" fmla="*/ 0 h 42"/>
                  <a:gd name="T22" fmla="*/ 36 w 77"/>
                  <a:gd name="T23" fmla="*/ 0 h 4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7" h="42">
                    <a:moveTo>
                      <a:pt x="36" y="0"/>
                    </a:moveTo>
                    <a:lnTo>
                      <a:pt x="42" y="0"/>
                    </a:lnTo>
                    <a:lnTo>
                      <a:pt x="60" y="6"/>
                    </a:lnTo>
                    <a:lnTo>
                      <a:pt x="48" y="6"/>
                    </a:lnTo>
                    <a:lnTo>
                      <a:pt x="42" y="6"/>
                    </a:lnTo>
                    <a:lnTo>
                      <a:pt x="60" y="6"/>
                    </a:lnTo>
                    <a:lnTo>
                      <a:pt x="0" y="24"/>
                    </a:lnTo>
                    <a:lnTo>
                      <a:pt x="71" y="6"/>
                    </a:lnTo>
                    <a:lnTo>
                      <a:pt x="66" y="42"/>
                    </a:lnTo>
                    <a:lnTo>
                      <a:pt x="77" y="6"/>
                    </a:lnTo>
                    <a:lnTo>
                      <a:pt x="36" y="0"/>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0212" name="Freeform 1055">
                <a:extLst>
                  <a:ext uri="{FF2B5EF4-FFF2-40B4-BE49-F238E27FC236}">
                    <a16:creationId xmlns:a16="http://schemas.microsoft.com/office/drawing/2014/main" id="{A5F677B1-15E8-4547-8FB4-C814BDFCACC1}"/>
                  </a:ext>
                </a:extLst>
              </p:cNvPr>
              <p:cNvSpPr>
                <a:spLocks/>
              </p:cNvSpPr>
              <p:nvPr/>
            </p:nvSpPr>
            <p:spPr bwMode="hidden">
              <a:xfrm>
                <a:off x="498" y="3165"/>
                <a:ext cx="66" cy="30"/>
              </a:xfrm>
              <a:custGeom>
                <a:avLst/>
                <a:gdLst>
                  <a:gd name="T0" fmla="*/ 66 w 66"/>
                  <a:gd name="T1" fmla="*/ 6 h 30"/>
                  <a:gd name="T2" fmla="*/ 0 w 66"/>
                  <a:gd name="T3" fmla="*/ 0 h 30"/>
                  <a:gd name="T4" fmla="*/ 54 w 66"/>
                  <a:gd name="T5" fmla="*/ 6 h 30"/>
                  <a:gd name="T6" fmla="*/ 18 w 66"/>
                  <a:gd name="T7" fmla="*/ 18 h 30"/>
                  <a:gd name="T8" fmla="*/ 60 w 66"/>
                  <a:gd name="T9" fmla="*/ 12 h 30"/>
                  <a:gd name="T10" fmla="*/ 60 w 66"/>
                  <a:gd name="T11" fmla="*/ 30 h 30"/>
                  <a:gd name="T12" fmla="*/ 60 w 66"/>
                  <a:gd name="T13" fmla="*/ 30 h 30"/>
                  <a:gd name="T14" fmla="*/ 66 w 66"/>
                  <a:gd name="T15" fmla="*/ 6 h 30"/>
                  <a:gd name="T16" fmla="*/ 66 w 66"/>
                  <a:gd name="T17" fmla="*/ 6 h 3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6" h="30">
                    <a:moveTo>
                      <a:pt x="66" y="6"/>
                    </a:moveTo>
                    <a:lnTo>
                      <a:pt x="0" y="0"/>
                    </a:lnTo>
                    <a:lnTo>
                      <a:pt x="54" y="6"/>
                    </a:lnTo>
                    <a:lnTo>
                      <a:pt x="18" y="18"/>
                    </a:lnTo>
                    <a:lnTo>
                      <a:pt x="60" y="12"/>
                    </a:lnTo>
                    <a:lnTo>
                      <a:pt x="60" y="30"/>
                    </a:lnTo>
                    <a:lnTo>
                      <a:pt x="66" y="6"/>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0213" name="Freeform 1056">
                <a:extLst>
                  <a:ext uri="{FF2B5EF4-FFF2-40B4-BE49-F238E27FC236}">
                    <a16:creationId xmlns:a16="http://schemas.microsoft.com/office/drawing/2014/main" id="{361A7B5C-56D0-E640-ACEB-0E527179E69E}"/>
                  </a:ext>
                </a:extLst>
              </p:cNvPr>
              <p:cNvSpPr>
                <a:spLocks/>
              </p:cNvSpPr>
              <p:nvPr/>
            </p:nvSpPr>
            <p:spPr bwMode="hidden">
              <a:xfrm>
                <a:off x="840" y="2919"/>
                <a:ext cx="18" cy="60"/>
              </a:xfrm>
              <a:custGeom>
                <a:avLst/>
                <a:gdLst>
                  <a:gd name="T0" fmla="*/ 0 w 18"/>
                  <a:gd name="T1" fmla="*/ 24 h 60"/>
                  <a:gd name="T2" fmla="*/ 12 w 18"/>
                  <a:gd name="T3" fmla="*/ 24 h 60"/>
                  <a:gd name="T4" fmla="*/ 12 w 18"/>
                  <a:gd name="T5" fmla="*/ 60 h 60"/>
                  <a:gd name="T6" fmla="*/ 18 w 18"/>
                  <a:gd name="T7" fmla="*/ 18 h 60"/>
                  <a:gd name="T8" fmla="*/ 18 w 18"/>
                  <a:gd name="T9" fmla="*/ 18 h 60"/>
                  <a:gd name="T10" fmla="*/ 18 w 18"/>
                  <a:gd name="T11" fmla="*/ 0 h 60"/>
                  <a:gd name="T12" fmla="*/ 12 w 18"/>
                  <a:gd name="T13" fmla="*/ 18 h 60"/>
                  <a:gd name="T14" fmla="*/ 0 w 18"/>
                  <a:gd name="T15" fmla="*/ 24 h 60"/>
                  <a:gd name="T16" fmla="*/ 0 w 18"/>
                  <a:gd name="T17" fmla="*/ 24 h 6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8" h="60">
                    <a:moveTo>
                      <a:pt x="0" y="24"/>
                    </a:moveTo>
                    <a:lnTo>
                      <a:pt x="12" y="24"/>
                    </a:lnTo>
                    <a:lnTo>
                      <a:pt x="12" y="60"/>
                    </a:lnTo>
                    <a:lnTo>
                      <a:pt x="18" y="18"/>
                    </a:lnTo>
                    <a:lnTo>
                      <a:pt x="18" y="0"/>
                    </a:lnTo>
                    <a:lnTo>
                      <a:pt x="12" y="18"/>
                    </a:lnTo>
                    <a:lnTo>
                      <a:pt x="0" y="24"/>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0214" name="Freeform 1057">
                <a:extLst>
                  <a:ext uri="{FF2B5EF4-FFF2-40B4-BE49-F238E27FC236}">
                    <a16:creationId xmlns:a16="http://schemas.microsoft.com/office/drawing/2014/main" id="{35D54587-4E54-E541-9709-45C26F9EB82A}"/>
                  </a:ext>
                </a:extLst>
              </p:cNvPr>
              <p:cNvSpPr>
                <a:spLocks/>
              </p:cNvSpPr>
              <p:nvPr/>
            </p:nvSpPr>
            <p:spPr bwMode="hidden">
              <a:xfrm>
                <a:off x="546" y="3021"/>
                <a:ext cx="6" cy="18"/>
              </a:xfrm>
              <a:custGeom>
                <a:avLst/>
                <a:gdLst>
                  <a:gd name="T0" fmla="*/ 6 w 6"/>
                  <a:gd name="T1" fmla="*/ 0 h 18"/>
                  <a:gd name="T2" fmla="*/ 0 w 6"/>
                  <a:gd name="T3" fmla="*/ 18 h 18"/>
                  <a:gd name="T4" fmla="*/ 6 w 6"/>
                  <a:gd name="T5" fmla="*/ 12 h 18"/>
                  <a:gd name="T6" fmla="*/ 6 w 6"/>
                  <a:gd name="T7" fmla="*/ 0 h 18"/>
                  <a:gd name="T8" fmla="*/ 6 w 6"/>
                  <a:gd name="T9" fmla="*/ 0 h 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18">
                    <a:moveTo>
                      <a:pt x="6" y="0"/>
                    </a:moveTo>
                    <a:lnTo>
                      <a:pt x="0" y="18"/>
                    </a:lnTo>
                    <a:lnTo>
                      <a:pt x="6" y="12"/>
                    </a:lnTo>
                    <a:lnTo>
                      <a:pt x="6" y="0"/>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0215" name="Freeform 1058">
                <a:extLst>
                  <a:ext uri="{FF2B5EF4-FFF2-40B4-BE49-F238E27FC236}">
                    <a16:creationId xmlns:a16="http://schemas.microsoft.com/office/drawing/2014/main" id="{9C2F9A7A-6B82-044A-A5D8-534936EECB16}"/>
                  </a:ext>
                </a:extLst>
              </p:cNvPr>
              <p:cNvSpPr>
                <a:spLocks/>
              </p:cNvSpPr>
              <p:nvPr/>
            </p:nvSpPr>
            <p:spPr bwMode="hidden">
              <a:xfrm>
                <a:off x="534" y="2943"/>
                <a:ext cx="30" cy="78"/>
              </a:xfrm>
              <a:custGeom>
                <a:avLst/>
                <a:gdLst>
                  <a:gd name="T0" fmla="*/ 24 w 30"/>
                  <a:gd name="T1" fmla="*/ 6 h 78"/>
                  <a:gd name="T2" fmla="*/ 18 w 30"/>
                  <a:gd name="T3" fmla="*/ 24 h 78"/>
                  <a:gd name="T4" fmla="*/ 0 w 30"/>
                  <a:gd name="T5" fmla="*/ 18 h 78"/>
                  <a:gd name="T6" fmla="*/ 12 w 30"/>
                  <a:gd name="T7" fmla="*/ 30 h 78"/>
                  <a:gd name="T8" fmla="*/ 6 w 30"/>
                  <a:gd name="T9" fmla="*/ 42 h 78"/>
                  <a:gd name="T10" fmla="*/ 18 w 30"/>
                  <a:gd name="T11" fmla="*/ 78 h 78"/>
                  <a:gd name="T12" fmla="*/ 18 w 30"/>
                  <a:gd name="T13" fmla="*/ 24 h 78"/>
                  <a:gd name="T14" fmla="*/ 24 w 30"/>
                  <a:gd name="T15" fmla="*/ 12 h 78"/>
                  <a:gd name="T16" fmla="*/ 30 w 30"/>
                  <a:gd name="T17" fmla="*/ 6 h 78"/>
                  <a:gd name="T18" fmla="*/ 30 w 30"/>
                  <a:gd name="T19" fmla="*/ 6 h 78"/>
                  <a:gd name="T20" fmla="*/ 12 w 30"/>
                  <a:gd name="T21" fmla="*/ 0 h 78"/>
                  <a:gd name="T22" fmla="*/ 24 w 30"/>
                  <a:gd name="T23" fmla="*/ 6 h 78"/>
                  <a:gd name="T24" fmla="*/ 24 w 30"/>
                  <a:gd name="T25" fmla="*/ 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0" h="78">
                    <a:moveTo>
                      <a:pt x="24" y="6"/>
                    </a:moveTo>
                    <a:lnTo>
                      <a:pt x="18" y="24"/>
                    </a:lnTo>
                    <a:lnTo>
                      <a:pt x="0" y="18"/>
                    </a:lnTo>
                    <a:lnTo>
                      <a:pt x="12" y="30"/>
                    </a:lnTo>
                    <a:lnTo>
                      <a:pt x="6" y="42"/>
                    </a:lnTo>
                    <a:lnTo>
                      <a:pt x="18" y="78"/>
                    </a:lnTo>
                    <a:lnTo>
                      <a:pt x="18" y="24"/>
                    </a:lnTo>
                    <a:lnTo>
                      <a:pt x="24" y="12"/>
                    </a:lnTo>
                    <a:lnTo>
                      <a:pt x="30" y="6"/>
                    </a:lnTo>
                    <a:lnTo>
                      <a:pt x="12" y="0"/>
                    </a:lnTo>
                    <a:lnTo>
                      <a:pt x="24" y="6"/>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0216" name="Freeform 1059">
                <a:extLst>
                  <a:ext uri="{FF2B5EF4-FFF2-40B4-BE49-F238E27FC236}">
                    <a16:creationId xmlns:a16="http://schemas.microsoft.com/office/drawing/2014/main" id="{6AF55CAF-E737-024C-A79D-90EC5048A003}"/>
                  </a:ext>
                </a:extLst>
              </p:cNvPr>
              <p:cNvSpPr>
                <a:spLocks/>
              </p:cNvSpPr>
              <p:nvPr/>
            </p:nvSpPr>
            <p:spPr bwMode="hidden">
              <a:xfrm>
                <a:off x="540" y="3039"/>
                <a:ext cx="24" cy="24"/>
              </a:xfrm>
              <a:custGeom>
                <a:avLst/>
                <a:gdLst>
                  <a:gd name="T0" fmla="*/ 6 w 24"/>
                  <a:gd name="T1" fmla="*/ 0 h 24"/>
                  <a:gd name="T2" fmla="*/ 0 w 24"/>
                  <a:gd name="T3" fmla="*/ 0 h 24"/>
                  <a:gd name="T4" fmla="*/ 6 w 24"/>
                  <a:gd name="T5" fmla="*/ 0 h 24"/>
                  <a:gd name="T6" fmla="*/ 12 w 24"/>
                  <a:gd name="T7" fmla="*/ 6 h 24"/>
                  <a:gd name="T8" fmla="*/ 24 w 24"/>
                  <a:gd name="T9" fmla="*/ 24 h 24"/>
                  <a:gd name="T10" fmla="*/ 24 w 24"/>
                  <a:gd name="T11" fmla="*/ 18 h 24"/>
                  <a:gd name="T12" fmla="*/ 18 w 24"/>
                  <a:gd name="T13" fmla="*/ 6 h 24"/>
                  <a:gd name="T14" fmla="*/ 12 w 24"/>
                  <a:gd name="T15" fmla="*/ 0 h 24"/>
                  <a:gd name="T16" fmla="*/ 6 w 24"/>
                  <a:gd name="T17" fmla="*/ 0 h 24"/>
                  <a:gd name="T18" fmla="*/ 6 w 24"/>
                  <a:gd name="T19" fmla="*/ 0 h 24"/>
                  <a:gd name="T20" fmla="*/ 6 w 24"/>
                  <a:gd name="T21" fmla="*/ 0 h 2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4" h="24">
                    <a:moveTo>
                      <a:pt x="6" y="0"/>
                    </a:moveTo>
                    <a:lnTo>
                      <a:pt x="0" y="0"/>
                    </a:lnTo>
                    <a:lnTo>
                      <a:pt x="6" y="0"/>
                    </a:lnTo>
                    <a:lnTo>
                      <a:pt x="12" y="6"/>
                    </a:lnTo>
                    <a:lnTo>
                      <a:pt x="24" y="24"/>
                    </a:lnTo>
                    <a:lnTo>
                      <a:pt x="24" y="18"/>
                    </a:lnTo>
                    <a:lnTo>
                      <a:pt x="18" y="6"/>
                    </a:lnTo>
                    <a:lnTo>
                      <a:pt x="12" y="0"/>
                    </a:lnTo>
                    <a:lnTo>
                      <a:pt x="6" y="0"/>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0217" name="Freeform 1060">
                <a:extLst>
                  <a:ext uri="{FF2B5EF4-FFF2-40B4-BE49-F238E27FC236}">
                    <a16:creationId xmlns:a16="http://schemas.microsoft.com/office/drawing/2014/main" id="{1495C5E5-A72F-3F4E-AC7D-ECC6624874E7}"/>
                  </a:ext>
                </a:extLst>
              </p:cNvPr>
              <p:cNvSpPr>
                <a:spLocks/>
              </p:cNvSpPr>
              <p:nvPr/>
            </p:nvSpPr>
            <p:spPr bwMode="hidden">
              <a:xfrm>
                <a:off x="801" y="2681"/>
                <a:ext cx="215" cy="216"/>
              </a:xfrm>
              <a:custGeom>
                <a:avLst/>
                <a:gdLst>
                  <a:gd name="T0" fmla="*/ 215 w 215"/>
                  <a:gd name="T1" fmla="*/ 0 h 216"/>
                  <a:gd name="T2" fmla="*/ 147 w 215"/>
                  <a:gd name="T3" fmla="*/ 36 h 216"/>
                  <a:gd name="T4" fmla="*/ 132 w 215"/>
                  <a:gd name="T5" fmla="*/ 49 h 216"/>
                  <a:gd name="T6" fmla="*/ 104 w 215"/>
                  <a:gd name="T7" fmla="*/ 79 h 216"/>
                  <a:gd name="T8" fmla="*/ 87 w 215"/>
                  <a:gd name="T9" fmla="*/ 114 h 216"/>
                  <a:gd name="T10" fmla="*/ 48 w 215"/>
                  <a:gd name="T11" fmla="*/ 156 h 216"/>
                  <a:gd name="T12" fmla="*/ 42 w 215"/>
                  <a:gd name="T13" fmla="*/ 166 h 216"/>
                  <a:gd name="T14" fmla="*/ 29 w 215"/>
                  <a:gd name="T15" fmla="*/ 177 h 216"/>
                  <a:gd name="T16" fmla="*/ 0 w 215"/>
                  <a:gd name="T17" fmla="*/ 208 h 216"/>
                  <a:gd name="T18" fmla="*/ 48 w 215"/>
                  <a:gd name="T19" fmla="*/ 216 h 216"/>
                  <a:gd name="T20" fmla="*/ 215 w 215"/>
                  <a:gd name="T21" fmla="*/ 0 h 21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5" h="216">
                    <a:moveTo>
                      <a:pt x="215" y="0"/>
                    </a:moveTo>
                    <a:lnTo>
                      <a:pt x="147" y="36"/>
                    </a:lnTo>
                    <a:lnTo>
                      <a:pt x="132" y="49"/>
                    </a:lnTo>
                    <a:lnTo>
                      <a:pt x="104" y="79"/>
                    </a:lnTo>
                    <a:lnTo>
                      <a:pt x="87" y="114"/>
                    </a:lnTo>
                    <a:lnTo>
                      <a:pt x="48" y="156"/>
                    </a:lnTo>
                    <a:lnTo>
                      <a:pt x="42" y="166"/>
                    </a:lnTo>
                    <a:lnTo>
                      <a:pt x="29" y="177"/>
                    </a:lnTo>
                    <a:lnTo>
                      <a:pt x="0" y="208"/>
                    </a:lnTo>
                    <a:lnTo>
                      <a:pt x="48" y="216"/>
                    </a:lnTo>
                    <a:lnTo>
                      <a:pt x="215"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0218" name="Freeform 1061">
                <a:extLst>
                  <a:ext uri="{FF2B5EF4-FFF2-40B4-BE49-F238E27FC236}">
                    <a16:creationId xmlns:a16="http://schemas.microsoft.com/office/drawing/2014/main" id="{ADB18426-4FF3-024C-9A12-ECF50F405DDB}"/>
                  </a:ext>
                </a:extLst>
              </p:cNvPr>
              <p:cNvSpPr>
                <a:spLocks/>
              </p:cNvSpPr>
              <p:nvPr/>
            </p:nvSpPr>
            <p:spPr bwMode="hidden">
              <a:xfrm>
                <a:off x="536" y="2710"/>
                <a:ext cx="212" cy="179"/>
              </a:xfrm>
              <a:custGeom>
                <a:avLst/>
                <a:gdLst>
                  <a:gd name="T0" fmla="*/ 212 w 212"/>
                  <a:gd name="T1" fmla="*/ 0 h 179"/>
                  <a:gd name="T2" fmla="*/ 144 w 212"/>
                  <a:gd name="T3" fmla="*/ 36 h 179"/>
                  <a:gd name="T4" fmla="*/ 0 w 212"/>
                  <a:gd name="T5" fmla="*/ 179 h 179"/>
                  <a:gd name="T6" fmla="*/ 177 w 212"/>
                  <a:gd name="T7" fmla="*/ 85 h 179"/>
                  <a:gd name="T8" fmla="*/ 212 w 212"/>
                  <a:gd name="T9" fmla="*/ 0 h 1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2" h="179">
                    <a:moveTo>
                      <a:pt x="212" y="0"/>
                    </a:moveTo>
                    <a:lnTo>
                      <a:pt x="144" y="36"/>
                    </a:lnTo>
                    <a:lnTo>
                      <a:pt x="0" y="179"/>
                    </a:lnTo>
                    <a:lnTo>
                      <a:pt x="177" y="85"/>
                    </a:lnTo>
                    <a:lnTo>
                      <a:pt x="212"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0219" name="Freeform 1062">
                <a:extLst>
                  <a:ext uri="{FF2B5EF4-FFF2-40B4-BE49-F238E27FC236}">
                    <a16:creationId xmlns:a16="http://schemas.microsoft.com/office/drawing/2014/main" id="{62F45665-6A6A-EE41-AFD0-1470B01BC2CC}"/>
                  </a:ext>
                </a:extLst>
              </p:cNvPr>
              <p:cNvSpPr>
                <a:spLocks/>
              </p:cNvSpPr>
              <p:nvPr/>
            </p:nvSpPr>
            <p:spPr bwMode="hidden">
              <a:xfrm>
                <a:off x="1037" y="2609"/>
                <a:ext cx="64" cy="79"/>
              </a:xfrm>
              <a:custGeom>
                <a:avLst/>
                <a:gdLst>
                  <a:gd name="T0" fmla="*/ 0 w 64"/>
                  <a:gd name="T1" fmla="*/ 22 h 79"/>
                  <a:gd name="T2" fmla="*/ 64 w 64"/>
                  <a:gd name="T3" fmla="*/ 79 h 79"/>
                  <a:gd name="T4" fmla="*/ 60 w 64"/>
                  <a:gd name="T5" fmla="*/ 0 h 79"/>
                  <a:gd name="T6" fmla="*/ 0 w 64"/>
                  <a:gd name="T7" fmla="*/ 22 h 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4" h="79">
                    <a:moveTo>
                      <a:pt x="0" y="22"/>
                    </a:moveTo>
                    <a:lnTo>
                      <a:pt x="64" y="79"/>
                    </a:lnTo>
                    <a:lnTo>
                      <a:pt x="60" y="0"/>
                    </a:lnTo>
                    <a:lnTo>
                      <a:pt x="0" y="22"/>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0220" name="Freeform 1063">
                <a:extLst>
                  <a:ext uri="{FF2B5EF4-FFF2-40B4-BE49-F238E27FC236}">
                    <a16:creationId xmlns:a16="http://schemas.microsoft.com/office/drawing/2014/main" id="{3BC12291-6D29-6E49-ACCF-CF6C85E6EF38}"/>
                  </a:ext>
                </a:extLst>
              </p:cNvPr>
              <p:cNvSpPr>
                <a:spLocks/>
              </p:cNvSpPr>
              <p:nvPr userDrawn="1"/>
            </p:nvSpPr>
            <p:spPr bwMode="hidden">
              <a:xfrm>
                <a:off x="867" y="2471"/>
                <a:ext cx="137" cy="207"/>
              </a:xfrm>
              <a:custGeom>
                <a:avLst/>
                <a:gdLst>
                  <a:gd name="T0" fmla="*/ 0 w 137"/>
                  <a:gd name="T1" fmla="*/ 0 h 207"/>
                  <a:gd name="T2" fmla="*/ 17 w 137"/>
                  <a:gd name="T3" fmla="*/ 87 h 207"/>
                  <a:gd name="T4" fmla="*/ 69 w 137"/>
                  <a:gd name="T5" fmla="*/ 154 h 207"/>
                  <a:gd name="T6" fmla="*/ 137 w 137"/>
                  <a:gd name="T7" fmla="*/ 207 h 207"/>
                  <a:gd name="T8" fmla="*/ 0 w 137"/>
                  <a:gd name="T9" fmla="*/ 0 h 20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7" h="207">
                    <a:moveTo>
                      <a:pt x="0" y="0"/>
                    </a:moveTo>
                    <a:lnTo>
                      <a:pt x="17" y="87"/>
                    </a:lnTo>
                    <a:lnTo>
                      <a:pt x="69" y="154"/>
                    </a:lnTo>
                    <a:lnTo>
                      <a:pt x="137" y="207"/>
                    </a:lnTo>
                    <a:lnTo>
                      <a:pt x="0"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0221" name="Freeform 1064">
                <a:extLst>
                  <a:ext uri="{FF2B5EF4-FFF2-40B4-BE49-F238E27FC236}">
                    <a16:creationId xmlns:a16="http://schemas.microsoft.com/office/drawing/2014/main" id="{A97A81FC-B358-CD40-9EED-1CF41A4544D1}"/>
                  </a:ext>
                </a:extLst>
              </p:cNvPr>
              <p:cNvSpPr>
                <a:spLocks/>
              </p:cNvSpPr>
              <p:nvPr userDrawn="1"/>
            </p:nvSpPr>
            <p:spPr bwMode="hidden">
              <a:xfrm>
                <a:off x="817" y="2507"/>
                <a:ext cx="65" cy="222"/>
              </a:xfrm>
              <a:custGeom>
                <a:avLst/>
                <a:gdLst>
                  <a:gd name="T0" fmla="*/ 0 w 65"/>
                  <a:gd name="T1" fmla="*/ 222 h 222"/>
                  <a:gd name="T2" fmla="*/ 40 w 65"/>
                  <a:gd name="T3" fmla="*/ 142 h 222"/>
                  <a:gd name="T4" fmla="*/ 65 w 65"/>
                  <a:gd name="T5" fmla="*/ 72 h 222"/>
                  <a:gd name="T6" fmla="*/ 7 w 65"/>
                  <a:gd name="T7" fmla="*/ 0 h 222"/>
                  <a:gd name="T8" fmla="*/ 0 w 65"/>
                  <a:gd name="T9" fmla="*/ 222 h 2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5" h="222">
                    <a:moveTo>
                      <a:pt x="0" y="222"/>
                    </a:moveTo>
                    <a:lnTo>
                      <a:pt x="40" y="142"/>
                    </a:lnTo>
                    <a:lnTo>
                      <a:pt x="65" y="72"/>
                    </a:lnTo>
                    <a:lnTo>
                      <a:pt x="7" y="0"/>
                    </a:lnTo>
                    <a:lnTo>
                      <a:pt x="0" y="222"/>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sp>
        <p:nvSpPr>
          <p:cNvPr id="90153" name="Rectangle 1065">
            <a:extLst>
              <a:ext uri="{FF2B5EF4-FFF2-40B4-BE49-F238E27FC236}">
                <a16:creationId xmlns:a16="http://schemas.microsoft.com/office/drawing/2014/main" id="{41A8697F-7B9C-F840-8B0F-8A64479208B5}"/>
              </a:ext>
            </a:extLst>
          </p:cNvPr>
          <p:cNvSpPr>
            <a:spLocks noGrp="1" noChangeArrowheads="1"/>
          </p:cNvSpPr>
          <p:nvPr>
            <p:ph type="title"/>
          </p:nvPr>
        </p:nvSpPr>
        <p:spPr bwMode="auto">
          <a:xfrm>
            <a:off x="457200" y="158750"/>
            <a:ext cx="8229600" cy="1258888"/>
          </a:xfrm>
          <a:prstGeom prst="rect">
            <a:avLst/>
          </a:prstGeom>
          <a:noFill/>
          <a:ln>
            <a:noFill/>
          </a:ln>
          <a:effectLst/>
        </p:spPr>
        <p:txBody>
          <a:bodyPr vert="horz" wrap="square" lIns="91440" tIns="45720" rIns="91440" bIns="45720" numCol="1" anchor="b" anchorCtr="0" compatLnSpc="1">
            <a:prstTxWarp prst="textNoShape">
              <a:avLst/>
            </a:prstTxWarp>
          </a:bodyPr>
          <a:lstStyle/>
          <a:p>
            <a:pPr lvl="0"/>
            <a:r>
              <a:rPr lang="en-GB"/>
              <a:t>Click to edit Master title style</a:t>
            </a:r>
          </a:p>
        </p:txBody>
      </p:sp>
      <p:sp>
        <p:nvSpPr>
          <p:cNvPr id="90154" name="Rectangle 1066">
            <a:extLst>
              <a:ext uri="{FF2B5EF4-FFF2-40B4-BE49-F238E27FC236}">
                <a16:creationId xmlns:a16="http://schemas.microsoft.com/office/drawing/2014/main" id="{A343D066-7239-7044-B032-F62177C0E0BF}"/>
              </a:ext>
            </a:extLst>
          </p:cNvPr>
          <p:cNvSpPr>
            <a:spLocks noGrp="1" noChangeArrowheads="1"/>
          </p:cNvSpPr>
          <p:nvPr>
            <p:ph type="body" idx="1"/>
          </p:nvPr>
        </p:nvSpPr>
        <p:spPr bwMode="auto">
          <a:xfrm>
            <a:off x="457200" y="1600200"/>
            <a:ext cx="8229600" cy="4530725"/>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90155" name="Rectangle 1067">
            <a:extLst>
              <a:ext uri="{FF2B5EF4-FFF2-40B4-BE49-F238E27FC236}">
                <a16:creationId xmlns:a16="http://schemas.microsoft.com/office/drawing/2014/main" id="{6F62560F-4D5A-0948-999C-EA85539A25F9}"/>
              </a:ext>
            </a:extLst>
          </p:cNvPr>
          <p:cNvSpPr>
            <a:spLocks noGrp="1" noChangeArrowheads="1"/>
          </p:cNvSpPr>
          <p:nvPr>
            <p:ph type="dt" sz="half" idx="2"/>
          </p:nvPr>
        </p:nvSpPr>
        <p:spPr bwMode="auto">
          <a:xfrm>
            <a:off x="457200" y="6243638"/>
            <a:ext cx="2133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00000"/>
                  </a:outerShdw>
                </a:effectLst>
                <a:latin typeface="+mn-lt"/>
                <a:ea typeface="ＭＳ Ｐゴシック" charset="0"/>
                <a:cs typeface="Arial" charset="0"/>
              </a:defRPr>
            </a:lvl1pPr>
          </a:lstStyle>
          <a:p>
            <a:pPr>
              <a:defRPr/>
            </a:pPr>
            <a:endParaRPr lang="en-GB"/>
          </a:p>
        </p:txBody>
      </p:sp>
      <p:sp>
        <p:nvSpPr>
          <p:cNvPr id="90156" name="Rectangle 1068">
            <a:extLst>
              <a:ext uri="{FF2B5EF4-FFF2-40B4-BE49-F238E27FC236}">
                <a16:creationId xmlns:a16="http://schemas.microsoft.com/office/drawing/2014/main" id="{26BCDDF3-E79B-6646-91F4-4804000A3A5C}"/>
              </a:ext>
            </a:extLst>
          </p:cNvPr>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000">
                <a:effectLst>
                  <a:outerShdw blurRad="38100" dist="38100" dir="2700000" algn="tl">
                    <a:srgbClr val="000000"/>
                  </a:outerShdw>
                </a:effectLst>
                <a:latin typeface="+mn-lt"/>
                <a:ea typeface="ＭＳ Ｐゴシック" charset="0"/>
                <a:cs typeface="Arial" charset="0"/>
              </a:defRPr>
            </a:lvl1pPr>
          </a:lstStyle>
          <a:p>
            <a:pPr>
              <a:defRPr/>
            </a:pPr>
            <a:endParaRPr lang="en-GB"/>
          </a:p>
        </p:txBody>
      </p:sp>
      <p:sp>
        <p:nvSpPr>
          <p:cNvPr id="90157" name="Rectangle 1069">
            <a:extLst>
              <a:ext uri="{FF2B5EF4-FFF2-40B4-BE49-F238E27FC236}">
                <a16:creationId xmlns:a16="http://schemas.microsoft.com/office/drawing/2014/main" id="{CE105C15-68F4-A34D-B017-EC1250A6899F}"/>
              </a:ext>
            </a:extLst>
          </p:cNvPr>
          <p:cNvSpPr>
            <a:spLocks noGrp="1" noChangeArrowheads="1"/>
          </p:cNvSpPr>
          <p:nvPr>
            <p:ph type="sldNum" sz="quarter" idx="4"/>
          </p:nvPr>
        </p:nvSpPr>
        <p:spPr bwMode="auto">
          <a:xfrm>
            <a:off x="6553200" y="6243638"/>
            <a:ext cx="2133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000" smtClean="0">
                <a:effectLst>
                  <a:outerShdw blurRad="38100" dist="38100" dir="2700000" algn="tl">
                    <a:srgbClr val="000000"/>
                  </a:outerShdw>
                </a:effectLst>
                <a:latin typeface="Verdana" panose="020B0604030504040204" pitchFamily="34" charset="0"/>
              </a:defRPr>
            </a:lvl1pPr>
          </a:lstStyle>
          <a:p>
            <a:pPr>
              <a:defRPr/>
            </a:pPr>
            <a:fld id="{82371113-7464-5440-9DA7-EE7FFD5EF492}" type="slidenum">
              <a:rPr lang="en-GB" altLang="en-US"/>
              <a:pPr>
                <a:defRPr/>
              </a:pPr>
              <a:t>‹#›</a:t>
            </a:fld>
            <a:endParaRPr lang="en-GB" altLang="en-US"/>
          </a:p>
        </p:txBody>
      </p:sp>
    </p:spTree>
  </p:cSld>
  <p:clrMap bg1="dk2" tx1="lt1" bg2="dk1" tx2="lt2" accent1="accent1" accent2="accent2" accent3="accent3" accent4="accent4" accent5="accent5" accent6="accent6" hlink="hlink" folHlink="folHlink"/>
  <p:sldLayoutIdLst>
    <p:sldLayoutId id="2147486454" r:id="rId1"/>
    <p:sldLayoutId id="2147486354" r:id="rId2"/>
    <p:sldLayoutId id="2147486355" r:id="rId3"/>
    <p:sldLayoutId id="2147486356" r:id="rId4"/>
    <p:sldLayoutId id="2147486357" r:id="rId5"/>
    <p:sldLayoutId id="2147486358" r:id="rId6"/>
    <p:sldLayoutId id="2147486359" r:id="rId7"/>
    <p:sldLayoutId id="2147486360" r:id="rId8"/>
    <p:sldLayoutId id="2147486361" r:id="rId9"/>
    <p:sldLayoutId id="2147486362" r:id="rId10"/>
    <p:sldLayoutId id="2147486363"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lr>
          <a:schemeClr val="hlink"/>
        </a:buClr>
        <a:buFont typeface="Wingdings" pitchFamily="2" charset="2"/>
        <a:buBlip>
          <a:blip r:embed="rId13"/>
        </a:buBlip>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Arial" charset="0"/>
          <a:cs typeface="+mn-cs"/>
        </a:defRPr>
      </a:lvl2pPr>
      <a:lvl3pPr marL="1143000" indent="-228600" algn="l" rtl="0" eaLnBrk="0" fontAlgn="base" hangingPunct="0">
        <a:spcBef>
          <a:spcPct val="20000"/>
        </a:spcBef>
        <a:spcAft>
          <a:spcPct val="0"/>
        </a:spcAft>
        <a:buClr>
          <a:schemeClr val="hlink"/>
        </a:buClr>
        <a:buFont typeface="Wingdings" pitchFamily="2" charset="2"/>
        <a:buBlip>
          <a:blip r:embed="rId13"/>
        </a:buBlip>
        <a:defRPr sz="2400">
          <a:solidFill>
            <a:schemeClr val="tx1"/>
          </a:solidFill>
          <a:effectLst>
            <a:outerShdw blurRad="38100" dist="38100" dir="2700000" algn="tl">
              <a:srgbClr val="000000"/>
            </a:outerShdw>
          </a:effectLst>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Arial" charset="0"/>
          <a:cs typeface="+mn-cs"/>
        </a:defRPr>
      </a:lvl4pPr>
      <a:lvl5pPr marL="2057400" indent="-228600" algn="l" rtl="0" eaLnBrk="0" fontAlgn="base" hangingPunct="0">
        <a:spcBef>
          <a:spcPct val="20000"/>
        </a:spcBef>
        <a:spcAft>
          <a:spcPct val="0"/>
        </a:spcAft>
        <a:buClr>
          <a:schemeClr val="hlink"/>
        </a:buClr>
        <a:buFont typeface="Wingdings" pitchFamily="2" charset="2"/>
        <a:buBlip>
          <a:blip r:embed="rId13"/>
        </a:buBlip>
        <a:defRPr sz="2000">
          <a:solidFill>
            <a:schemeClr val="tx1"/>
          </a:solidFill>
          <a:effectLst>
            <a:outerShdw blurRad="38100" dist="38100" dir="2700000" algn="tl">
              <a:srgbClr val="000000"/>
            </a:outerShdw>
          </a:effectLst>
          <a:latin typeface="+mn-lt"/>
          <a:ea typeface="Arial" charset="0"/>
          <a:cs typeface="+mn-cs"/>
        </a:defRPr>
      </a:lvl5pPr>
      <a:lvl6pPr marL="2514600" indent="-228600" algn="l" rtl="0" fontAlgn="base">
        <a:spcBef>
          <a:spcPct val="20000"/>
        </a:spcBef>
        <a:spcAft>
          <a:spcPct val="0"/>
        </a:spcAft>
        <a:buClr>
          <a:schemeClr val="hlink"/>
        </a:buClr>
        <a:buFont typeface="Wingdings" charset="0"/>
        <a:buBlip>
          <a:blip r:embed="rId13"/>
        </a:buBlip>
        <a:defRPr sz="2000">
          <a:solidFill>
            <a:schemeClr val="tx1"/>
          </a:solidFill>
          <a:effectLst>
            <a:outerShdw blurRad="38100" dist="38100" dir="2700000" algn="tl">
              <a:srgbClr val="000000"/>
            </a:outerShdw>
          </a:effectLst>
          <a:latin typeface="+mn-lt"/>
          <a:ea typeface="Arial" charset="0"/>
          <a:cs typeface="+mn-cs"/>
        </a:defRPr>
      </a:lvl6pPr>
      <a:lvl7pPr marL="2971800" indent="-228600" algn="l" rtl="0" fontAlgn="base">
        <a:spcBef>
          <a:spcPct val="20000"/>
        </a:spcBef>
        <a:spcAft>
          <a:spcPct val="0"/>
        </a:spcAft>
        <a:buClr>
          <a:schemeClr val="hlink"/>
        </a:buClr>
        <a:buFont typeface="Wingdings" charset="0"/>
        <a:buBlip>
          <a:blip r:embed="rId13"/>
        </a:buBlip>
        <a:defRPr sz="2000">
          <a:solidFill>
            <a:schemeClr val="tx1"/>
          </a:solidFill>
          <a:effectLst>
            <a:outerShdw blurRad="38100" dist="38100" dir="2700000" algn="tl">
              <a:srgbClr val="000000"/>
            </a:outerShdw>
          </a:effectLst>
          <a:latin typeface="+mn-lt"/>
          <a:ea typeface="Arial" charset="0"/>
          <a:cs typeface="+mn-cs"/>
        </a:defRPr>
      </a:lvl7pPr>
      <a:lvl8pPr marL="3429000" indent="-228600" algn="l" rtl="0" fontAlgn="base">
        <a:spcBef>
          <a:spcPct val="20000"/>
        </a:spcBef>
        <a:spcAft>
          <a:spcPct val="0"/>
        </a:spcAft>
        <a:buClr>
          <a:schemeClr val="hlink"/>
        </a:buClr>
        <a:buFont typeface="Wingdings" charset="0"/>
        <a:buBlip>
          <a:blip r:embed="rId13"/>
        </a:buBlip>
        <a:defRPr sz="2000">
          <a:solidFill>
            <a:schemeClr val="tx1"/>
          </a:solidFill>
          <a:effectLst>
            <a:outerShdw blurRad="38100" dist="38100" dir="2700000" algn="tl">
              <a:srgbClr val="000000"/>
            </a:outerShdw>
          </a:effectLst>
          <a:latin typeface="+mn-lt"/>
          <a:ea typeface="Arial" charset="0"/>
          <a:cs typeface="+mn-cs"/>
        </a:defRPr>
      </a:lvl8pPr>
      <a:lvl9pPr marL="3886200" indent="-228600" algn="l" rtl="0" fontAlgn="base">
        <a:spcBef>
          <a:spcPct val="20000"/>
        </a:spcBef>
        <a:spcAft>
          <a:spcPct val="0"/>
        </a:spcAft>
        <a:buClr>
          <a:schemeClr val="hlink"/>
        </a:buClr>
        <a:buFont typeface="Wingdings" charset="0"/>
        <a:buBlip>
          <a:blip r:embed="rId13"/>
        </a:buBlip>
        <a:defRPr sz="2000">
          <a:solidFill>
            <a:schemeClr val="tx1"/>
          </a:solidFill>
          <a:effectLst>
            <a:outerShdw blurRad="38100" dist="38100" dir="2700000" algn="tl">
              <a:srgbClr val="000000"/>
            </a:outerShdw>
          </a:effectLst>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2466" name="Group 2">
            <a:extLst>
              <a:ext uri="{FF2B5EF4-FFF2-40B4-BE49-F238E27FC236}">
                <a16:creationId xmlns:a16="http://schemas.microsoft.com/office/drawing/2014/main" id="{0A4F42DF-4C62-B445-ADBF-0B1A908CDE58}"/>
              </a:ext>
            </a:extLst>
          </p:cNvPr>
          <p:cNvGrpSpPr>
            <a:grpSpLocks/>
          </p:cNvGrpSpPr>
          <p:nvPr/>
        </p:nvGrpSpPr>
        <p:grpSpPr bwMode="auto">
          <a:xfrm>
            <a:off x="1071563" y="304800"/>
            <a:ext cx="7615237" cy="1106488"/>
            <a:chOff x="675" y="192"/>
            <a:chExt cx="4797" cy="697"/>
          </a:xfrm>
        </p:grpSpPr>
        <p:sp>
          <p:nvSpPr>
            <p:cNvPr id="150536" name="Oval 3">
              <a:extLst>
                <a:ext uri="{FF2B5EF4-FFF2-40B4-BE49-F238E27FC236}">
                  <a16:creationId xmlns:a16="http://schemas.microsoft.com/office/drawing/2014/main" id="{7E8997E3-E9B1-454A-BBB6-F0D31D0973F9}"/>
                </a:ext>
              </a:extLst>
            </p:cNvPr>
            <p:cNvSpPr>
              <a:spLocks noChangeArrowheads="1"/>
            </p:cNvSpPr>
            <p:nvPr/>
          </p:nvSpPr>
          <p:spPr bwMode="hidden">
            <a:xfrm flipH="1">
              <a:off x="3067" y="192"/>
              <a:ext cx="696" cy="696"/>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defRPr/>
              </a:pPr>
              <a:endParaRPr lang="en-US" altLang="en-US" sz="2400">
                <a:latin typeface="Times New Roman" panose="02020603050405020304" pitchFamily="18" charset="0"/>
              </a:endParaRPr>
            </a:p>
          </p:txBody>
        </p:sp>
        <p:sp>
          <p:nvSpPr>
            <p:cNvPr id="150537" name="Oval 4">
              <a:extLst>
                <a:ext uri="{FF2B5EF4-FFF2-40B4-BE49-F238E27FC236}">
                  <a16:creationId xmlns:a16="http://schemas.microsoft.com/office/drawing/2014/main" id="{ECCB0F35-2555-6C4D-995D-653F8A47F1E3}"/>
                </a:ext>
              </a:extLst>
            </p:cNvPr>
            <p:cNvSpPr>
              <a:spLocks noChangeArrowheads="1"/>
            </p:cNvSpPr>
            <p:nvPr/>
          </p:nvSpPr>
          <p:spPr bwMode="hidden">
            <a:xfrm flipH="1">
              <a:off x="4777" y="192"/>
              <a:ext cx="695" cy="696"/>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defRPr/>
              </a:pPr>
              <a:endParaRPr lang="en-US" altLang="en-US" sz="2400">
                <a:latin typeface="Times New Roman" panose="02020603050405020304" pitchFamily="18" charset="0"/>
              </a:endParaRPr>
            </a:p>
          </p:txBody>
        </p:sp>
        <p:sp>
          <p:nvSpPr>
            <p:cNvPr id="150538" name="Oval 5">
              <a:extLst>
                <a:ext uri="{FF2B5EF4-FFF2-40B4-BE49-F238E27FC236}">
                  <a16:creationId xmlns:a16="http://schemas.microsoft.com/office/drawing/2014/main" id="{7AADF03F-2514-1042-8109-F9425ED56153}"/>
                </a:ext>
              </a:extLst>
            </p:cNvPr>
            <p:cNvSpPr>
              <a:spLocks noChangeArrowheads="1"/>
            </p:cNvSpPr>
            <p:nvPr/>
          </p:nvSpPr>
          <p:spPr bwMode="hidden">
            <a:xfrm flipH="1">
              <a:off x="675" y="193"/>
              <a:ext cx="695" cy="696"/>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defRPr/>
              </a:pPr>
              <a:endParaRPr lang="en-US" altLang="en-US" sz="2400">
                <a:latin typeface="Times New Roman" panose="02020603050405020304" pitchFamily="18" charset="0"/>
              </a:endParaRPr>
            </a:p>
          </p:txBody>
        </p:sp>
        <p:sp>
          <p:nvSpPr>
            <p:cNvPr id="150539" name="Oval 6">
              <a:extLst>
                <a:ext uri="{FF2B5EF4-FFF2-40B4-BE49-F238E27FC236}">
                  <a16:creationId xmlns:a16="http://schemas.microsoft.com/office/drawing/2014/main" id="{D157C452-5CC1-8E4C-9947-39BA6DA62357}"/>
                </a:ext>
              </a:extLst>
            </p:cNvPr>
            <p:cNvSpPr>
              <a:spLocks noChangeArrowheads="1"/>
            </p:cNvSpPr>
            <p:nvPr/>
          </p:nvSpPr>
          <p:spPr bwMode="hidden">
            <a:xfrm flipH="1">
              <a:off x="3984" y="192"/>
              <a:ext cx="695" cy="696"/>
            </a:xfrm>
            <a:prstGeom prst="ellipse">
              <a:avLst/>
            </a:prstGeom>
            <a:noFill/>
            <a:ln w="2857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defRPr/>
              </a:pPr>
              <a:endParaRPr lang="en-US" altLang="en-US" sz="2400">
                <a:latin typeface="Times New Roman" panose="02020603050405020304" pitchFamily="18" charset="0"/>
              </a:endParaRPr>
            </a:p>
          </p:txBody>
        </p:sp>
        <p:sp>
          <p:nvSpPr>
            <p:cNvPr id="150540" name="Oval 7">
              <a:extLst>
                <a:ext uri="{FF2B5EF4-FFF2-40B4-BE49-F238E27FC236}">
                  <a16:creationId xmlns:a16="http://schemas.microsoft.com/office/drawing/2014/main" id="{5310FD82-47E2-F04A-B921-F07454567048}"/>
                </a:ext>
              </a:extLst>
            </p:cNvPr>
            <p:cNvSpPr>
              <a:spLocks noChangeArrowheads="1"/>
            </p:cNvSpPr>
            <p:nvPr/>
          </p:nvSpPr>
          <p:spPr bwMode="hidden">
            <a:xfrm flipH="1">
              <a:off x="1486" y="192"/>
              <a:ext cx="695" cy="696"/>
            </a:xfrm>
            <a:prstGeom prst="ellipse">
              <a:avLst/>
            </a:prstGeom>
            <a:noFill/>
            <a:ln w="2857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defRPr/>
              </a:pPr>
              <a:endParaRPr lang="en-US" altLang="en-US" sz="2400">
                <a:latin typeface="Times New Roman" panose="02020603050405020304" pitchFamily="18" charset="0"/>
              </a:endParaRPr>
            </a:p>
          </p:txBody>
        </p:sp>
      </p:grpSp>
      <p:sp>
        <p:nvSpPr>
          <p:cNvPr id="62467" name="Rectangle 8">
            <a:extLst>
              <a:ext uri="{FF2B5EF4-FFF2-40B4-BE49-F238E27FC236}">
                <a16:creationId xmlns:a16="http://schemas.microsoft.com/office/drawing/2014/main" id="{2C3BB087-9BB8-3F47-BDF5-9C5B0E83C2B6}"/>
              </a:ext>
            </a:extLst>
          </p:cNvPr>
          <p:cNvSpPr>
            <a:spLocks noGrp="1" noChangeArrowheads="1"/>
          </p:cNvSpPr>
          <p:nvPr>
            <p:ph type="body" idx="1"/>
          </p:nvPr>
        </p:nvSpPr>
        <p:spPr bwMode="auto">
          <a:xfrm>
            <a:off x="457200" y="1600200"/>
            <a:ext cx="8229600"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113673" name="Rectangle 9">
            <a:extLst>
              <a:ext uri="{FF2B5EF4-FFF2-40B4-BE49-F238E27FC236}">
                <a16:creationId xmlns:a16="http://schemas.microsoft.com/office/drawing/2014/main" id="{65C293CA-7945-134F-8CE5-CD825E425F9F}"/>
              </a:ext>
            </a:extLst>
          </p:cNvPr>
          <p:cNvSpPr>
            <a:spLocks noGrp="1" noChangeArrowheads="1"/>
          </p:cNvSpPr>
          <p:nvPr>
            <p:ph type="dt" sz="half" idx="2"/>
          </p:nvPr>
        </p:nvSpPr>
        <p:spPr bwMode="auto">
          <a:xfrm>
            <a:off x="457200" y="6248400"/>
            <a:ext cx="2133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000">
                <a:latin typeface="Arial" charset="0"/>
                <a:ea typeface="ＭＳ Ｐゴシック" charset="0"/>
                <a:cs typeface="Arial" charset="0"/>
              </a:defRPr>
            </a:lvl1pPr>
          </a:lstStyle>
          <a:p>
            <a:pPr>
              <a:defRPr/>
            </a:pPr>
            <a:endParaRPr lang="en-GB"/>
          </a:p>
        </p:txBody>
      </p:sp>
      <p:sp>
        <p:nvSpPr>
          <p:cNvPr id="113674" name="Rectangle 10">
            <a:extLst>
              <a:ext uri="{FF2B5EF4-FFF2-40B4-BE49-F238E27FC236}">
                <a16:creationId xmlns:a16="http://schemas.microsoft.com/office/drawing/2014/main" id="{6EE842A9-6FC9-4D4F-AC50-A574A9A02CE0}"/>
              </a:ext>
            </a:extLst>
          </p:cNvPr>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000">
                <a:latin typeface="Arial" charset="0"/>
                <a:ea typeface="ＭＳ Ｐゴシック" charset="0"/>
                <a:cs typeface="Arial" charset="0"/>
              </a:defRPr>
            </a:lvl1pPr>
          </a:lstStyle>
          <a:p>
            <a:pPr>
              <a:defRPr/>
            </a:pPr>
            <a:endParaRPr lang="en-GB"/>
          </a:p>
        </p:txBody>
      </p:sp>
      <p:sp>
        <p:nvSpPr>
          <p:cNvPr id="113675" name="Rectangle 11">
            <a:extLst>
              <a:ext uri="{FF2B5EF4-FFF2-40B4-BE49-F238E27FC236}">
                <a16:creationId xmlns:a16="http://schemas.microsoft.com/office/drawing/2014/main" id="{9E985521-74BB-8546-B621-42E164D1A595}"/>
              </a:ext>
            </a:extLst>
          </p:cNvPr>
          <p:cNvSpPr>
            <a:spLocks noGrp="1" noChangeArrowheads="1"/>
          </p:cNvSpPr>
          <p:nvPr>
            <p:ph type="sldNum" sz="quarter" idx="4"/>
          </p:nvPr>
        </p:nvSpPr>
        <p:spPr bwMode="auto">
          <a:xfrm>
            <a:off x="6553200" y="6248400"/>
            <a:ext cx="2133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000" smtClean="0"/>
            </a:lvl1pPr>
          </a:lstStyle>
          <a:p>
            <a:pPr>
              <a:defRPr/>
            </a:pPr>
            <a:fld id="{538EF708-D850-A344-B3CC-03F8D6274835}" type="slidenum">
              <a:rPr lang="en-GB" altLang="en-US"/>
              <a:pPr>
                <a:defRPr/>
              </a:pPr>
              <a:t>‹#›</a:t>
            </a:fld>
            <a:endParaRPr lang="en-GB" altLang="en-US"/>
          </a:p>
        </p:txBody>
      </p:sp>
      <p:sp>
        <p:nvSpPr>
          <p:cNvPr id="62471" name="Rectangle 12">
            <a:extLst>
              <a:ext uri="{FF2B5EF4-FFF2-40B4-BE49-F238E27FC236}">
                <a16:creationId xmlns:a16="http://schemas.microsoft.com/office/drawing/2014/main" id="{59F047CA-F31E-B24A-9009-1E45D97F0268}"/>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p>
        </p:txBody>
      </p:sp>
    </p:spTree>
  </p:cSld>
  <p:clrMap bg1="lt1" tx1="dk1" bg2="lt2" tx2="dk2" accent1="accent1" accent2="accent2" accent3="accent3" accent4="accent4" accent5="accent5" accent6="accent6" hlink="hlink" folHlink="folHlink"/>
  <p:sldLayoutIdLst>
    <p:sldLayoutId id="2147486455" r:id="rId1"/>
    <p:sldLayoutId id="2147486364" r:id="rId2"/>
    <p:sldLayoutId id="2147486365" r:id="rId3"/>
    <p:sldLayoutId id="2147486366" r:id="rId4"/>
    <p:sldLayoutId id="2147486367" r:id="rId5"/>
    <p:sldLayoutId id="2147486368" r:id="rId6"/>
    <p:sldLayoutId id="2147486369" r:id="rId7"/>
    <p:sldLayoutId id="2147486370" r:id="rId8"/>
    <p:sldLayoutId id="2147486371" r:id="rId9"/>
    <p:sldLayoutId id="2147486372" r:id="rId10"/>
    <p:sldLayoutId id="2147486373" r:id="rId11"/>
  </p:sldLayoutIdLst>
  <p:txStyles>
    <p:titleStyle>
      <a:lvl1pPr algn="l" rtl="0" eaLnBrk="0" fontAlgn="base" hangingPunct="0">
        <a:spcBef>
          <a:spcPct val="0"/>
        </a:spcBef>
        <a:spcAft>
          <a:spcPct val="0"/>
        </a:spcAft>
        <a:defRPr sz="3800">
          <a:solidFill>
            <a:schemeClr val="tx2"/>
          </a:solidFill>
          <a:latin typeface="+mj-lt"/>
          <a:ea typeface="+mj-ea"/>
          <a:cs typeface="+mj-cs"/>
        </a:defRPr>
      </a:lvl1pPr>
      <a:lvl2pPr algn="l" rtl="0" eaLnBrk="0" fontAlgn="base" hangingPunct="0">
        <a:spcBef>
          <a:spcPct val="0"/>
        </a:spcBef>
        <a:spcAft>
          <a:spcPct val="0"/>
        </a:spcAft>
        <a:defRPr sz="3800">
          <a:solidFill>
            <a:schemeClr val="tx2"/>
          </a:solidFill>
          <a:latin typeface="Arial" charset="0"/>
          <a:ea typeface="ＭＳ Ｐゴシック" charset="0"/>
          <a:cs typeface="Arial" charset="0"/>
        </a:defRPr>
      </a:lvl2pPr>
      <a:lvl3pPr algn="l" rtl="0" eaLnBrk="0" fontAlgn="base" hangingPunct="0">
        <a:spcBef>
          <a:spcPct val="0"/>
        </a:spcBef>
        <a:spcAft>
          <a:spcPct val="0"/>
        </a:spcAft>
        <a:defRPr sz="3800">
          <a:solidFill>
            <a:schemeClr val="tx2"/>
          </a:solidFill>
          <a:latin typeface="Arial" charset="0"/>
          <a:ea typeface="ＭＳ Ｐゴシック" charset="0"/>
          <a:cs typeface="Arial" charset="0"/>
        </a:defRPr>
      </a:lvl3pPr>
      <a:lvl4pPr algn="l" rtl="0" eaLnBrk="0" fontAlgn="base" hangingPunct="0">
        <a:spcBef>
          <a:spcPct val="0"/>
        </a:spcBef>
        <a:spcAft>
          <a:spcPct val="0"/>
        </a:spcAft>
        <a:defRPr sz="3800">
          <a:solidFill>
            <a:schemeClr val="tx2"/>
          </a:solidFill>
          <a:latin typeface="Arial" charset="0"/>
          <a:ea typeface="ＭＳ Ｐゴシック" charset="0"/>
          <a:cs typeface="Arial" charset="0"/>
        </a:defRPr>
      </a:lvl4pPr>
      <a:lvl5pPr algn="l" rtl="0" eaLnBrk="0" fontAlgn="base" hangingPunct="0">
        <a:spcBef>
          <a:spcPct val="0"/>
        </a:spcBef>
        <a:spcAft>
          <a:spcPct val="0"/>
        </a:spcAft>
        <a:defRPr sz="3800">
          <a:solidFill>
            <a:schemeClr val="tx2"/>
          </a:solidFill>
          <a:latin typeface="Arial" charset="0"/>
          <a:ea typeface="ＭＳ Ｐゴシック" charset="0"/>
          <a:cs typeface="Arial" charset="0"/>
        </a:defRPr>
      </a:lvl5pPr>
      <a:lvl6pPr marL="457200" algn="l" rtl="0" fontAlgn="base">
        <a:spcBef>
          <a:spcPct val="0"/>
        </a:spcBef>
        <a:spcAft>
          <a:spcPct val="0"/>
        </a:spcAft>
        <a:defRPr sz="3800">
          <a:solidFill>
            <a:schemeClr val="tx2"/>
          </a:solidFill>
          <a:latin typeface="Arial" charset="0"/>
          <a:ea typeface="ＭＳ Ｐゴシック" charset="0"/>
          <a:cs typeface="Arial" charset="0"/>
        </a:defRPr>
      </a:lvl6pPr>
      <a:lvl7pPr marL="914400" algn="l" rtl="0" fontAlgn="base">
        <a:spcBef>
          <a:spcPct val="0"/>
        </a:spcBef>
        <a:spcAft>
          <a:spcPct val="0"/>
        </a:spcAft>
        <a:defRPr sz="3800">
          <a:solidFill>
            <a:schemeClr val="tx2"/>
          </a:solidFill>
          <a:latin typeface="Arial" charset="0"/>
          <a:ea typeface="ＭＳ Ｐゴシック" charset="0"/>
          <a:cs typeface="Arial" charset="0"/>
        </a:defRPr>
      </a:lvl7pPr>
      <a:lvl8pPr marL="1371600" algn="l" rtl="0" fontAlgn="base">
        <a:spcBef>
          <a:spcPct val="0"/>
        </a:spcBef>
        <a:spcAft>
          <a:spcPct val="0"/>
        </a:spcAft>
        <a:defRPr sz="3800">
          <a:solidFill>
            <a:schemeClr val="tx2"/>
          </a:solidFill>
          <a:latin typeface="Arial" charset="0"/>
          <a:ea typeface="ＭＳ Ｐゴシック" charset="0"/>
          <a:cs typeface="Arial" charset="0"/>
        </a:defRPr>
      </a:lvl8pPr>
      <a:lvl9pPr marL="1828800" algn="l" rtl="0" fontAlgn="base">
        <a:spcBef>
          <a:spcPct val="0"/>
        </a:spcBef>
        <a:spcAft>
          <a:spcPct val="0"/>
        </a:spcAft>
        <a:defRPr sz="38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lr>
          <a:schemeClr val="accent1"/>
        </a:buClr>
        <a:buFont typeface="Wingdings"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Font typeface="Wingdings" pitchFamily="2" charset="2"/>
        <a:buChar char="¡"/>
        <a:defRPr sz="2700">
          <a:solidFill>
            <a:schemeClr val="tx1"/>
          </a:solidFill>
          <a:latin typeface="+mn-lt"/>
          <a:ea typeface="Arial" charset="0"/>
          <a:cs typeface="+mn-cs"/>
        </a:defRPr>
      </a:lvl2pPr>
      <a:lvl3pPr marL="1143000" indent="-228600" algn="l" rtl="0" eaLnBrk="0" fontAlgn="base" hangingPunct="0">
        <a:spcBef>
          <a:spcPct val="20000"/>
        </a:spcBef>
        <a:spcAft>
          <a:spcPct val="0"/>
        </a:spcAft>
        <a:buClr>
          <a:schemeClr val="accent1"/>
        </a:buClr>
        <a:buFont typeface="Wingdings" pitchFamily="2" charset="2"/>
        <a:buChar char="l"/>
        <a:defRPr sz="2300">
          <a:solidFill>
            <a:schemeClr val="tx1"/>
          </a:solidFill>
          <a:latin typeface="+mn-lt"/>
          <a:ea typeface="Arial" charset="0"/>
          <a:cs typeface="+mn-cs"/>
        </a:defRPr>
      </a:lvl3pPr>
      <a:lvl4pPr marL="1600200" indent="-228600" algn="l" rtl="0" eaLnBrk="0" fontAlgn="base" hangingPunct="0">
        <a:spcBef>
          <a:spcPct val="20000"/>
        </a:spcBef>
        <a:spcAft>
          <a:spcPct val="0"/>
        </a:spcAft>
        <a:buClr>
          <a:schemeClr val="accent1"/>
        </a:buClr>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lr>
          <a:schemeClr val="accent1"/>
        </a:buClr>
        <a:buFont typeface="Wingdings" pitchFamily="2" charset="2"/>
        <a:buChar char=""/>
        <a:defRPr sz="2000">
          <a:solidFill>
            <a:schemeClr val="tx1"/>
          </a:solidFill>
          <a:latin typeface="+mn-lt"/>
          <a:ea typeface="Arial" charset="0"/>
          <a:cs typeface="+mn-cs"/>
        </a:defRPr>
      </a:lvl5pPr>
      <a:lvl6pPr marL="2514600" indent="-228600" algn="l" rtl="0" fontAlgn="base">
        <a:spcBef>
          <a:spcPct val="20000"/>
        </a:spcBef>
        <a:spcAft>
          <a:spcPct val="0"/>
        </a:spcAft>
        <a:buClr>
          <a:schemeClr val="accent1"/>
        </a:buClr>
        <a:buFont typeface="Wingdings" charset="0"/>
        <a:buChar char=""/>
        <a:defRPr sz="2000">
          <a:solidFill>
            <a:schemeClr val="tx1"/>
          </a:solidFill>
          <a:latin typeface="+mn-lt"/>
          <a:ea typeface="Arial" charset="0"/>
          <a:cs typeface="+mn-cs"/>
        </a:defRPr>
      </a:lvl6pPr>
      <a:lvl7pPr marL="2971800" indent="-228600" algn="l" rtl="0" fontAlgn="base">
        <a:spcBef>
          <a:spcPct val="20000"/>
        </a:spcBef>
        <a:spcAft>
          <a:spcPct val="0"/>
        </a:spcAft>
        <a:buClr>
          <a:schemeClr val="accent1"/>
        </a:buClr>
        <a:buFont typeface="Wingdings" charset="0"/>
        <a:buChar char=""/>
        <a:defRPr sz="2000">
          <a:solidFill>
            <a:schemeClr val="tx1"/>
          </a:solidFill>
          <a:latin typeface="+mn-lt"/>
          <a:ea typeface="Arial" charset="0"/>
          <a:cs typeface="+mn-cs"/>
        </a:defRPr>
      </a:lvl7pPr>
      <a:lvl8pPr marL="3429000" indent="-228600" algn="l" rtl="0" fontAlgn="base">
        <a:spcBef>
          <a:spcPct val="20000"/>
        </a:spcBef>
        <a:spcAft>
          <a:spcPct val="0"/>
        </a:spcAft>
        <a:buClr>
          <a:schemeClr val="accent1"/>
        </a:buClr>
        <a:buFont typeface="Wingdings" charset="0"/>
        <a:buChar char=""/>
        <a:defRPr sz="2000">
          <a:solidFill>
            <a:schemeClr val="tx1"/>
          </a:solidFill>
          <a:latin typeface="+mn-lt"/>
          <a:ea typeface="Arial" charset="0"/>
          <a:cs typeface="+mn-cs"/>
        </a:defRPr>
      </a:lvl8pPr>
      <a:lvl9pPr marL="3886200" indent="-228600" algn="l" rtl="0" fontAlgn="base">
        <a:spcBef>
          <a:spcPct val="20000"/>
        </a:spcBef>
        <a:spcAft>
          <a:spcPct val="0"/>
        </a:spcAft>
        <a:buClr>
          <a:schemeClr val="accent1"/>
        </a:buClr>
        <a:buFont typeface="Wingdings" charset="0"/>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754" name="Rectangle 2">
            <a:extLst>
              <a:ext uri="{FF2B5EF4-FFF2-40B4-BE49-F238E27FC236}">
                <a16:creationId xmlns:a16="http://schemas.microsoft.com/office/drawing/2014/main" id="{EE3055E4-F54F-5C45-8047-797246852290}"/>
              </a:ext>
            </a:extLst>
          </p:cNvPr>
          <p:cNvSpPr>
            <a:spLocks noGrp="1" noChangeArrowheads="1"/>
          </p:cNvSpPr>
          <p:nvPr>
            <p:ph type="title"/>
          </p:nvPr>
        </p:nvSpPr>
        <p:spPr bwMode="auto">
          <a:xfrm>
            <a:off x="762000" y="533400"/>
            <a:ext cx="7696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GB" altLang="en-US"/>
              <a:t>Click to edit Master title style</a:t>
            </a:r>
          </a:p>
        </p:txBody>
      </p:sp>
      <p:sp>
        <p:nvSpPr>
          <p:cNvPr id="74755" name="Rectangle 3">
            <a:extLst>
              <a:ext uri="{FF2B5EF4-FFF2-40B4-BE49-F238E27FC236}">
                <a16:creationId xmlns:a16="http://schemas.microsoft.com/office/drawing/2014/main" id="{96E4E6F0-7CE0-AC4B-B335-93A470C501FD}"/>
              </a:ext>
            </a:extLst>
          </p:cNvPr>
          <p:cNvSpPr>
            <a:spLocks noGrp="1" noChangeArrowheads="1"/>
          </p:cNvSpPr>
          <p:nvPr>
            <p:ph type="body" idx="1"/>
          </p:nvPr>
        </p:nvSpPr>
        <p:spPr bwMode="auto">
          <a:xfrm>
            <a:off x="762000" y="1905000"/>
            <a:ext cx="769620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121860" name="Rectangle 4">
            <a:extLst>
              <a:ext uri="{FF2B5EF4-FFF2-40B4-BE49-F238E27FC236}">
                <a16:creationId xmlns:a16="http://schemas.microsoft.com/office/drawing/2014/main" id="{EFDFA399-D8D2-7946-B5FD-02511229F595}"/>
              </a:ext>
            </a:extLst>
          </p:cNvPr>
          <p:cNvSpPr>
            <a:spLocks noGrp="1" noChangeArrowheads="1"/>
          </p:cNvSpPr>
          <p:nvPr>
            <p:ph type="dt" sz="half" idx="2"/>
          </p:nvPr>
        </p:nvSpPr>
        <p:spPr bwMode="auto">
          <a:xfrm>
            <a:off x="762000" y="6391275"/>
            <a:ext cx="20574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ea typeface="ＭＳ Ｐゴシック" charset="0"/>
                <a:cs typeface="Arial" charset="0"/>
              </a:defRPr>
            </a:lvl1pPr>
          </a:lstStyle>
          <a:p>
            <a:pPr>
              <a:defRPr/>
            </a:pPr>
            <a:endParaRPr lang="en-GB"/>
          </a:p>
        </p:txBody>
      </p:sp>
      <p:sp>
        <p:nvSpPr>
          <p:cNvPr id="121861" name="Rectangle 5">
            <a:extLst>
              <a:ext uri="{FF2B5EF4-FFF2-40B4-BE49-F238E27FC236}">
                <a16:creationId xmlns:a16="http://schemas.microsoft.com/office/drawing/2014/main" id="{D148033D-FAB7-B64E-A3D4-162BC7BF7612}"/>
              </a:ext>
            </a:extLst>
          </p:cNvPr>
          <p:cNvSpPr>
            <a:spLocks noGrp="1" noChangeArrowheads="1"/>
          </p:cNvSpPr>
          <p:nvPr>
            <p:ph type="ftr" sz="quarter" idx="3"/>
          </p:nvPr>
        </p:nvSpPr>
        <p:spPr bwMode="auto">
          <a:xfrm>
            <a:off x="3352800" y="6403975"/>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ea typeface="ＭＳ Ｐゴシック" charset="0"/>
                <a:cs typeface="Arial" charset="0"/>
              </a:defRPr>
            </a:lvl1pPr>
          </a:lstStyle>
          <a:p>
            <a:pPr>
              <a:defRPr/>
            </a:pPr>
            <a:endParaRPr lang="en-GB"/>
          </a:p>
        </p:txBody>
      </p:sp>
      <p:sp>
        <p:nvSpPr>
          <p:cNvPr id="121862" name="Rectangle 6">
            <a:extLst>
              <a:ext uri="{FF2B5EF4-FFF2-40B4-BE49-F238E27FC236}">
                <a16:creationId xmlns:a16="http://schemas.microsoft.com/office/drawing/2014/main" id="{493E4422-ED4A-394F-B1A6-4BA2B6C669F8}"/>
              </a:ext>
            </a:extLst>
          </p:cNvPr>
          <p:cNvSpPr>
            <a:spLocks noGrp="1" noChangeArrowheads="1"/>
          </p:cNvSpPr>
          <p:nvPr>
            <p:ph type="sldNum" sz="quarter" idx="4"/>
          </p:nvPr>
        </p:nvSpPr>
        <p:spPr bwMode="auto">
          <a:xfrm>
            <a:off x="6858000" y="6400800"/>
            <a:ext cx="16002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smtClean="0"/>
            </a:lvl1pPr>
          </a:lstStyle>
          <a:p>
            <a:pPr>
              <a:defRPr/>
            </a:pPr>
            <a:fld id="{4334E35A-BBA1-4A43-B44F-FA8F7F4844D5}" type="slidenum">
              <a:rPr lang="en-GB" altLang="en-US"/>
              <a:pPr>
                <a:defRPr/>
              </a:pPr>
              <a:t>‹#›</a:t>
            </a:fld>
            <a:endParaRPr lang="en-GB" altLang="en-US"/>
          </a:p>
        </p:txBody>
      </p:sp>
      <p:grpSp>
        <p:nvGrpSpPr>
          <p:cNvPr id="74759" name="Group 7">
            <a:extLst>
              <a:ext uri="{FF2B5EF4-FFF2-40B4-BE49-F238E27FC236}">
                <a16:creationId xmlns:a16="http://schemas.microsoft.com/office/drawing/2014/main" id="{0DA7DD6D-2904-4B4D-942B-099557B6C852}"/>
              </a:ext>
            </a:extLst>
          </p:cNvPr>
          <p:cNvGrpSpPr>
            <a:grpSpLocks/>
          </p:cNvGrpSpPr>
          <p:nvPr/>
        </p:nvGrpSpPr>
        <p:grpSpPr bwMode="auto">
          <a:xfrm>
            <a:off x="168275" y="228600"/>
            <a:ext cx="8823325" cy="6096000"/>
            <a:chOff x="106" y="144"/>
            <a:chExt cx="5558" cy="3840"/>
          </a:xfrm>
        </p:grpSpPr>
        <p:sp>
          <p:nvSpPr>
            <p:cNvPr id="162824" name="AutoShape 8">
              <a:extLst>
                <a:ext uri="{FF2B5EF4-FFF2-40B4-BE49-F238E27FC236}">
                  <a16:creationId xmlns:a16="http://schemas.microsoft.com/office/drawing/2014/main" id="{D738AD71-A902-954B-9B94-DC666B4122DB}"/>
                </a:ext>
              </a:extLst>
            </p:cNvPr>
            <p:cNvSpPr>
              <a:spLocks noChangeArrowheads="1"/>
            </p:cNvSpPr>
            <p:nvPr/>
          </p:nvSpPr>
          <p:spPr bwMode="auto">
            <a:xfrm>
              <a:off x="106" y="144"/>
              <a:ext cx="5558" cy="3840"/>
            </a:xfrm>
            <a:prstGeom prst="roundRect">
              <a:avLst>
                <a:gd name="adj" fmla="val 11046"/>
              </a:avLst>
            </a:prstGeom>
            <a:noFill/>
            <a:ln w="2857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defRPr/>
              </a:pPr>
              <a:endParaRPr lang="en-US" altLang="en-US" sz="2400">
                <a:latin typeface="Times New Roman" panose="02020603050405020304" pitchFamily="18" charset="0"/>
              </a:endParaRPr>
            </a:p>
          </p:txBody>
        </p:sp>
        <p:sp>
          <p:nvSpPr>
            <p:cNvPr id="74761" name="Line 9">
              <a:extLst>
                <a:ext uri="{FF2B5EF4-FFF2-40B4-BE49-F238E27FC236}">
                  <a16:creationId xmlns:a16="http://schemas.microsoft.com/office/drawing/2014/main" id="{BEFD86BA-9F21-184C-BC09-FFAFAD8501A1}"/>
                </a:ext>
              </a:extLst>
            </p:cNvPr>
            <p:cNvSpPr>
              <a:spLocks noChangeShapeType="1"/>
            </p:cNvSpPr>
            <p:nvPr/>
          </p:nvSpPr>
          <p:spPr bwMode="auto">
            <a:xfrm>
              <a:off x="480" y="1077"/>
              <a:ext cx="4848" cy="0"/>
            </a:xfrm>
            <a:prstGeom prst="line">
              <a:avLst/>
            </a:prstGeom>
            <a:noFill/>
            <a:ln w="38100">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grpSp>
    </p:spTree>
  </p:cSld>
  <p:clrMap bg1="lt1" tx1="dk1" bg2="lt2" tx2="dk2" accent1="accent1" accent2="accent2" accent3="accent3" accent4="accent4" accent5="accent5" accent6="accent6" hlink="hlink" folHlink="folHlink"/>
  <p:sldLayoutIdLst>
    <p:sldLayoutId id="2147486456" r:id="rId1"/>
    <p:sldLayoutId id="2147486374" r:id="rId2"/>
    <p:sldLayoutId id="2147486375" r:id="rId3"/>
    <p:sldLayoutId id="2147486376" r:id="rId4"/>
    <p:sldLayoutId id="2147486377" r:id="rId5"/>
    <p:sldLayoutId id="2147486378" r:id="rId6"/>
    <p:sldLayoutId id="2147486379" r:id="rId7"/>
    <p:sldLayoutId id="2147486380" r:id="rId8"/>
    <p:sldLayoutId id="2147486381" r:id="rId9"/>
    <p:sldLayoutId id="2147486382" r:id="rId10"/>
    <p:sldLayoutId id="2147486383" r:id="rId11"/>
  </p:sldLayoutIdLst>
  <p:txStyles>
    <p:titleStyle>
      <a:lvl1pPr algn="l" rtl="0" eaLnBrk="0" fontAlgn="base" hangingPunct="0">
        <a:spcBef>
          <a:spcPct val="0"/>
        </a:spcBef>
        <a:spcAft>
          <a:spcPct val="0"/>
        </a:spcAft>
        <a:defRPr sz="3300">
          <a:solidFill>
            <a:schemeClr val="tx2"/>
          </a:solidFill>
          <a:latin typeface="+mj-lt"/>
          <a:ea typeface="+mj-ea"/>
          <a:cs typeface="+mj-cs"/>
        </a:defRPr>
      </a:lvl1pPr>
      <a:lvl2pPr algn="l" rtl="0" eaLnBrk="0" fontAlgn="base" hangingPunct="0">
        <a:spcBef>
          <a:spcPct val="0"/>
        </a:spcBef>
        <a:spcAft>
          <a:spcPct val="0"/>
        </a:spcAft>
        <a:defRPr sz="3300">
          <a:solidFill>
            <a:schemeClr val="tx2"/>
          </a:solidFill>
          <a:latin typeface="Arial Black" charset="0"/>
          <a:ea typeface="ＭＳ Ｐゴシック" charset="0"/>
          <a:cs typeface="Arial" charset="0"/>
        </a:defRPr>
      </a:lvl2pPr>
      <a:lvl3pPr algn="l" rtl="0" eaLnBrk="0" fontAlgn="base" hangingPunct="0">
        <a:spcBef>
          <a:spcPct val="0"/>
        </a:spcBef>
        <a:spcAft>
          <a:spcPct val="0"/>
        </a:spcAft>
        <a:defRPr sz="3300">
          <a:solidFill>
            <a:schemeClr val="tx2"/>
          </a:solidFill>
          <a:latin typeface="Arial Black" charset="0"/>
          <a:ea typeface="ＭＳ Ｐゴシック" charset="0"/>
          <a:cs typeface="Arial" charset="0"/>
        </a:defRPr>
      </a:lvl3pPr>
      <a:lvl4pPr algn="l" rtl="0" eaLnBrk="0" fontAlgn="base" hangingPunct="0">
        <a:spcBef>
          <a:spcPct val="0"/>
        </a:spcBef>
        <a:spcAft>
          <a:spcPct val="0"/>
        </a:spcAft>
        <a:defRPr sz="3300">
          <a:solidFill>
            <a:schemeClr val="tx2"/>
          </a:solidFill>
          <a:latin typeface="Arial Black" charset="0"/>
          <a:ea typeface="ＭＳ Ｐゴシック" charset="0"/>
          <a:cs typeface="Arial" charset="0"/>
        </a:defRPr>
      </a:lvl4pPr>
      <a:lvl5pPr algn="l" rtl="0" eaLnBrk="0" fontAlgn="base" hangingPunct="0">
        <a:spcBef>
          <a:spcPct val="0"/>
        </a:spcBef>
        <a:spcAft>
          <a:spcPct val="0"/>
        </a:spcAft>
        <a:defRPr sz="3300">
          <a:solidFill>
            <a:schemeClr val="tx2"/>
          </a:solidFill>
          <a:latin typeface="Arial Black" charset="0"/>
          <a:ea typeface="ＭＳ Ｐゴシック" charset="0"/>
          <a:cs typeface="Arial" charset="0"/>
        </a:defRPr>
      </a:lvl5pPr>
      <a:lvl6pPr marL="457200" algn="l" rtl="0" fontAlgn="base">
        <a:spcBef>
          <a:spcPct val="0"/>
        </a:spcBef>
        <a:spcAft>
          <a:spcPct val="0"/>
        </a:spcAft>
        <a:defRPr sz="3300">
          <a:solidFill>
            <a:schemeClr val="tx2"/>
          </a:solidFill>
          <a:latin typeface="Arial Black" charset="0"/>
          <a:ea typeface="ＭＳ Ｐゴシック" charset="0"/>
          <a:cs typeface="Arial" charset="0"/>
        </a:defRPr>
      </a:lvl6pPr>
      <a:lvl7pPr marL="914400" algn="l" rtl="0" fontAlgn="base">
        <a:spcBef>
          <a:spcPct val="0"/>
        </a:spcBef>
        <a:spcAft>
          <a:spcPct val="0"/>
        </a:spcAft>
        <a:defRPr sz="3300">
          <a:solidFill>
            <a:schemeClr val="tx2"/>
          </a:solidFill>
          <a:latin typeface="Arial Black" charset="0"/>
          <a:ea typeface="ＭＳ Ｐゴシック" charset="0"/>
          <a:cs typeface="Arial" charset="0"/>
        </a:defRPr>
      </a:lvl7pPr>
      <a:lvl8pPr marL="1371600" algn="l" rtl="0" fontAlgn="base">
        <a:spcBef>
          <a:spcPct val="0"/>
        </a:spcBef>
        <a:spcAft>
          <a:spcPct val="0"/>
        </a:spcAft>
        <a:defRPr sz="3300">
          <a:solidFill>
            <a:schemeClr val="tx2"/>
          </a:solidFill>
          <a:latin typeface="Arial Black" charset="0"/>
          <a:ea typeface="ＭＳ Ｐゴシック" charset="0"/>
          <a:cs typeface="Arial" charset="0"/>
        </a:defRPr>
      </a:lvl8pPr>
      <a:lvl9pPr marL="1828800" algn="l" rtl="0" fontAlgn="base">
        <a:spcBef>
          <a:spcPct val="0"/>
        </a:spcBef>
        <a:spcAft>
          <a:spcPct val="0"/>
        </a:spcAft>
        <a:defRPr sz="3300">
          <a:solidFill>
            <a:schemeClr val="tx2"/>
          </a:solidFill>
          <a:latin typeface="Arial Black" charset="0"/>
          <a:ea typeface="ＭＳ Ｐゴシック" charset="0"/>
          <a:cs typeface="Arial" charset="0"/>
        </a:defRPr>
      </a:lvl9pPr>
    </p:titleStyle>
    <p:bodyStyle>
      <a:lvl1pPr marL="342900" indent="-342900" algn="l" rtl="0" eaLnBrk="0" fontAlgn="base" hangingPunct="0">
        <a:spcBef>
          <a:spcPct val="20000"/>
        </a:spcBef>
        <a:spcAft>
          <a:spcPct val="0"/>
        </a:spcAft>
        <a:buClr>
          <a:schemeClr val="bg2"/>
        </a:buClr>
        <a:buSzPct val="70000"/>
        <a:buFont typeface="Wingdings" pitchFamily="2" charset="2"/>
        <a:buChar char="l"/>
        <a:defRPr sz="31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150000"/>
        <a:buChar char="•"/>
        <a:defRPr sz="2600">
          <a:solidFill>
            <a:schemeClr val="tx1"/>
          </a:solidFill>
          <a:latin typeface="+mn-lt"/>
          <a:ea typeface="Arial" charset="0"/>
          <a:cs typeface="+mn-cs"/>
        </a:defRPr>
      </a:lvl2pPr>
      <a:lvl3pPr marL="1143000" indent="-228600" algn="l" rtl="0" eaLnBrk="0" fontAlgn="base" hangingPunct="0">
        <a:spcBef>
          <a:spcPct val="20000"/>
        </a:spcBef>
        <a:spcAft>
          <a:spcPct val="0"/>
        </a:spcAft>
        <a:buClr>
          <a:schemeClr val="tx1"/>
        </a:buClr>
        <a:buSzPct val="150000"/>
        <a:buChar char="•"/>
        <a:defRPr sz="2200">
          <a:solidFill>
            <a:schemeClr val="tx1"/>
          </a:solidFill>
          <a:latin typeface="+mn-lt"/>
          <a:ea typeface="Arial" charset="0"/>
          <a:cs typeface="+mn-cs"/>
        </a:defRPr>
      </a:lvl3pPr>
      <a:lvl4pPr marL="1600200" indent="-228600" algn="l" rtl="0" eaLnBrk="0" fontAlgn="base" hangingPunct="0">
        <a:spcBef>
          <a:spcPct val="20000"/>
        </a:spcBef>
        <a:spcAft>
          <a:spcPct val="0"/>
        </a:spcAft>
        <a:buClr>
          <a:schemeClr val="tx2"/>
        </a:buClr>
        <a:buSzPct val="150000"/>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lr>
          <a:schemeClr val="folHlink"/>
        </a:buClr>
        <a:buSzPct val="150000"/>
        <a:buChar char="•"/>
        <a:defRPr sz="2000">
          <a:solidFill>
            <a:schemeClr val="tx1"/>
          </a:solidFill>
          <a:latin typeface="+mn-lt"/>
          <a:ea typeface="Arial" charset="0"/>
          <a:cs typeface="+mn-cs"/>
        </a:defRPr>
      </a:lvl5pPr>
      <a:lvl6pPr marL="2514600" indent="-228600" algn="l" rtl="0" fontAlgn="base">
        <a:spcBef>
          <a:spcPct val="20000"/>
        </a:spcBef>
        <a:spcAft>
          <a:spcPct val="0"/>
        </a:spcAft>
        <a:buClr>
          <a:schemeClr val="folHlink"/>
        </a:buClr>
        <a:buSzPct val="150000"/>
        <a:buChar char="•"/>
        <a:defRPr sz="2000">
          <a:solidFill>
            <a:schemeClr val="tx1"/>
          </a:solidFill>
          <a:latin typeface="+mn-lt"/>
          <a:ea typeface="Arial" charset="0"/>
          <a:cs typeface="+mn-cs"/>
        </a:defRPr>
      </a:lvl6pPr>
      <a:lvl7pPr marL="2971800" indent="-228600" algn="l" rtl="0" fontAlgn="base">
        <a:spcBef>
          <a:spcPct val="20000"/>
        </a:spcBef>
        <a:spcAft>
          <a:spcPct val="0"/>
        </a:spcAft>
        <a:buClr>
          <a:schemeClr val="folHlink"/>
        </a:buClr>
        <a:buSzPct val="150000"/>
        <a:buChar char="•"/>
        <a:defRPr sz="2000">
          <a:solidFill>
            <a:schemeClr val="tx1"/>
          </a:solidFill>
          <a:latin typeface="+mn-lt"/>
          <a:ea typeface="Arial" charset="0"/>
          <a:cs typeface="+mn-cs"/>
        </a:defRPr>
      </a:lvl7pPr>
      <a:lvl8pPr marL="3429000" indent="-228600" algn="l" rtl="0" fontAlgn="base">
        <a:spcBef>
          <a:spcPct val="20000"/>
        </a:spcBef>
        <a:spcAft>
          <a:spcPct val="0"/>
        </a:spcAft>
        <a:buClr>
          <a:schemeClr val="folHlink"/>
        </a:buClr>
        <a:buSzPct val="150000"/>
        <a:buChar char="•"/>
        <a:defRPr sz="2000">
          <a:solidFill>
            <a:schemeClr val="tx1"/>
          </a:solidFill>
          <a:latin typeface="+mn-lt"/>
          <a:ea typeface="Arial" charset="0"/>
          <a:cs typeface="+mn-cs"/>
        </a:defRPr>
      </a:lvl8pPr>
      <a:lvl9pPr marL="3886200" indent="-228600" algn="l" rtl="0" fontAlgn="base">
        <a:spcBef>
          <a:spcPct val="20000"/>
        </a:spcBef>
        <a:spcAft>
          <a:spcPct val="0"/>
        </a:spcAft>
        <a:buClr>
          <a:schemeClr val="folHlink"/>
        </a:buClr>
        <a:buSzPct val="150000"/>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672B26"/>
        </a:solidFill>
        <a:effectLst/>
      </p:bgPr>
    </p:bg>
    <p:spTree>
      <p:nvGrpSpPr>
        <p:cNvPr id="1" name=""/>
        <p:cNvGrpSpPr/>
        <p:nvPr/>
      </p:nvGrpSpPr>
      <p:grpSpPr>
        <a:xfrm>
          <a:off x="0" y="0"/>
          <a:ext cx="0" cy="0"/>
          <a:chOff x="0" y="0"/>
          <a:chExt cx="0" cy="0"/>
        </a:xfrm>
      </p:grpSpPr>
      <p:sp>
        <p:nvSpPr>
          <p:cNvPr id="175106" name="Rectangle 3">
            <a:extLst>
              <a:ext uri="{FF2B5EF4-FFF2-40B4-BE49-F238E27FC236}">
                <a16:creationId xmlns:a16="http://schemas.microsoft.com/office/drawing/2014/main" id="{B60DB37B-8654-0043-9B9C-F7B96CC6D438}"/>
              </a:ext>
            </a:extLst>
          </p:cNvPr>
          <p:cNvSpPr>
            <a:spLocks noChangeArrowheads="1"/>
          </p:cNvSpPr>
          <p:nvPr userDrawn="1"/>
        </p:nvSpPr>
        <p:spPr bwMode="hidden">
          <a:xfrm>
            <a:off x="0" y="6645275"/>
            <a:ext cx="8078788" cy="225425"/>
          </a:xfrm>
          <a:prstGeom prst="rect">
            <a:avLst/>
          </a:prstGeom>
          <a:gradFill rotWithShape="0">
            <a:gsLst>
              <a:gs pos="0">
                <a:schemeClr val="bg1"/>
              </a:gs>
              <a:gs pos="100000">
                <a:schemeClr val="bg2"/>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defRPr/>
            </a:pPr>
            <a:endParaRPr kumimoji="1" lang="en-US" altLang="en-US" sz="1800"/>
          </a:p>
        </p:txBody>
      </p:sp>
      <p:sp>
        <p:nvSpPr>
          <p:cNvPr id="175107" name="Rectangle 4">
            <a:extLst>
              <a:ext uri="{FF2B5EF4-FFF2-40B4-BE49-F238E27FC236}">
                <a16:creationId xmlns:a16="http://schemas.microsoft.com/office/drawing/2014/main" id="{EF7F5366-7D39-4542-B186-28925F540EF8}"/>
              </a:ext>
            </a:extLst>
          </p:cNvPr>
          <p:cNvSpPr>
            <a:spLocks noChangeArrowheads="1"/>
          </p:cNvSpPr>
          <p:nvPr/>
        </p:nvSpPr>
        <p:spPr bwMode="hidden">
          <a:xfrm>
            <a:off x="0" y="0"/>
            <a:ext cx="8078788" cy="200025"/>
          </a:xfrm>
          <a:prstGeom prst="rect">
            <a:avLst/>
          </a:pr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defRPr/>
            </a:pPr>
            <a:endParaRPr kumimoji="1" lang="en-US" altLang="en-US" sz="1800"/>
          </a:p>
        </p:txBody>
      </p:sp>
      <p:sp>
        <p:nvSpPr>
          <p:cNvPr id="133125" name="Rectangle 5">
            <a:extLst>
              <a:ext uri="{FF2B5EF4-FFF2-40B4-BE49-F238E27FC236}">
                <a16:creationId xmlns:a16="http://schemas.microsoft.com/office/drawing/2014/main" id="{3AD5E516-F095-6E4D-A8F4-6AECC73AB6AC}"/>
              </a:ext>
            </a:extLst>
          </p:cNvPr>
          <p:cNvSpPr>
            <a:spLocks noChangeArrowheads="1"/>
          </p:cNvSpPr>
          <p:nvPr/>
        </p:nvSpPr>
        <p:spPr bwMode="auto">
          <a:xfrm>
            <a:off x="7953375" y="0"/>
            <a:ext cx="1203325" cy="6858000"/>
          </a:xfrm>
          <a:prstGeom prst="rect">
            <a:avLst/>
          </a:prstGeom>
          <a:gradFill rotWithShape="0">
            <a:gsLst>
              <a:gs pos="0">
                <a:schemeClr val="accent1">
                  <a:gamma/>
                  <a:shade val="84706"/>
                  <a:invGamma/>
                </a:schemeClr>
              </a:gs>
              <a:gs pos="50000">
                <a:schemeClr val="accent1"/>
              </a:gs>
              <a:gs pos="100000">
                <a:schemeClr val="accent1">
                  <a:gamma/>
                  <a:shade val="84706"/>
                  <a:invGamma/>
                </a:schemeClr>
              </a:gs>
            </a:gsLst>
            <a:lin ang="5400000" scaled="1"/>
          </a:gradFill>
          <a:ln>
            <a:noFill/>
          </a:ln>
          <a:effectLst/>
        </p:spPr>
        <p:txBody>
          <a:bodyPr wrap="none" anchor="ctr"/>
          <a:lstStyle/>
          <a:p>
            <a:pPr algn="ctr" eaLnBrk="1" hangingPunct="1">
              <a:defRPr/>
            </a:pPr>
            <a:endParaRPr kumimoji="1" lang="en-US" sz="1800">
              <a:latin typeface="Arial" charset="0"/>
              <a:ea typeface="ＭＳ Ｐゴシック" charset="0"/>
            </a:endParaRPr>
          </a:p>
        </p:txBody>
      </p:sp>
      <p:grpSp>
        <p:nvGrpSpPr>
          <p:cNvPr id="87045" name="Group 6">
            <a:extLst>
              <a:ext uri="{FF2B5EF4-FFF2-40B4-BE49-F238E27FC236}">
                <a16:creationId xmlns:a16="http://schemas.microsoft.com/office/drawing/2014/main" id="{A0DE06DE-306F-E444-9424-D7AF0E2B8C37}"/>
              </a:ext>
            </a:extLst>
          </p:cNvPr>
          <p:cNvGrpSpPr>
            <a:grpSpLocks/>
          </p:cNvGrpSpPr>
          <p:nvPr/>
        </p:nvGrpSpPr>
        <p:grpSpPr bwMode="auto">
          <a:xfrm>
            <a:off x="7848600" y="1588"/>
            <a:ext cx="1295400" cy="6308725"/>
            <a:chOff x="4944" y="1"/>
            <a:chExt cx="816" cy="3974"/>
          </a:xfrm>
        </p:grpSpPr>
        <p:grpSp>
          <p:nvGrpSpPr>
            <p:cNvPr id="87059" name="Group 7">
              <a:extLst>
                <a:ext uri="{FF2B5EF4-FFF2-40B4-BE49-F238E27FC236}">
                  <a16:creationId xmlns:a16="http://schemas.microsoft.com/office/drawing/2014/main" id="{CE498B39-8B96-DC49-85AA-9CE3F15DDDEC}"/>
                </a:ext>
              </a:extLst>
            </p:cNvPr>
            <p:cNvGrpSpPr>
              <a:grpSpLocks/>
            </p:cNvGrpSpPr>
            <p:nvPr userDrawn="1"/>
          </p:nvGrpSpPr>
          <p:grpSpPr bwMode="auto">
            <a:xfrm>
              <a:off x="5280" y="1"/>
              <a:ext cx="480" cy="1430"/>
              <a:chOff x="5280" y="1"/>
              <a:chExt cx="480" cy="1430"/>
            </a:xfrm>
          </p:grpSpPr>
          <p:grpSp>
            <p:nvGrpSpPr>
              <p:cNvPr id="87080" name="Group 8">
                <a:extLst>
                  <a:ext uri="{FF2B5EF4-FFF2-40B4-BE49-F238E27FC236}">
                    <a16:creationId xmlns:a16="http://schemas.microsoft.com/office/drawing/2014/main" id="{05A29B8D-D968-1C44-92FA-9B3D73911855}"/>
                  </a:ext>
                </a:extLst>
              </p:cNvPr>
              <p:cNvGrpSpPr>
                <a:grpSpLocks/>
              </p:cNvGrpSpPr>
              <p:nvPr userDrawn="1"/>
            </p:nvGrpSpPr>
            <p:grpSpPr bwMode="auto">
              <a:xfrm rot="-5400000">
                <a:off x="5484" y="0"/>
                <a:ext cx="174" cy="176"/>
                <a:chOff x="1657" y="323"/>
                <a:chExt cx="1691" cy="2560"/>
              </a:xfrm>
            </p:grpSpPr>
            <p:grpSp>
              <p:nvGrpSpPr>
                <p:cNvPr id="87089" name="Group 9">
                  <a:extLst>
                    <a:ext uri="{FF2B5EF4-FFF2-40B4-BE49-F238E27FC236}">
                      <a16:creationId xmlns:a16="http://schemas.microsoft.com/office/drawing/2014/main" id="{02CC3498-DC47-3944-963E-59EE1F36699D}"/>
                    </a:ext>
                  </a:extLst>
                </p:cNvPr>
                <p:cNvGrpSpPr>
                  <a:grpSpLocks/>
                </p:cNvGrpSpPr>
                <p:nvPr/>
              </p:nvGrpSpPr>
              <p:grpSpPr bwMode="auto">
                <a:xfrm>
                  <a:off x="1657" y="323"/>
                  <a:ext cx="1691" cy="2560"/>
                  <a:chOff x="1657" y="323"/>
                  <a:chExt cx="1691" cy="2560"/>
                </a:xfrm>
              </p:grpSpPr>
              <p:sp>
                <p:nvSpPr>
                  <p:cNvPr id="87096" name="Freeform 10">
                    <a:extLst>
                      <a:ext uri="{FF2B5EF4-FFF2-40B4-BE49-F238E27FC236}">
                        <a16:creationId xmlns:a16="http://schemas.microsoft.com/office/drawing/2014/main" id="{F03FB2C9-D2BF-634C-8A0F-045CF4BC7E43}"/>
                      </a:ext>
                    </a:extLst>
                  </p:cNvPr>
                  <p:cNvSpPr>
                    <a:spLocks/>
                  </p:cNvSpPr>
                  <p:nvPr/>
                </p:nvSpPr>
                <p:spPr bwMode="auto">
                  <a:xfrm>
                    <a:off x="2211" y="323"/>
                    <a:ext cx="1234" cy="2560"/>
                  </a:xfrm>
                  <a:custGeom>
                    <a:avLst/>
                    <a:gdLst>
                      <a:gd name="T0" fmla="*/ 341 w 1231"/>
                      <a:gd name="T1" fmla="*/ 283 h 2560"/>
                      <a:gd name="T2" fmla="*/ 419 w 1231"/>
                      <a:gd name="T3" fmla="*/ 115 h 2560"/>
                      <a:gd name="T4" fmla="*/ 587 w 1231"/>
                      <a:gd name="T5" fmla="*/ 7 h 2560"/>
                      <a:gd name="T6" fmla="*/ 903 w 1231"/>
                      <a:gd name="T7" fmla="*/ 61 h 2560"/>
                      <a:gd name="T8" fmla="*/ 1063 w 1231"/>
                      <a:gd name="T9" fmla="*/ 349 h 2560"/>
                      <a:gd name="T10" fmla="*/ 987 w 1231"/>
                      <a:gd name="T11" fmla="*/ 769 h 2560"/>
                      <a:gd name="T12" fmla="*/ 951 w 1231"/>
                      <a:gd name="T13" fmla="*/ 943 h 2560"/>
                      <a:gd name="T14" fmla="*/ 1117 w 1231"/>
                      <a:gd name="T15" fmla="*/ 1075 h 2560"/>
                      <a:gd name="T16" fmla="*/ 1243 w 1231"/>
                      <a:gd name="T17" fmla="*/ 1525 h 2560"/>
                      <a:gd name="T18" fmla="*/ 1135 w 1231"/>
                      <a:gd name="T19" fmla="*/ 1969 h 2560"/>
                      <a:gd name="T20" fmla="*/ 915 w 1231"/>
                      <a:gd name="T21" fmla="*/ 2077 h 2560"/>
                      <a:gd name="T22" fmla="*/ 729 w 1231"/>
                      <a:gd name="T23" fmla="*/ 2059 h 2560"/>
                      <a:gd name="T24" fmla="*/ 663 w 1231"/>
                      <a:gd name="T25" fmla="*/ 2251 h 2560"/>
                      <a:gd name="T26" fmla="*/ 533 w 1231"/>
                      <a:gd name="T27" fmla="*/ 2527 h 2560"/>
                      <a:gd name="T28" fmla="*/ 215 w 1231"/>
                      <a:gd name="T29" fmla="*/ 2509 h 2560"/>
                      <a:gd name="T30" fmla="*/ 31 w 1231"/>
                      <a:gd name="T31" fmla="*/ 2227 h 2560"/>
                      <a:gd name="T32" fmla="*/ 25 w 1231"/>
                      <a:gd name="T33" fmla="*/ 1969 h 2560"/>
                      <a:gd name="T34" fmla="*/ 145 w 1231"/>
                      <a:gd name="T35" fmla="*/ 1651 h 2560"/>
                      <a:gd name="T36" fmla="*/ 263 w 1231"/>
                      <a:gd name="T37" fmla="*/ 1513 h 2560"/>
                      <a:gd name="T38" fmla="*/ 221 w 1231"/>
                      <a:gd name="T39" fmla="*/ 1729 h 2560"/>
                      <a:gd name="T40" fmla="*/ 73 w 1231"/>
                      <a:gd name="T41" fmla="*/ 2023 h 2560"/>
                      <a:gd name="T42" fmla="*/ 169 w 1231"/>
                      <a:gd name="T43" fmla="*/ 2323 h 2560"/>
                      <a:gd name="T44" fmla="*/ 443 w 1231"/>
                      <a:gd name="T45" fmla="*/ 2431 h 2560"/>
                      <a:gd name="T46" fmla="*/ 599 w 1231"/>
                      <a:gd name="T47" fmla="*/ 2227 h 2560"/>
                      <a:gd name="T48" fmla="*/ 581 w 1231"/>
                      <a:gd name="T49" fmla="*/ 1807 h 2560"/>
                      <a:gd name="T50" fmla="*/ 497 w 1231"/>
                      <a:gd name="T51" fmla="*/ 1531 h 2560"/>
                      <a:gd name="T52" fmla="*/ 539 w 1231"/>
                      <a:gd name="T53" fmla="*/ 1459 h 2560"/>
                      <a:gd name="T54" fmla="*/ 633 w 1231"/>
                      <a:gd name="T55" fmla="*/ 1633 h 2560"/>
                      <a:gd name="T56" fmla="*/ 729 w 1231"/>
                      <a:gd name="T57" fmla="*/ 1933 h 2560"/>
                      <a:gd name="T58" fmla="*/ 975 w 1231"/>
                      <a:gd name="T59" fmla="*/ 1963 h 2560"/>
                      <a:gd name="T60" fmla="*/ 1147 w 1231"/>
                      <a:gd name="T61" fmla="*/ 1687 h 2560"/>
                      <a:gd name="T62" fmla="*/ 1129 w 1231"/>
                      <a:gd name="T63" fmla="*/ 1273 h 2560"/>
                      <a:gd name="T64" fmla="*/ 891 w 1231"/>
                      <a:gd name="T65" fmla="*/ 1057 h 2560"/>
                      <a:gd name="T66" fmla="*/ 687 w 1231"/>
                      <a:gd name="T67" fmla="*/ 1129 h 2560"/>
                      <a:gd name="T68" fmla="*/ 581 w 1231"/>
                      <a:gd name="T69" fmla="*/ 1117 h 2560"/>
                      <a:gd name="T70" fmla="*/ 627 w 1231"/>
                      <a:gd name="T71" fmla="*/ 1033 h 2560"/>
                      <a:gd name="T72" fmla="*/ 819 w 1231"/>
                      <a:gd name="T73" fmla="*/ 937 h 2560"/>
                      <a:gd name="T74" fmla="*/ 957 w 1231"/>
                      <a:gd name="T75" fmla="*/ 613 h 2560"/>
                      <a:gd name="T76" fmla="*/ 891 w 1231"/>
                      <a:gd name="T77" fmla="*/ 175 h 2560"/>
                      <a:gd name="T78" fmla="*/ 627 w 1231"/>
                      <a:gd name="T79" fmla="*/ 103 h 2560"/>
                      <a:gd name="T80" fmla="*/ 395 w 1231"/>
                      <a:gd name="T81" fmla="*/ 355 h 2560"/>
                      <a:gd name="T82" fmla="*/ 407 w 1231"/>
                      <a:gd name="T83" fmla="*/ 763 h 2560"/>
                      <a:gd name="T84" fmla="*/ 347 w 1231"/>
                      <a:gd name="T85" fmla="*/ 949 h 2560"/>
                      <a:gd name="T86" fmla="*/ 293 w 1231"/>
                      <a:gd name="T87" fmla="*/ 685 h 2560"/>
                      <a:gd name="T88" fmla="*/ 311 w 1231"/>
                      <a:gd name="T89" fmla="*/ 367 h 256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231" h="2560">
                        <a:moveTo>
                          <a:pt x="307" y="367"/>
                        </a:moveTo>
                        <a:cubicBezTo>
                          <a:pt x="317" y="336"/>
                          <a:pt x="326" y="303"/>
                          <a:pt x="337" y="283"/>
                        </a:cubicBezTo>
                        <a:cubicBezTo>
                          <a:pt x="348" y="263"/>
                          <a:pt x="360" y="275"/>
                          <a:pt x="373" y="247"/>
                        </a:cubicBezTo>
                        <a:cubicBezTo>
                          <a:pt x="386" y="219"/>
                          <a:pt x="400" y="147"/>
                          <a:pt x="415" y="115"/>
                        </a:cubicBezTo>
                        <a:cubicBezTo>
                          <a:pt x="430" y="83"/>
                          <a:pt x="435" y="73"/>
                          <a:pt x="463" y="55"/>
                        </a:cubicBezTo>
                        <a:cubicBezTo>
                          <a:pt x="491" y="37"/>
                          <a:pt x="536" y="14"/>
                          <a:pt x="583" y="7"/>
                        </a:cubicBezTo>
                        <a:cubicBezTo>
                          <a:pt x="630" y="0"/>
                          <a:pt x="693" y="4"/>
                          <a:pt x="745" y="13"/>
                        </a:cubicBezTo>
                        <a:cubicBezTo>
                          <a:pt x="797" y="22"/>
                          <a:pt x="852" y="34"/>
                          <a:pt x="895" y="61"/>
                        </a:cubicBezTo>
                        <a:cubicBezTo>
                          <a:pt x="938" y="88"/>
                          <a:pt x="977" y="127"/>
                          <a:pt x="1003" y="175"/>
                        </a:cubicBezTo>
                        <a:cubicBezTo>
                          <a:pt x="1029" y="223"/>
                          <a:pt x="1044" y="287"/>
                          <a:pt x="1051" y="349"/>
                        </a:cubicBezTo>
                        <a:cubicBezTo>
                          <a:pt x="1058" y="411"/>
                          <a:pt x="1057" y="477"/>
                          <a:pt x="1045" y="547"/>
                        </a:cubicBezTo>
                        <a:cubicBezTo>
                          <a:pt x="1033" y="617"/>
                          <a:pt x="995" y="712"/>
                          <a:pt x="979" y="769"/>
                        </a:cubicBezTo>
                        <a:cubicBezTo>
                          <a:pt x="963" y="826"/>
                          <a:pt x="955" y="860"/>
                          <a:pt x="949" y="889"/>
                        </a:cubicBezTo>
                        <a:cubicBezTo>
                          <a:pt x="943" y="918"/>
                          <a:pt x="936" y="925"/>
                          <a:pt x="943" y="943"/>
                        </a:cubicBezTo>
                        <a:cubicBezTo>
                          <a:pt x="950" y="961"/>
                          <a:pt x="964" y="975"/>
                          <a:pt x="991" y="997"/>
                        </a:cubicBezTo>
                        <a:cubicBezTo>
                          <a:pt x="1018" y="1019"/>
                          <a:pt x="1069" y="1033"/>
                          <a:pt x="1105" y="1075"/>
                        </a:cubicBezTo>
                        <a:cubicBezTo>
                          <a:pt x="1141" y="1117"/>
                          <a:pt x="1186" y="1174"/>
                          <a:pt x="1207" y="1249"/>
                        </a:cubicBezTo>
                        <a:cubicBezTo>
                          <a:pt x="1228" y="1324"/>
                          <a:pt x="1231" y="1441"/>
                          <a:pt x="1231" y="1525"/>
                        </a:cubicBezTo>
                        <a:cubicBezTo>
                          <a:pt x="1231" y="1609"/>
                          <a:pt x="1225" y="1679"/>
                          <a:pt x="1207" y="1753"/>
                        </a:cubicBezTo>
                        <a:cubicBezTo>
                          <a:pt x="1189" y="1827"/>
                          <a:pt x="1153" y="1917"/>
                          <a:pt x="1123" y="1969"/>
                        </a:cubicBezTo>
                        <a:cubicBezTo>
                          <a:pt x="1093" y="2021"/>
                          <a:pt x="1063" y="2047"/>
                          <a:pt x="1027" y="2065"/>
                        </a:cubicBezTo>
                        <a:cubicBezTo>
                          <a:pt x="991" y="2083"/>
                          <a:pt x="951" y="2079"/>
                          <a:pt x="907" y="2077"/>
                        </a:cubicBezTo>
                        <a:cubicBezTo>
                          <a:pt x="863" y="2075"/>
                          <a:pt x="794" y="2056"/>
                          <a:pt x="763" y="2053"/>
                        </a:cubicBezTo>
                        <a:cubicBezTo>
                          <a:pt x="732" y="2050"/>
                          <a:pt x="733" y="2050"/>
                          <a:pt x="721" y="2059"/>
                        </a:cubicBezTo>
                        <a:cubicBezTo>
                          <a:pt x="709" y="2068"/>
                          <a:pt x="702" y="2075"/>
                          <a:pt x="691" y="2107"/>
                        </a:cubicBezTo>
                        <a:cubicBezTo>
                          <a:pt x="680" y="2139"/>
                          <a:pt x="665" y="2205"/>
                          <a:pt x="655" y="2251"/>
                        </a:cubicBezTo>
                        <a:cubicBezTo>
                          <a:pt x="645" y="2297"/>
                          <a:pt x="652" y="2337"/>
                          <a:pt x="631" y="2383"/>
                        </a:cubicBezTo>
                        <a:cubicBezTo>
                          <a:pt x="610" y="2429"/>
                          <a:pt x="574" y="2498"/>
                          <a:pt x="529" y="2527"/>
                        </a:cubicBezTo>
                        <a:cubicBezTo>
                          <a:pt x="484" y="2556"/>
                          <a:pt x="414" y="2560"/>
                          <a:pt x="361" y="2557"/>
                        </a:cubicBezTo>
                        <a:cubicBezTo>
                          <a:pt x="308" y="2554"/>
                          <a:pt x="256" y="2537"/>
                          <a:pt x="211" y="2509"/>
                        </a:cubicBezTo>
                        <a:cubicBezTo>
                          <a:pt x="166" y="2481"/>
                          <a:pt x="121" y="2436"/>
                          <a:pt x="91" y="2389"/>
                        </a:cubicBezTo>
                        <a:cubicBezTo>
                          <a:pt x="61" y="2342"/>
                          <a:pt x="46" y="2275"/>
                          <a:pt x="31" y="2227"/>
                        </a:cubicBezTo>
                        <a:cubicBezTo>
                          <a:pt x="16" y="2179"/>
                          <a:pt x="2" y="2144"/>
                          <a:pt x="1" y="2101"/>
                        </a:cubicBezTo>
                        <a:cubicBezTo>
                          <a:pt x="0" y="2058"/>
                          <a:pt x="13" y="2018"/>
                          <a:pt x="25" y="1969"/>
                        </a:cubicBezTo>
                        <a:cubicBezTo>
                          <a:pt x="37" y="1920"/>
                          <a:pt x="53" y="1860"/>
                          <a:pt x="73" y="1807"/>
                        </a:cubicBezTo>
                        <a:cubicBezTo>
                          <a:pt x="93" y="1754"/>
                          <a:pt x="122" y="1698"/>
                          <a:pt x="145" y="1651"/>
                        </a:cubicBezTo>
                        <a:cubicBezTo>
                          <a:pt x="168" y="1604"/>
                          <a:pt x="192" y="1548"/>
                          <a:pt x="211" y="1525"/>
                        </a:cubicBezTo>
                        <a:cubicBezTo>
                          <a:pt x="230" y="1502"/>
                          <a:pt x="249" y="1502"/>
                          <a:pt x="259" y="1513"/>
                        </a:cubicBezTo>
                        <a:cubicBezTo>
                          <a:pt x="269" y="1524"/>
                          <a:pt x="278" y="1555"/>
                          <a:pt x="271" y="1591"/>
                        </a:cubicBezTo>
                        <a:cubicBezTo>
                          <a:pt x="264" y="1627"/>
                          <a:pt x="242" y="1682"/>
                          <a:pt x="217" y="1729"/>
                        </a:cubicBezTo>
                        <a:cubicBezTo>
                          <a:pt x="192" y="1776"/>
                          <a:pt x="145" y="1824"/>
                          <a:pt x="121" y="1873"/>
                        </a:cubicBezTo>
                        <a:cubicBezTo>
                          <a:pt x="97" y="1922"/>
                          <a:pt x="76" y="1970"/>
                          <a:pt x="73" y="2023"/>
                        </a:cubicBezTo>
                        <a:cubicBezTo>
                          <a:pt x="70" y="2076"/>
                          <a:pt x="87" y="2141"/>
                          <a:pt x="103" y="2191"/>
                        </a:cubicBezTo>
                        <a:cubicBezTo>
                          <a:pt x="119" y="2241"/>
                          <a:pt x="140" y="2285"/>
                          <a:pt x="169" y="2323"/>
                        </a:cubicBezTo>
                        <a:cubicBezTo>
                          <a:pt x="198" y="2361"/>
                          <a:pt x="232" y="2401"/>
                          <a:pt x="277" y="2419"/>
                        </a:cubicBezTo>
                        <a:cubicBezTo>
                          <a:pt x="322" y="2437"/>
                          <a:pt x="395" y="2440"/>
                          <a:pt x="439" y="2431"/>
                        </a:cubicBezTo>
                        <a:cubicBezTo>
                          <a:pt x="483" y="2422"/>
                          <a:pt x="515" y="2399"/>
                          <a:pt x="541" y="2365"/>
                        </a:cubicBezTo>
                        <a:cubicBezTo>
                          <a:pt x="567" y="2331"/>
                          <a:pt x="583" y="2280"/>
                          <a:pt x="595" y="2227"/>
                        </a:cubicBezTo>
                        <a:cubicBezTo>
                          <a:pt x="607" y="2174"/>
                          <a:pt x="616" y="2117"/>
                          <a:pt x="613" y="2047"/>
                        </a:cubicBezTo>
                        <a:cubicBezTo>
                          <a:pt x="610" y="1977"/>
                          <a:pt x="589" y="1871"/>
                          <a:pt x="577" y="1807"/>
                        </a:cubicBezTo>
                        <a:cubicBezTo>
                          <a:pt x="565" y="1743"/>
                          <a:pt x="555" y="1709"/>
                          <a:pt x="541" y="1663"/>
                        </a:cubicBezTo>
                        <a:cubicBezTo>
                          <a:pt x="527" y="1617"/>
                          <a:pt x="502" y="1561"/>
                          <a:pt x="493" y="1531"/>
                        </a:cubicBezTo>
                        <a:cubicBezTo>
                          <a:pt x="484" y="1501"/>
                          <a:pt x="480" y="1495"/>
                          <a:pt x="487" y="1483"/>
                        </a:cubicBezTo>
                        <a:cubicBezTo>
                          <a:pt x="494" y="1471"/>
                          <a:pt x="519" y="1455"/>
                          <a:pt x="535" y="1459"/>
                        </a:cubicBezTo>
                        <a:cubicBezTo>
                          <a:pt x="551" y="1463"/>
                          <a:pt x="568" y="1478"/>
                          <a:pt x="583" y="1507"/>
                        </a:cubicBezTo>
                        <a:cubicBezTo>
                          <a:pt x="598" y="1536"/>
                          <a:pt x="610" y="1583"/>
                          <a:pt x="625" y="1633"/>
                        </a:cubicBezTo>
                        <a:cubicBezTo>
                          <a:pt x="640" y="1683"/>
                          <a:pt x="657" y="1757"/>
                          <a:pt x="673" y="1807"/>
                        </a:cubicBezTo>
                        <a:cubicBezTo>
                          <a:pt x="689" y="1857"/>
                          <a:pt x="697" y="1905"/>
                          <a:pt x="721" y="1933"/>
                        </a:cubicBezTo>
                        <a:cubicBezTo>
                          <a:pt x="745" y="1961"/>
                          <a:pt x="776" y="1970"/>
                          <a:pt x="817" y="1975"/>
                        </a:cubicBezTo>
                        <a:cubicBezTo>
                          <a:pt x="858" y="1980"/>
                          <a:pt x="926" y="1980"/>
                          <a:pt x="967" y="1963"/>
                        </a:cubicBezTo>
                        <a:cubicBezTo>
                          <a:pt x="1008" y="1946"/>
                          <a:pt x="1035" y="1919"/>
                          <a:pt x="1063" y="1873"/>
                        </a:cubicBezTo>
                        <a:cubicBezTo>
                          <a:pt x="1091" y="1827"/>
                          <a:pt x="1122" y="1761"/>
                          <a:pt x="1135" y="1687"/>
                        </a:cubicBezTo>
                        <a:cubicBezTo>
                          <a:pt x="1148" y="1613"/>
                          <a:pt x="1144" y="1498"/>
                          <a:pt x="1141" y="1429"/>
                        </a:cubicBezTo>
                        <a:cubicBezTo>
                          <a:pt x="1138" y="1360"/>
                          <a:pt x="1140" y="1325"/>
                          <a:pt x="1117" y="1273"/>
                        </a:cubicBezTo>
                        <a:cubicBezTo>
                          <a:pt x="1094" y="1221"/>
                          <a:pt x="1042" y="1153"/>
                          <a:pt x="1003" y="1117"/>
                        </a:cubicBezTo>
                        <a:cubicBezTo>
                          <a:pt x="964" y="1081"/>
                          <a:pt x="919" y="1064"/>
                          <a:pt x="883" y="1057"/>
                        </a:cubicBezTo>
                        <a:cubicBezTo>
                          <a:pt x="847" y="1050"/>
                          <a:pt x="821" y="1063"/>
                          <a:pt x="787" y="1075"/>
                        </a:cubicBezTo>
                        <a:cubicBezTo>
                          <a:pt x="753" y="1087"/>
                          <a:pt x="706" y="1117"/>
                          <a:pt x="679" y="1129"/>
                        </a:cubicBezTo>
                        <a:cubicBezTo>
                          <a:pt x="652" y="1141"/>
                          <a:pt x="642" y="1149"/>
                          <a:pt x="625" y="1147"/>
                        </a:cubicBezTo>
                        <a:cubicBezTo>
                          <a:pt x="608" y="1145"/>
                          <a:pt x="584" y="1130"/>
                          <a:pt x="577" y="1117"/>
                        </a:cubicBezTo>
                        <a:cubicBezTo>
                          <a:pt x="570" y="1104"/>
                          <a:pt x="576" y="1083"/>
                          <a:pt x="583" y="1069"/>
                        </a:cubicBezTo>
                        <a:cubicBezTo>
                          <a:pt x="590" y="1055"/>
                          <a:pt x="599" y="1043"/>
                          <a:pt x="619" y="1033"/>
                        </a:cubicBezTo>
                        <a:cubicBezTo>
                          <a:pt x="639" y="1023"/>
                          <a:pt x="671" y="1025"/>
                          <a:pt x="703" y="1009"/>
                        </a:cubicBezTo>
                        <a:cubicBezTo>
                          <a:pt x="735" y="993"/>
                          <a:pt x="780" y="965"/>
                          <a:pt x="811" y="937"/>
                        </a:cubicBezTo>
                        <a:cubicBezTo>
                          <a:pt x="842" y="909"/>
                          <a:pt x="866" y="895"/>
                          <a:pt x="889" y="841"/>
                        </a:cubicBezTo>
                        <a:cubicBezTo>
                          <a:pt x="912" y="787"/>
                          <a:pt x="939" y="696"/>
                          <a:pt x="949" y="613"/>
                        </a:cubicBezTo>
                        <a:cubicBezTo>
                          <a:pt x="959" y="530"/>
                          <a:pt x="960" y="416"/>
                          <a:pt x="949" y="343"/>
                        </a:cubicBezTo>
                        <a:cubicBezTo>
                          <a:pt x="938" y="270"/>
                          <a:pt x="914" y="215"/>
                          <a:pt x="883" y="175"/>
                        </a:cubicBezTo>
                        <a:cubicBezTo>
                          <a:pt x="852" y="135"/>
                          <a:pt x="807" y="115"/>
                          <a:pt x="763" y="103"/>
                        </a:cubicBezTo>
                        <a:cubicBezTo>
                          <a:pt x="719" y="91"/>
                          <a:pt x="665" y="90"/>
                          <a:pt x="619" y="103"/>
                        </a:cubicBezTo>
                        <a:cubicBezTo>
                          <a:pt x="573" y="116"/>
                          <a:pt x="525" y="139"/>
                          <a:pt x="487" y="181"/>
                        </a:cubicBezTo>
                        <a:cubicBezTo>
                          <a:pt x="449" y="223"/>
                          <a:pt x="412" y="301"/>
                          <a:pt x="391" y="355"/>
                        </a:cubicBezTo>
                        <a:cubicBezTo>
                          <a:pt x="370" y="409"/>
                          <a:pt x="359" y="437"/>
                          <a:pt x="361" y="505"/>
                        </a:cubicBezTo>
                        <a:cubicBezTo>
                          <a:pt x="363" y="573"/>
                          <a:pt x="399" y="691"/>
                          <a:pt x="403" y="763"/>
                        </a:cubicBezTo>
                        <a:cubicBezTo>
                          <a:pt x="407" y="835"/>
                          <a:pt x="395" y="906"/>
                          <a:pt x="385" y="937"/>
                        </a:cubicBezTo>
                        <a:cubicBezTo>
                          <a:pt x="375" y="968"/>
                          <a:pt x="356" y="957"/>
                          <a:pt x="343" y="949"/>
                        </a:cubicBezTo>
                        <a:cubicBezTo>
                          <a:pt x="330" y="941"/>
                          <a:pt x="316" y="933"/>
                          <a:pt x="307" y="889"/>
                        </a:cubicBezTo>
                        <a:cubicBezTo>
                          <a:pt x="298" y="845"/>
                          <a:pt x="294" y="755"/>
                          <a:pt x="289" y="685"/>
                        </a:cubicBezTo>
                        <a:cubicBezTo>
                          <a:pt x="284" y="615"/>
                          <a:pt x="273" y="523"/>
                          <a:pt x="277" y="469"/>
                        </a:cubicBezTo>
                        <a:cubicBezTo>
                          <a:pt x="281" y="415"/>
                          <a:pt x="297" y="398"/>
                          <a:pt x="307" y="367"/>
                        </a:cubicBezTo>
                        <a:close/>
                      </a:path>
                    </a:pathLst>
                  </a:custGeom>
                  <a:solidFill>
                    <a:srgbClr val="E7D6B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87097" name="Freeform 11">
                    <a:extLst>
                      <a:ext uri="{FF2B5EF4-FFF2-40B4-BE49-F238E27FC236}">
                        <a16:creationId xmlns:a16="http://schemas.microsoft.com/office/drawing/2014/main" id="{301B0B97-A7EB-5B47-B85C-923AC45EDCF7}"/>
                      </a:ext>
                    </a:extLst>
                  </p:cNvPr>
                  <p:cNvSpPr>
                    <a:spLocks/>
                  </p:cNvSpPr>
                  <p:nvPr/>
                </p:nvSpPr>
                <p:spPr bwMode="auto">
                  <a:xfrm>
                    <a:off x="1706" y="308"/>
                    <a:ext cx="865" cy="2065"/>
                  </a:xfrm>
                  <a:custGeom>
                    <a:avLst/>
                    <a:gdLst>
                      <a:gd name="T0" fmla="*/ 785 w 865"/>
                      <a:gd name="T1" fmla="*/ 522 h 2071"/>
                      <a:gd name="T2" fmla="*/ 797 w 865"/>
                      <a:gd name="T3" fmla="*/ 346 h 2071"/>
                      <a:gd name="T4" fmla="*/ 863 w 865"/>
                      <a:gd name="T5" fmla="*/ 202 h 2071"/>
                      <a:gd name="T6" fmla="*/ 809 w 865"/>
                      <a:gd name="T7" fmla="*/ 214 h 2071"/>
                      <a:gd name="T8" fmla="*/ 749 w 865"/>
                      <a:gd name="T9" fmla="*/ 214 h 2071"/>
                      <a:gd name="T10" fmla="*/ 683 w 865"/>
                      <a:gd name="T11" fmla="*/ 116 h 2071"/>
                      <a:gd name="T12" fmla="*/ 611 w 865"/>
                      <a:gd name="T13" fmla="*/ 32 h 2071"/>
                      <a:gd name="T14" fmla="*/ 509 w 865"/>
                      <a:gd name="T15" fmla="*/ 2 h 2071"/>
                      <a:gd name="T16" fmla="*/ 407 w 865"/>
                      <a:gd name="T17" fmla="*/ 20 h 2071"/>
                      <a:gd name="T18" fmla="*/ 281 w 865"/>
                      <a:gd name="T19" fmla="*/ 74 h 2071"/>
                      <a:gd name="T20" fmla="*/ 173 w 865"/>
                      <a:gd name="T21" fmla="*/ 202 h 2071"/>
                      <a:gd name="T22" fmla="*/ 119 w 865"/>
                      <a:gd name="T23" fmla="*/ 400 h 2071"/>
                      <a:gd name="T24" fmla="*/ 131 w 865"/>
                      <a:gd name="T25" fmla="*/ 582 h 2071"/>
                      <a:gd name="T26" fmla="*/ 173 w 865"/>
                      <a:gd name="T27" fmla="*/ 774 h 2071"/>
                      <a:gd name="T28" fmla="*/ 197 w 865"/>
                      <a:gd name="T29" fmla="*/ 872 h 2071"/>
                      <a:gd name="T30" fmla="*/ 167 w 865"/>
                      <a:gd name="T31" fmla="*/ 974 h 2071"/>
                      <a:gd name="T32" fmla="*/ 65 w 865"/>
                      <a:gd name="T33" fmla="*/ 1112 h 2071"/>
                      <a:gd name="T34" fmla="*/ 17 w 865"/>
                      <a:gd name="T35" fmla="*/ 1282 h 2071"/>
                      <a:gd name="T36" fmla="*/ 5 w 865"/>
                      <a:gd name="T37" fmla="*/ 1534 h 2071"/>
                      <a:gd name="T38" fmla="*/ 47 w 865"/>
                      <a:gd name="T39" fmla="*/ 1728 h 2071"/>
                      <a:gd name="T40" fmla="*/ 131 w 865"/>
                      <a:gd name="T41" fmla="*/ 1878 h 2071"/>
                      <a:gd name="T42" fmla="*/ 299 w 865"/>
                      <a:gd name="T43" fmla="*/ 1964 h 2071"/>
                      <a:gd name="T44" fmla="*/ 425 w 865"/>
                      <a:gd name="T45" fmla="*/ 1958 h 2071"/>
                      <a:gd name="T46" fmla="*/ 467 w 865"/>
                      <a:gd name="T47" fmla="*/ 1970 h 2071"/>
                      <a:gd name="T48" fmla="*/ 497 w 865"/>
                      <a:gd name="T49" fmla="*/ 2042 h 2071"/>
                      <a:gd name="T50" fmla="*/ 497 w 865"/>
                      <a:gd name="T51" fmla="*/ 1940 h 2071"/>
                      <a:gd name="T52" fmla="*/ 557 w 865"/>
                      <a:gd name="T53" fmla="*/ 1758 h 2071"/>
                      <a:gd name="T54" fmla="*/ 617 w 865"/>
                      <a:gd name="T55" fmla="*/ 1638 h 2071"/>
                      <a:gd name="T56" fmla="*/ 581 w 865"/>
                      <a:gd name="T57" fmla="*/ 1680 h 2071"/>
                      <a:gd name="T58" fmla="*/ 515 w 865"/>
                      <a:gd name="T59" fmla="*/ 1800 h 2071"/>
                      <a:gd name="T60" fmla="*/ 407 w 865"/>
                      <a:gd name="T61" fmla="*/ 1883 h 2071"/>
                      <a:gd name="T62" fmla="*/ 269 w 865"/>
                      <a:gd name="T63" fmla="*/ 1878 h 2071"/>
                      <a:gd name="T64" fmla="*/ 179 w 865"/>
                      <a:gd name="T65" fmla="*/ 1794 h 2071"/>
                      <a:gd name="T66" fmla="*/ 113 w 865"/>
                      <a:gd name="T67" fmla="*/ 1620 h 2071"/>
                      <a:gd name="T68" fmla="*/ 107 w 865"/>
                      <a:gd name="T69" fmla="*/ 1378 h 2071"/>
                      <a:gd name="T70" fmla="*/ 137 w 865"/>
                      <a:gd name="T71" fmla="*/ 1178 h 2071"/>
                      <a:gd name="T72" fmla="*/ 203 w 865"/>
                      <a:gd name="T73" fmla="*/ 1058 h 2071"/>
                      <a:gd name="T74" fmla="*/ 323 w 865"/>
                      <a:gd name="T75" fmla="*/ 1010 h 2071"/>
                      <a:gd name="T76" fmla="*/ 509 w 865"/>
                      <a:gd name="T77" fmla="*/ 1064 h 2071"/>
                      <a:gd name="T78" fmla="*/ 611 w 865"/>
                      <a:gd name="T79" fmla="*/ 1112 h 2071"/>
                      <a:gd name="T80" fmla="*/ 665 w 865"/>
                      <a:gd name="T81" fmla="*/ 1088 h 2071"/>
                      <a:gd name="T82" fmla="*/ 659 w 865"/>
                      <a:gd name="T83" fmla="*/ 1034 h 2071"/>
                      <a:gd name="T84" fmla="*/ 611 w 865"/>
                      <a:gd name="T85" fmla="*/ 992 h 2071"/>
                      <a:gd name="T86" fmla="*/ 497 w 865"/>
                      <a:gd name="T87" fmla="*/ 968 h 2071"/>
                      <a:gd name="T88" fmla="*/ 323 w 865"/>
                      <a:gd name="T89" fmla="*/ 884 h 2071"/>
                      <a:gd name="T90" fmla="*/ 233 w 865"/>
                      <a:gd name="T91" fmla="*/ 672 h 2071"/>
                      <a:gd name="T92" fmla="*/ 209 w 865"/>
                      <a:gd name="T93" fmla="*/ 412 h 2071"/>
                      <a:gd name="T94" fmla="*/ 317 w 865"/>
                      <a:gd name="T95" fmla="*/ 170 h 2071"/>
                      <a:gd name="T96" fmla="*/ 485 w 865"/>
                      <a:gd name="T97" fmla="*/ 110 h 2071"/>
                      <a:gd name="T98" fmla="*/ 617 w 865"/>
                      <a:gd name="T99" fmla="*/ 164 h 2071"/>
                      <a:gd name="T100" fmla="*/ 707 w 865"/>
                      <a:gd name="T101" fmla="*/ 286 h 2071"/>
                      <a:gd name="T102" fmla="*/ 737 w 865"/>
                      <a:gd name="T103" fmla="*/ 424 h 2071"/>
                      <a:gd name="T104" fmla="*/ 773 w 865"/>
                      <a:gd name="T105" fmla="*/ 594 h 2071"/>
                      <a:gd name="T106" fmla="*/ 809 w 865"/>
                      <a:gd name="T107" fmla="*/ 576 h 2071"/>
                      <a:gd name="T108" fmla="*/ 785 w 865"/>
                      <a:gd name="T109" fmla="*/ 522 h 207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865" h="2071">
                        <a:moveTo>
                          <a:pt x="785" y="530"/>
                        </a:moveTo>
                        <a:cubicBezTo>
                          <a:pt x="783" y="491"/>
                          <a:pt x="784" y="404"/>
                          <a:pt x="797" y="350"/>
                        </a:cubicBezTo>
                        <a:cubicBezTo>
                          <a:pt x="810" y="296"/>
                          <a:pt x="861" y="228"/>
                          <a:pt x="863" y="206"/>
                        </a:cubicBezTo>
                        <a:cubicBezTo>
                          <a:pt x="865" y="184"/>
                          <a:pt x="828" y="216"/>
                          <a:pt x="809" y="218"/>
                        </a:cubicBezTo>
                        <a:cubicBezTo>
                          <a:pt x="790" y="220"/>
                          <a:pt x="770" y="235"/>
                          <a:pt x="749" y="218"/>
                        </a:cubicBezTo>
                        <a:cubicBezTo>
                          <a:pt x="728" y="201"/>
                          <a:pt x="706" y="147"/>
                          <a:pt x="683" y="116"/>
                        </a:cubicBezTo>
                        <a:cubicBezTo>
                          <a:pt x="660" y="85"/>
                          <a:pt x="640" y="51"/>
                          <a:pt x="611" y="32"/>
                        </a:cubicBezTo>
                        <a:cubicBezTo>
                          <a:pt x="582" y="13"/>
                          <a:pt x="543" y="4"/>
                          <a:pt x="509" y="2"/>
                        </a:cubicBezTo>
                        <a:cubicBezTo>
                          <a:pt x="475" y="0"/>
                          <a:pt x="445" y="8"/>
                          <a:pt x="407" y="20"/>
                        </a:cubicBezTo>
                        <a:cubicBezTo>
                          <a:pt x="369" y="32"/>
                          <a:pt x="320" y="43"/>
                          <a:pt x="281" y="74"/>
                        </a:cubicBezTo>
                        <a:cubicBezTo>
                          <a:pt x="242" y="105"/>
                          <a:pt x="200" y="151"/>
                          <a:pt x="173" y="206"/>
                        </a:cubicBezTo>
                        <a:cubicBezTo>
                          <a:pt x="146" y="261"/>
                          <a:pt x="126" y="340"/>
                          <a:pt x="119" y="404"/>
                        </a:cubicBezTo>
                        <a:cubicBezTo>
                          <a:pt x="112" y="468"/>
                          <a:pt x="122" y="527"/>
                          <a:pt x="131" y="590"/>
                        </a:cubicBezTo>
                        <a:cubicBezTo>
                          <a:pt x="140" y="653"/>
                          <a:pt x="162" y="733"/>
                          <a:pt x="173" y="782"/>
                        </a:cubicBezTo>
                        <a:cubicBezTo>
                          <a:pt x="184" y="831"/>
                          <a:pt x="198" y="850"/>
                          <a:pt x="197" y="884"/>
                        </a:cubicBezTo>
                        <a:cubicBezTo>
                          <a:pt x="196" y="918"/>
                          <a:pt x="189" y="946"/>
                          <a:pt x="167" y="986"/>
                        </a:cubicBezTo>
                        <a:cubicBezTo>
                          <a:pt x="145" y="1026"/>
                          <a:pt x="90" y="1072"/>
                          <a:pt x="65" y="1124"/>
                        </a:cubicBezTo>
                        <a:cubicBezTo>
                          <a:pt x="40" y="1176"/>
                          <a:pt x="27" y="1227"/>
                          <a:pt x="17" y="1298"/>
                        </a:cubicBezTo>
                        <a:cubicBezTo>
                          <a:pt x="7" y="1369"/>
                          <a:pt x="0" y="1475"/>
                          <a:pt x="5" y="1550"/>
                        </a:cubicBezTo>
                        <a:cubicBezTo>
                          <a:pt x="10" y="1625"/>
                          <a:pt x="26" y="1690"/>
                          <a:pt x="47" y="1748"/>
                        </a:cubicBezTo>
                        <a:cubicBezTo>
                          <a:pt x="68" y="1806"/>
                          <a:pt x="89" y="1858"/>
                          <a:pt x="131" y="1898"/>
                        </a:cubicBezTo>
                        <a:cubicBezTo>
                          <a:pt x="173" y="1938"/>
                          <a:pt x="250" y="1974"/>
                          <a:pt x="299" y="1988"/>
                        </a:cubicBezTo>
                        <a:cubicBezTo>
                          <a:pt x="348" y="2002"/>
                          <a:pt x="397" y="1981"/>
                          <a:pt x="425" y="1982"/>
                        </a:cubicBezTo>
                        <a:cubicBezTo>
                          <a:pt x="453" y="1983"/>
                          <a:pt x="455" y="1980"/>
                          <a:pt x="467" y="1994"/>
                        </a:cubicBezTo>
                        <a:cubicBezTo>
                          <a:pt x="479" y="2008"/>
                          <a:pt x="492" y="2071"/>
                          <a:pt x="497" y="2066"/>
                        </a:cubicBezTo>
                        <a:cubicBezTo>
                          <a:pt x="502" y="2061"/>
                          <a:pt x="487" y="2012"/>
                          <a:pt x="497" y="1964"/>
                        </a:cubicBezTo>
                        <a:cubicBezTo>
                          <a:pt x="507" y="1916"/>
                          <a:pt x="537" y="1829"/>
                          <a:pt x="557" y="1778"/>
                        </a:cubicBezTo>
                        <a:cubicBezTo>
                          <a:pt x="577" y="1727"/>
                          <a:pt x="613" y="1671"/>
                          <a:pt x="617" y="1658"/>
                        </a:cubicBezTo>
                        <a:cubicBezTo>
                          <a:pt x="621" y="1645"/>
                          <a:pt x="598" y="1673"/>
                          <a:pt x="581" y="1700"/>
                        </a:cubicBezTo>
                        <a:cubicBezTo>
                          <a:pt x="564" y="1727"/>
                          <a:pt x="544" y="1786"/>
                          <a:pt x="515" y="1820"/>
                        </a:cubicBezTo>
                        <a:cubicBezTo>
                          <a:pt x="486" y="1854"/>
                          <a:pt x="448" y="1891"/>
                          <a:pt x="407" y="1904"/>
                        </a:cubicBezTo>
                        <a:cubicBezTo>
                          <a:pt x="366" y="1917"/>
                          <a:pt x="307" y="1913"/>
                          <a:pt x="269" y="1898"/>
                        </a:cubicBezTo>
                        <a:cubicBezTo>
                          <a:pt x="231" y="1883"/>
                          <a:pt x="205" y="1857"/>
                          <a:pt x="179" y="1814"/>
                        </a:cubicBezTo>
                        <a:cubicBezTo>
                          <a:pt x="153" y="1771"/>
                          <a:pt x="125" y="1710"/>
                          <a:pt x="113" y="1640"/>
                        </a:cubicBezTo>
                        <a:cubicBezTo>
                          <a:pt x="101" y="1570"/>
                          <a:pt x="103" y="1469"/>
                          <a:pt x="107" y="1394"/>
                        </a:cubicBezTo>
                        <a:cubicBezTo>
                          <a:pt x="111" y="1319"/>
                          <a:pt x="121" y="1244"/>
                          <a:pt x="137" y="1190"/>
                        </a:cubicBezTo>
                        <a:cubicBezTo>
                          <a:pt x="153" y="1136"/>
                          <a:pt x="172" y="1098"/>
                          <a:pt x="203" y="1070"/>
                        </a:cubicBezTo>
                        <a:cubicBezTo>
                          <a:pt x="234" y="1042"/>
                          <a:pt x="272" y="1021"/>
                          <a:pt x="323" y="1022"/>
                        </a:cubicBezTo>
                        <a:cubicBezTo>
                          <a:pt x="374" y="1023"/>
                          <a:pt x="461" y="1059"/>
                          <a:pt x="509" y="1076"/>
                        </a:cubicBezTo>
                        <a:cubicBezTo>
                          <a:pt x="557" y="1093"/>
                          <a:pt x="585" y="1120"/>
                          <a:pt x="611" y="1124"/>
                        </a:cubicBezTo>
                        <a:cubicBezTo>
                          <a:pt x="637" y="1128"/>
                          <a:pt x="657" y="1113"/>
                          <a:pt x="665" y="1100"/>
                        </a:cubicBezTo>
                        <a:cubicBezTo>
                          <a:pt x="673" y="1087"/>
                          <a:pt x="668" y="1062"/>
                          <a:pt x="659" y="1046"/>
                        </a:cubicBezTo>
                        <a:cubicBezTo>
                          <a:pt x="650" y="1030"/>
                          <a:pt x="638" y="1015"/>
                          <a:pt x="611" y="1004"/>
                        </a:cubicBezTo>
                        <a:cubicBezTo>
                          <a:pt x="584" y="993"/>
                          <a:pt x="545" y="998"/>
                          <a:pt x="497" y="980"/>
                        </a:cubicBezTo>
                        <a:cubicBezTo>
                          <a:pt x="449" y="962"/>
                          <a:pt x="367" y="946"/>
                          <a:pt x="323" y="896"/>
                        </a:cubicBezTo>
                        <a:cubicBezTo>
                          <a:pt x="279" y="846"/>
                          <a:pt x="252" y="760"/>
                          <a:pt x="233" y="680"/>
                        </a:cubicBezTo>
                        <a:cubicBezTo>
                          <a:pt x="214" y="600"/>
                          <a:pt x="195" y="501"/>
                          <a:pt x="209" y="416"/>
                        </a:cubicBezTo>
                        <a:cubicBezTo>
                          <a:pt x="223" y="331"/>
                          <a:pt x="271" y="221"/>
                          <a:pt x="317" y="170"/>
                        </a:cubicBezTo>
                        <a:cubicBezTo>
                          <a:pt x="363" y="119"/>
                          <a:pt x="435" y="111"/>
                          <a:pt x="485" y="110"/>
                        </a:cubicBezTo>
                        <a:cubicBezTo>
                          <a:pt x="535" y="109"/>
                          <a:pt x="580" y="134"/>
                          <a:pt x="617" y="164"/>
                        </a:cubicBezTo>
                        <a:cubicBezTo>
                          <a:pt x="654" y="194"/>
                          <a:pt x="687" y="246"/>
                          <a:pt x="707" y="290"/>
                        </a:cubicBezTo>
                        <a:cubicBezTo>
                          <a:pt x="727" y="334"/>
                          <a:pt x="726" y="376"/>
                          <a:pt x="737" y="428"/>
                        </a:cubicBezTo>
                        <a:cubicBezTo>
                          <a:pt x="748" y="480"/>
                          <a:pt x="761" y="576"/>
                          <a:pt x="773" y="602"/>
                        </a:cubicBezTo>
                        <a:cubicBezTo>
                          <a:pt x="785" y="628"/>
                          <a:pt x="807" y="597"/>
                          <a:pt x="809" y="584"/>
                        </a:cubicBezTo>
                        <a:cubicBezTo>
                          <a:pt x="811" y="571"/>
                          <a:pt x="787" y="569"/>
                          <a:pt x="785" y="530"/>
                        </a:cubicBezTo>
                        <a:close/>
                      </a:path>
                    </a:pathLst>
                  </a:custGeom>
                  <a:solidFill>
                    <a:srgbClr val="E7D6B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sp>
              <p:nvSpPr>
                <p:cNvPr id="175154" name="Oval 12">
                  <a:extLst>
                    <a:ext uri="{FF2B5EF4-FFF2-40B4-BE49-F238E27FC236}">
                      <a16:creationId xmlns:a16="http://schemas.microsoft.com/office/drawing/2014/main" id="{ACAD5D2C-DB94-4748-AB35-A3C41C8C2448}"/>
                    </a:ext>
                  </a:extLst>
                </p:cNvPr>
                <p:cNvSpPr>
                  <a:spLocks noChangeArrowheads="1"/>
                </p:cNvSpPr>
                <p:nvPr/>
              </p:nvSpPr>
              <p:spPr bwMode="auto">
                <a:xfrm>
                  <a:off x="2396" y="1356"/>
                  <a:ext cx="175" cy="247"/>
                </a:xfrm>
                <a:prstGeom prst="ellipse">
                  <a:avLst/>
                </a:prstGeom>
                <a:solidFill>
                  <a:srgbClr val="E7D6B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defRPr/>
                  </a:pPr>
                  <a:endParaRPr lang="en-US" altLang="en-US"/>
                </a:p>
              </p:txBody>
            </p:sp>
            <p:sp>
              <p:nvSpPr>
                <p:cNvPr id="87091" name="Freeform 13">
                  <a:extLst>
                    <a:ext uri="{FF2B5EF4-FFF2-40B4-BE49-F238E27FC236}">
                      <a16:creationId xmlns:a16="http://schemas.microsoft.com/office/drawing/2014/main" id="{382EF768-58AF-5840-BF80-9D365A685675}"/>
                    </a:ext>
                  </a:extLst>
                </p:cNvPr>
                <p:cNvSpPr>
                  <a:spLocks/>
                </p:cNvSpPr>
                <p:nvPr/>
              </p:nvSpPr>
              <p:spPr bwMode="auto">
                <a:xfrm>
                  <a:off x="2697" y="672"/>
                  <a:ext cx="262" cy="524"/>
                </a:xfrm>
                <a:custGeom>
                  <a:avLst/>
                  <a:gdLst>
                    <a:gd name="T0" fmla="*/ 3 w 266"/>
                    <a:gd name="T1" fmla="*/ 495 h 521"/>
                    <a:gd name="T2" fmla="*/ 27 w 266"/>
                    <a:gd name="T3" fmla="*/ 281 h 521"/>
                    <a:gd name="T4" fmla="*/ 103 w 266"/>
                    <a:gd name="T5" fmla="*/ 45 h 521"/>
                    <a:gd name="T6" fmla="*/ 171 w 266"/>
                    <a:gd name="T7" fmla="*/ 3 h 521"/>
                    <a:gd name="T8" fmla="*/ 223 w 266"/>
                    <a:gd name="T9" fmla="*/ 39 h 521"/>
                    <a:gd name="T10" fmla="*/ 245 w 266"/>
                    <a:gd name="T11" fmla="*/ 133 h 521"/>
                    <a:gd name="T12" fmla="*/ 195 w 266"/>
                    <a:gd name="T13" fmla="*/ 281 h 521"/>
                    <a:gd name="T14" fmla="*/ 98 w 266"/>
                    <a:gd name="T15" fmla="*/ 489 h 521"/>
                    <a:gd name="T16" fmla="*/ 41 w 266"/>
                    <a:gd name="T17" fmla="*/ 513 h 521"/>
                    <a:gd name="T18" fmla="*/ 3 w 266"/>
                    <a:gd name="T19" fmla="*/ 495 h 5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66" h="521">
                      <a:moveTo>
                        <a:pt x="3" y="483"/>
                      </a:moveTo>
                      <a:cubicBezTo>
                        <a:pt x="0" y="445"/>
                        <a:pt x="9" y="346"/>
                        <a:pt x="27" y="273"/>
                      </a:cubicBezTo>
                      <a:cubicBezTo>
                        <a:pt x="45" y="200"/>
                        <a:pt x="85" y="90"/>
                        <a:pt x="111" y="45"/>
                      </a:cubicBezTo>
                      <a:cubicBezTo>
                        <a:pt x="137" y="0"/>
                        <a:pt x="162" y="4"/>
                        <a:pt x="183" y="3"/>
                      </a:cubicBezTo>
                      <a:cubicBezTo>
                        <a:pt x="204" y="2"/>
                        <a:pt x="224" y="18"/>
                        <a:pt x="237" y="39"/>
                      </a:cubicBezTo>
                      <a:cubicBezTo>
                        <a:pt x="250" y="60"/>
                        <a:pt x="266" y="90"/>
                        <a:pt x="261" y="129"/>
                      </a:cubicBezTo>
                      <a:cubicBezTo>
                        <a:pt x="256" y="168"/>
                        <a:pt x="233" y="215"/>
                        <a:pt x="207" y="273"/>
                      </a:cubicBezTo>
                      <a:cubicBezTo>
                        <a:pt x="181" y="331"/>
                        <a:pt x="132" y="439"/>
                        <a:pt x="105" y="477"/>
                      </a:cubicBezTo>
                      <a:cubicBezTo>
                        <a:pt x="78" y="515"/>
                        <a:pt x="61" y="501"/>
                        <a:pt x="45" y="501"/>
                      </a:cubicBezTo>
                      <a:cubicBezTo>
                        <a:pt x="29" y="501"/>
                        <a:pt x="6" y="521"/>
                        <a:pt x="3" y="483"/>
                      </a:cubicBezTo>
                      <a:close/>
                    </a:path>
                  </a:pathLst>
                </a:custGeom>
                <a:solidFill>
                  <a:srgbClr val="E7D6B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87092" name="Freeform 14">
                  <a:extLst>
                    <a:ext uri="{FF2B5EF4-FFF2-40B4-BE49-F238E27FC236}">
                      <a16:creationId xmlns:a16="http://schemas.microsoft.com/office/drawing/2014/main" id="{1D2D366F-C0AD-874E-BDD8-6C26720C61A9}"/>
                    </a:ext>
                  </a:extLst>
                </p:cNvPr>
                <p:cNvSpPr>
                  <a:spLocks/>
                </p:cNvSpPr>
                <p:nvPr/>
              </p:nvSpPr>
              <p:spPr bwMode="auto">
                <a:xfrm>
                  <a:off x="2765" y="1588"/>
                  <a:ext cx="398" cy="349"/>
                </a:xfrm>
                <a:custGeom>
                  <a:avLst/>
                  <a:gdLst>
                    <a:gd name="T0" fmla="*/ 108 w 392"/>
                    <a:gd name="T1" fmla="*/ 223 h 340"/>
                    <a:gd name="T2" fmla="*/ 16 w 392"/>
                    <a:gd name="T3" fmla="*/ 95 h 340"/>
                    <a:gd name="T4" fmla="*/ 4 w 392"/>
                    <a:gd name="T5" fmla="*/ 49 h 340"/>
                    <a:gd name="T6" fmla="*/ 28 w 392"/>
                    <a:gd name="T7" fmla="*/ 3 h 340"/>
                    <a:gd name="T8" fmla="*/ 138 w 392"/>
                    <a:gd name="T9" fmla="*/ 31 h 340"/>
                    <a:gd name="T10" fmla="*/ 266 w 392"/>
                    <a:gd name="T11" fmla="*/ 83 h 340"/>
                    <a:gd name="T12" fmla="*/ 388 w 392"/>
                    <a:gd name="T13" fmla="*/ 176 h 340"/>
                    <a:gd name="T14" fmla="*/ 412 w 392"/>
                    <a:gd name="T15" fmla="*/ 303 h 340"/>
                    <a:gd name="T16" fmla="*/ 360 w 392"/>
                    <a:gd name="T17" fmla="*/ 370 h 340"/>
                    <a:gd name="T18" fmla="*/ 260 w 392"/>
                    <a:gd name="T19" fmla="*/ 350 h 340"/>
                    <a:gd name="T20" fmla="*/ 108 w 392"/>
                    <a:gd name="T21" fmla="*/ 223 h 34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92" h="340">
                      <a:moveTo>
                        <a:pt x="100" y="201"/>
                      </a:moveTo>
                      <a:cubicBezTo>
                        <a:pt x="62" y="163"/>
                        <a:pt x="32" y="113"/>
                        <a:pt x="16" y="87"/>
                      </a:cubicBezTo>
                      <a:cubicBezTo>
                        <a:pt x="0" y="61"/>
                        <a:pt x="2" y="59"/>
                        <a:pt x="4" y="45"/>
                      </a:cubicBezTo>
                      <a:cubicBezTo>
                        <a:pt x="6" y="31"/>
                        <a:pt x="7" y="6"/>
                        <a:pt x="28" y="3"/>
                      </a:cubicBezTo>
                      <a:cubicBezTo>
                        <a:pt x="49" y="0"/>
                        <a:pt x="93" y="15"/>
                        <a:pt x="130" y="27"/>
                      </a:cubicBezTo>
                      <a:cubicBezTo>
                        <a:pt x="167" y="39"/>
                        <a:pt x="211" y="53"/>
                        <a:pt x="250" y="75"/>
                      </a:cubicBezTo>
                      <a:cubicBezTo>
                        <a:pt x="289" y="97"/>
                        <a:pt x="341" y="126"/>
                        <a:pt x="364" y="159"/>
                      </a:cubicBezTo>
                      <a:cubicBezTo>
                        <a:pt x="387" y="192"/>
                        <a:pt x="392" y="244"/>
                        <a:pt x="388" y="273"/>
                      </a:cubicBezTo>
                      <a:cubicBezTo>
                        <a:pt x="384" y="302"/>
                        <a:pt x="364" y="326"/>
                        <a:pt x="340" y="333"/>
                      </a:cubicBezTo>
                      <a:cubicBezTo>
                        <a:pt x="316" y="340"/>
                        <a:pt x="282" y="336"/>
                        <a:pt x="244" y="315"/>
                      </a:cubicBezTo>
                      <a:cubicBezTo>
                        <a:pt x="206" y="294"/>
                        <a:pt x="138" y="239"/>
                        <a:pt x="100" y="201"/>
                      </a:cubicBezTo>
                      <a:close/>
                    </a:path>
                  </a:pathLst>
                </a:custGeom>
                <a:solidFill>
                  <a:srgbClr val="E7D6B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87093" name="Freeform 15">
                  <a:extLst>
                    <a:ext uri="{FF2B5EF4-FFF2-40B4-BE49-F238E27FC236}">
                      <a16:creationId xmlns:a16="http://schemas.microsoft.com/office/drawing/2014/main" id="{3954B183-9274-1443-A86C-E650F2F35D6F}"/>
                    </a:ext>
                  </a:extLst>
                </p:cNvPr>
                <p:cNvSpPr>
                  <a:spLocks/>
                </p:cNvSpPr>
                <p:nvPr/>
              </p:nvSpPr>
              <p:spPr bwMode="auto">
                <a:xfrm>
                  <a:off x="2464" y="1923"/>
                  <a:ext cx="146" cy="567"/>
                </a:xfrm>
                <a:custGeom>
                  <a:avLst/>
                  <a:gdLst>
                    <a:gd name="T0" fmla="*/ 15 w 151"/>
                    <a:gd name="T1" fmla="*/ 177 h 558"/>
                    <a:gd name="T2" fmla="*/ 38 w 151"/>
                    <a:gd name="T3" fmla="*/ 43 h 558"/>
                    <a:gd name="T4" fmla="*/ 58 w 151"/>
                    <a:gd name="T5" fmla="*/ 3 h 558"/>
                    <a:gd name="T6" fmla="*/ 95 w 151"/>
                    <a:gd name="T7" fmla="*/ 27 h 558"/>
                    <a:gd name="T8" fmla="*/ 121 w 151"/>
                    <a:gd name="T9" fmla="*/ 177 h 558"/>
                    <a:gd name="T10" fmla="*/ 126 w 151"/>
                    <a:gd name="T11" fmla="*/ 451 h 558"/>
                    <a:gd name="T12" fmla="*/ 84 w 151"/>
                    <a:gd name="T13" fmla="*/ 579 h 558"/>
                    <a:gd name="T14" fmla="*/ 20 w 151"/>
                    <a:gd name="T15" fmla="*/ 547 h 558"/>
                    <a:gd name="T16" fmla="*/ 0 w 151"/>
                    <a:gd name="T17" fmla="*/ 335 h 558"/>
                    <a:gd name="T18" fmla="*/ 15 w 151"/>
                    <a:gd name="T19" fmla="*/ 177 h 5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1" h="558">
                      <a:moveTo>
                        <a:pt x="18" y="165"/>
                      </a:moveTo>
                      <a:cubicBezTo>
                        <a:pt x="25" y="119"/>
                        <a:pt x="34" y="66"/>
                        <a:pt x="42" y="39"/>
                      </a:cubicBezTo>
                      <a:cubicBezTo>
                        <a:pt x="50" y="12"/>
                        <a:pt x="55" y="5"/>
                        <a:pt x="66" y="3"/>
                      </a:cubicBezTo>
                      <a:cubicBezTo>
                        <a:pt x="77" y="1"/>
                        <a:pt x="96" y="0"/>
                        <a:pt x="108" y="27"/>
                      </a:cubicBezTo>
                      <a:cubicBezTo>
                        <a:pt x="120" y="54"/>
                        <a:pt x="132" y="99"/>
                        <a:pt x="138" y="165"/>
                      </a:cubicBezTo>
                      <a:cubicBezTo>
                        <a:pt x="144" y="231"/>
                        <a:pt x="151" y="360"/>
                        <a:pt x="144" y="423"/>
                      </a:cubicBezTo>
                      <a:cubicBezTo>
                        <a:pt x="137" y="486"/>
                        <a:pt x="116" y="528"/>
                        <a:pt x="96" y="543"/>
                      </a:cubicBezTo>
                      <a:cubicBezTo>
                        <a:pt x="76" y="558"/>
                        <a:pt x="40" y="551"/>
                        <a:pt x="24" y="513"/>
                      </a:cubicBezTo>
                      <a:cubicBezTo>
                        <a:pt x="8" y="475"/>
                        <a:pt x="0" y="372"/>
                        <a:pt x="0" y="315"/>
                      </a:cubicBezTo>
                      <a:cubicBezTo>
                        <a:pt x="0" y="258"/>
                        <a:pt x="11" y="211"/>
                        <a:pt x="18" y="165"/>
                      </a:cubicBezTo>
                      <a:close/>
                    </a:path>
                  </a:pathLst>
                </a:custGeom>
                <a:solidFill>
                  <a:srgbClr val="E7D6B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87094" name="Freeform 16">
                  <a:extLst>
                    <a:ext uri="{FF2B5EF4-FFF2-40B4-BE49-F238E27FC236}">
                      <a16:creationId xmlns:a16="http://schemas.microsoft.com/office/drawing/2014/main" id="{993A112C-FD03-D143-8C33-284E096056F8}"/>
                    </a:ext>
                  </a:extLst>
                </p:cNvPr>
                <p:cNvSpPr>
                  <a:spLocks/>
                </p:cNvSpPr>
                <p:nvPr/>
              </p:nvSpPr>
              <p:spPr bwMode="auto">
                <a:xfrm>
                  <a:off x="1910" y="1588"/>
                  <a:ext cx="389" cy="247"/>
                </a:xfrm>
                <a:custGeom>
                  <a:avLst/>
                  <a:gdLst>
                    <a:gd name="T0" fmla="*/ 171 w 392"/>
                    <a:gd name="T1" fmla="*/ 57 h 253"/>
                    <a:gd name="T2" fmla="*/ 299 w 392"/>
                    <a:gd name="T3" fmla="*/ 19 h 253"/>
                    <a:gd name="T4" fmla="*/ 355 w 392"/>
                    <a:gd name="T5" fmla="*/ 7 h 253"/>
                    <a:gd name="T6" fmla="*/ 373 w 392"/>
                    <a:gd name="T7" fmla="*/ 57 h 253"/>
                    <a:gd name="T8" fmla="*/ 317 w 392"/>
                    <a:gd name="T9" fmla="*/ 121 h 253"/>
                    <a:gd name="T10" fmla="*/ 189 w 392"/>
                    <a:gd name="T11" fmla="*/ 203 h 253"/>
                    <a:gd name="T12" fmla="*/ 37 w 392"/>
                    <a:gd name="T13" fmla="*/ 224 h 253"/>
                    <a:gd name="T14" fmla="*/ 1 w 392"/>
                    <a:gd name="T15" fmla="*/ 171 h 253"/>
                    <a:gd name="T16" fmla="*/ 43 w 392"/>
                    <a:gd name="T17" fmla="*/ 103 h 253"/>
                    <a:gd name="T18" fmla="*/ 171 w 392"/>
                    <a:gd name="T19" fmla="*/ 57 h 2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92" h="253">
                      <a:moveTo>
                        <a:pt x="175" y="61"/>
                      </a:moveTo>
                      <a:cubicBezTo>
                        <a:pt x="219" y="45"/>
                        <a:pt x="275" y="28"/>
                        <a:pt x="307" y="19"/>
                      </a:cubicBezTo>
                      <a:cubicBezTo>
                        <a:pt x="339" y="10"/>
                        <a:pt x="354" y="0"/>
                        <a:pt x="367" y="7"/>
                      </a:cubicBezTo>
                      <a:cubicBezTo>
                        <a:pt x="380" y="14"/>
                        <a:pt x="392" y="40"/>
                        <a:pt x="385" y="61"/>
                      </a:cubicBezTo>
                      <a:cubicBezTo>
                        <a:pt x="378" y="82"/>
                        <a:pt x="357" y="106"/>
                        <a:pt x="325" y="133"/>
                      </a:cubicBezTo>
                      <a:cubicBezTo>
                        <a:pt x="293" y="160"/>
                        <a:pt x="241" y="204"/>
                        <a:pt x="193" y="223"/>
                      </a:cubicBezTo>
                      <a:cubicBezTo>
                        <a:pt x="145" y="242"/>
                        <a:pt x="69" y="253"/>
                        <a:pt x="37" y="247"/>
                      </a:cubicBezTo>
                      <a:cubicBezTo>
                        <a:pt x="5" y="241"/>
                        <a:pt x="0" y="209"/>
                        <a:pt x="1" y="187"/>
                      </a:cubicBezTo>
                      <a:cubicBezTo>
                        <a:pt x="2" y="165"/>
                        <a:pt x="15" y="136"/>
                        <a:pt x="43" y="115"/>
                      </a:cubicBezTo>
                      <a:cubicBezTo>
                        <a:pt x="71" y="94"/>
                        <a:pt x="131" y="77"/>
                        <a:pt x="175" y="61"/>
                      </a:cubicBezTo>
                      <a:close/>
                    </a:path>
                  </a:pathLst>
                </a:custGeom>
                <a:solidFill>
                  <a:srgbClr val="E7D6B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87095" name="Freeform 17">
                  <a:extLst>
                    <a:ext uri="{FF2B5EF4-FFF2-40B4-BE49-F238E27FC236}">
                      <a16:creationId xmlns:a16="http://schemas.microsoft.com/office/drawing/2014/main" id="{D044BE27-D96F-714D-8B19-9DF198DA4CD3}"/>
                    </a:ext>
                  </a:extLst>
                </p:cNvPr>
                <p:cNvSpPr>
                  <a:spLocks/>
                </p:cNvSpPr>
                <p:nvPr/>
              </p:nvSpPr>
              <p:spPr bwMode="auto">
                <a:xfrm>
                  <a:off x="2094" y="861"/>
                  <a:ext cx="233" cy="378"/>
                </a:xfrm>
                <a:custGeom>
                  <a:avLst/>
                  <a:gdLst>
                    <a:gd name="T0" fmla="*/ 70 w 238"/>
                    <a:gd name="T1" fmla="*/ 249 h 386"/>
                    <a:gd name="T2" fmla="*/ 23 w 238"/>
                    <a:gd name="T3" fmla="*/ 176 h 386"/>
                    <a:gd name="T4" fmla="*/ 0 w 238"/>
                    <a:gd name="T5" fmla="*/ 88 h 386"/>
                    <a:gd name="T6" fmla="*/ 23 w 238"/>
                    <a:gd name="T7" fmla="*/ 12 h 386"/>
                    <a:gd name="T8" fmla="*/ 111 w 238"/>
                    <a:gd name="T9" fmla="*/ 24 h 386"/>
                    <a:gd name="T10" fmla="*/ 164 w 238"/>
                    <a:gd name="T11" fmla="*/ 120 h 386"/>
                    <a:gd name="T12" fmla="*/ 214 w 238"/>
                    <a:gd name="T13" fmla="*/ 282 h 386"/>
                    <a:gd name="T14" fmla="*/ 188 w 238"/>
                    <a:gd name="T15" fmla="*/ 347 h 386"/>
                    <a:gd name="T16" fmla="*/ 155 w 238"/>
                    <a:gd name="T17" fmla="*/ 326 h 386"/>
                    <a:gd name="T18" fmla="*/ 70 w 238"/>
                    <a:gd name="T19" fmla="*/ 249 h 38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8" h="386">
                      <a:moveTo>
                        <a:pt x="78" y="270"/>
                      </a:moveTo>
                      <a:cubicBezTo>
                        <a:pt x="54" y="243"/>
                        <a:pt x="37" y="221"/>
                        <a:pt x="24" y="192"/>
                      </a:cubicBezTo>
                      <a:cubicBezTo>
                        <a:pt x="11" y="163"/>
                        <a:pt x="0" y="126"/>
                        <a:pt x="0" y="96"/>
                      </a:cubicBezTo>
                      <a:cubicBezTo>
                        <a:pt x="0" y="66"/>
                        <a:pt x="4" y="24"/>
                        <a:pt x="24" y="12"/>
                      </a:cubicBezTo>
                      <a:cubicBezTo>
                        <a:pt x="44" y="0"/>
                        <a:pt x="94" y="4"/>
                        <a:pt x="120" y="24"/>
                      </a:cubicBezTo>
                      <a:cubicBezTo>
                        <a:pt x="146" y="44"/>
                        <a:pt x="161" y="85"/>
                        <a:pt x="180" y="132"/>
                      </a:cubicBezTo>
                      <a:cubicBezTo>
                        <a:pt x="199" y="179"/>
                        <a:pt x="230" y="265"/>
                        <a:pt x="234" y="306"/>
                      </a:cubicBezTo>
                      <a:cubicBezTo>
                        <a:pt x="238" y="347"/>
                        <a:pt x="215" y="370"/>
                        <a:pt x="204" y="378"/>
                      </a:cubicBezTo>
                      <a:cubicBezTo>
                        <a:pt x="193" y="386"/>
                        <a:pt x="190" y="372"/>
                        <a:pt x="168" y="354"/>
                      </a:cubicBezTo>
                      <a:cubicBezTo>
                        <a:pt x="146" y="336"/>
                        <a:pt x="102" y="297"/>
                        <a:pt x="78" y="270"/>
                      </a:cubicBezTo>
                      <a:close/>
                    </a:path>
                  </a:pathLst>
                </a:custGeom>
                <a:solidFill>
                  <a:srgbClr val="E7D6B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pic>
            <p:nvPicPr>
              <p:cNvPr id="87081" name="Picture 18">
                <a:extLst>
                  <a:ext uri="{FF2B5EF4-FFF2-40B4-BE49-F238E27FC236}">
                    <a16:creationId xmlns:a16="http://schemas.microsoft.com/office/drawing/2014/main" id="{4DB15820-6EA8-5D44-9FFC-015498B9F783}"/>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280" y="144"/>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82" name="Picture 19">
                <a:extLst>
                  <a:ext uri="{FF2B5EF4-FFF2-40B4-BE49-F238E27FC236}">
                    <a16:creationId xmlns:a16="http://schemas.microsoft.com/office/drawing/2014/main" id="{EA7950C9-748F-5E45-A7A2-4406A57AEC70}"/>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574" y="144"/>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83" name="Picture 20">
                <a:extLst>
                  <a:ext uri="{FF2B5EF4-FFF2-40B4-BE49-F238E27FC236}">
                    <a16:creationId xmlns:a16="http://schemas.microsoft.com/office/drawing/2014/main" id="{D3A16A51-FD2A-914C-A7A4-67D1B02E2521}"/>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424" y="336"/>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84" name="Picture 21">
                <a:extLst>
                  <a:ext uri="{FF2B5EF4-FFF2-40B4-BE49-F238E27FC236}">
                    <a16:creationId xmlns:a16="http://schemas.microsoft.com/office/drawing/2014/main" id="{A4D54D77-2396-524B-BE07-6B3AE3D2D95B}"/>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376" y="576"/>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85" name="Picture 22">
                <a:extLst>
                  <a:ext uri="{FF2B5EF4-FFF2-40B4-BE49-F238E27FC236}">
                    <a16:creationId xmlns:a16="http://schemas.microsoft.com/office/drawing/2014/main" id="{7A356210-254E-2E45-AF4D-239CEFC45AC9}"/>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574" y="52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86" name="Picture 23">
                <a:extLst>
                  <a:ext uri="{FF2B5EF4-FFF2-40B4-BE49-F238E27FC236}">
                    <a16:creationId xmlns:a16="http://schemas.microsoft.com/office/drawing/2014/main" id="{310479CD-FF26-7540-AA92-A598460CDDE0}"/>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472" y="76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87" name="Picture 24">
                <a:extLst>
                  <a:ext uri="{FF2B5EF4-FFF2-40B4-BE49-F238E27FC236}">
                    <a16:creationId xmlns:a16="http://schemas.microsoft.com/office/drawing/2014/main" id="{F6C0984C-695D-0946-A5D2-4315D1FA1FE5}"/>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574" y="100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88" name="Picture 25">
                <a:extLst>
                  <a:ext uri="{FF2B5EF4-FFF2-40B4-BE49-F238E27FC236}">
                    <a16:creationId xmlns:a16="http://schemas.microsoft.com/office/drawing/2014/main" id="{226716B8-3037-E44E-B9A3-95C38BECE643}"/>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574" y="124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87060" name="Group 26">
              <a:extLst>
                <a:ext uri="{FF2B5EF4-FFF2-40B4-BE49-F238E27FC236}">
                  <a16:creationId xmlns:a16="http://schemas.microsoft.com/office/drawing/2014/main" id="{B5EA32AF-2C4D-4146-AA5A-A52705346470}"/>
                </a:ext>
              </a:extLst>
            </p:cNvPr>
            <p:cNvGrpSpPr>
              <a:grpSpLocks/>
            </p:cNvGrpSpPr>
            <p:nvPr userDrawn="1"/>
          </p:nvGrpSpPr>
          <p:grpSpPr bwMode="auto">
            <a:xfrm>
              <a:off x="4944" y="1008"/>
              <a:ext cx="522" cy="2967"/>
              <a:chOff x="4944" y="1008"/>
              <a:chExt cx="522" cy="2967"/>
            </a:xfrm>
          </p:grpSpPr>
          <p:pic>
            <p:nvPicPr>
              <p:cNvPr id="87061" name="Picture 27">
                <a:extLst>
                  <a:ext uri="{FF2B5EF4-FFF2-40B4-BE49-F238E27FC236}">
                    <a16:creationId xmlns:a16="http://schemas.microsoft.com/office/drawing/2014/main" id="{BABE8FAE-4A46-7643-BA57-4AC69CE228F6}"/>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136" y="100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62" name="Picture 28">
                <a:extLst>
                  <a:ext uri="{FF2B5EF4-FFF2-40B4-BE49-F238E27FC236}">
                    <a16:creationId xmlns:a16="http://schemas.microsoft.com/office/drawing/2014/main" id="{27AFBEF4-BA50-CF4F-B22C-7403C6A87BB7}"/>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184" y="1200"/>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63" name="Picture 29">
                <a:extLst>
                  <a:ext uri="{FF2B5EF4-FFF2-40B4-BE49-F238E27FC236}">
                    <a16:creationId xmlns:a16="http://schemas.microsoft.com/office/drawing/2014/main" id="{B61E5EF9-B802-3543-9397-2FC904996F7B}"/>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136" y="1584"/>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64" name="Picture 30">
                <a:extLst>
                  <a:ext uri="{FF2B5EF4-FFF2-40B4-BE49-F238E27FC236}">
                    <a16:creationId xmlns:a16="http://schemas.microsoft.com/office/drawing/2014/main" id="{9A1DD2BE-D7F5-3B46-9323-FF41D1B853CA}"/>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280" y="172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65" name="Picture 31">
                <a:extLst>
                  <a:ext uri="{FF2B5EF4-FFF2-40B4-BE49-F238E27FC236}">
                    <a16:creationId xmlns:a16="http://schemas.microsoft.com/office/drawing/2014/main" id="{C986ABF4-A7CC-6C41-BAA6-EA8D4E13014A}"/>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040" y="1824"/>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66" name="Picture 32">
                <a:extLst>
                  <a:ext uri="{FF2B5EF4-FFF2-40B4-BE49-F238E27FC236}">
                    <a16:creationId xmlns:a16="http://schemas.microsoft.com/office/drawing/2014/main" id="{FB78E254-8EF2-BA42-9E56-9A8D7DF7E7B4}"/>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088" y="2016"/>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67" name="Picture 33">
                <a:extLst>
                  <a:ext uri="{FF2B5EF4-FFF2-40B4-BE49-F238E27FC236}">
                    <a16:creationId xmlns:a16="http://schemas.microsoft.com/office/drawing/2014/main" id="{C709C588-0D56-5E44-8C54-83E65308C63B}"/>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280" y="2064"/>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68" name="Picture 34">
                <a:extLst>
                  <a:ext uri="{FF2B5EF4-FFF2-40B4-BE49-F238E27FC236}">
                    <a16:creationId xmlns:a16="http://schemas.microsoft.com/office/drawing/2014/main" id="{C17EF436-611B-1048-8AA5-354785500489}"/>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232" y="235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69" name="Picture 35">
                <a:extLst>
                  <a:ext uri="{FF2B5EF4-FFF2-40B4-BE49-F238E27FC236}">
                    <a16:creationId xmlns:a16="http://schemas.microsoft.com/office/drawing/2014/main" id="{42B04DFF-A3CC-6E44-852E-D7902891DB2C}"/>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4992" y="220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70" name="Picture 36">
                <a:extLst>
                  <a:ext uri="{FF2B5EF4-FFF2-40B4-BE49-F238E27FC236}">
                    <a16:creationId xmlns:a16="http://schemas.microsoft.com/office/drawing/2014/main" id="{C2E47637-3592-4244-ABBA-359B9D5E05C9}"/>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4992" y="244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71" name="Picture 37">
                <a:extLst>
                  <a:ext uri="{FF2B5EF4-FFF2-40B4-BE49-F238E27FC236}">
                    <a16:creationId xmlns:a16="http://schemas.microsoft.com/office/drawing/2014/main" id="{399EBA20-9EC0-FF4D-A562-ABA5750CAAEF}"/>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136" y="259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72" name="Picture 38">
                <a:extLst>
                  <a:ext uri="{FF2B5EF4-FFF2-40B4-BE49-F238E27FC236}">
                    <a16:creationId xmlns:a16="http://schemas.microsoft.com/office/drawing/2014/main" id="{6C3555EA-53E4-6D48-B65E-BD5C1D2E6830}"/>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232" y="139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73" name="Picture 39">
                <a:extLst>
                  <a:ext uri="{FF2B5EF4-FFF2-40B4-BE49-F238E27FC236}">
                    <a16:creationId xmlns:a16="http://schemas.microsoft.com/office/drawing/2014/main" id="{74CA3DF4-E350-FD4D-BF39-BFD9DBDB733A}"/>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4944" y="2736"/>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74" name="Picture 40">
                <a:extLst>
                  <a:ext uri="{FF2B5EF4-FFF2-40B4-BE49-F238E27FC236}">
                    <a16:creationId xmlns:a16="http://schemas.microsoft.com/office/drawing/2014/main" id="{EB1C8E73-95E4-D649-B60C-7F748BBB6CA1}"/>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4992" y="307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75" name="Picture 41">
                <a:extLst>
                  <a:ext uri="{FF2B5EF4-FFF2-40B4-BE49-F238E27FC236}">
                    <a16:creationId xmlns:a16="http://schemas.microsoft.com/office/drawing/2014/main" id="{6CA7B05D-50DD-F942-8103-1A56EEBA3749}"/>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232" y="331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76" name="Picture 42">
                <a:extLst>
                  <a:ext uri="{FF2B5EF4-FFF2-40B4-BE49-F238E27FC236}">
                    <a16:creationId xmlns:a16="http://schemas.microsoft.com/office/drawing/2014/main" id="{7163098A-D8DB-C14B-A9D3-D178BA38EC98}"/>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4992" y="340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77" name="Picture 43">
                <a:extLst>
                  <a:ext uri="{FF2B5EF4-FFF2-40B4-BE49-F238E27FC236}">
                    <a16:creationId xmlns:a16="http://schemas.microsoft.com/office/drawing/2014/main" id="{60802195-ABEE-9F4F-8ECB-ED3EA1DDD0B9}"/>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088" y="355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78" name="Picture 44">
                <a:extLst>
                  <a:ext uri="{FF2B5EF4-FFF2-40B4-BE49-F238E27FC236}">
                    <a16:creationId xmlns:a16="http://schemas.microsoft.com/office/drawing/2014/main" id="{9C770BE5-B997-334C-86A4-833B8420A308}"/>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4992" y="379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79" name="Picture 45">
                <a:extLst>
                  <a:ext uri="{FF2B5EF4-FFF2-40B4-BE49-F238E27FC236}">
                    <a16:creationId xmlns:a16="http://schemas.microsoft.com/office/drawing/2014/main" id="{EB2B46C6-3106-CD4B-B548-BBEFD102C21D}"/>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184" y="3696"/>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87046" name="Freeform 46">
            <a:extLst>
              <a:ext uri="{FF2B5EF4-FFF2-40B4-BE49-F238E27FC236}">
                <a16:creationId xmlns:a16="http://schemas.microsoft.com/office/drawing/2014/main" id="{C9A25577-A87A-A94F-B325-81E22DE35483}"/>
              </a:ext>
            </a:extLst>
          </p:cNvPr>
          <p:cNvSpPr>
            <a:spLocks/>
          </p:cNvSpPr>
          <p:nvPr/>
        </p:nvSpPr>
        <p:spPr bwMode="auto">
          <a:xfrm>
            <a:off x="7953375" y="4908550"/>
            <a:ext cx="1190625" cy="1939925"/>
          </a:xfrm>
          <a:custGeom>
            <a:avLst/>
            <a:gdLst>
              <a:gd name="T0" fmla="*/ 2147483646 w 750"/>
              <a:gd name="T1" fmla="*/ 2147483646 h 1222"/>
              <a:gd name="T2" fmla="*/ 2147483646 w 750"/>
              <a:gd name="T3" fmla="*/ 2147483646 h 1222"/>
              <a:gd name="T4" fmla="*/ 2147483646 w 750"/>
              <a:gd name="T5" fmla="*/ 2147483646 h 1222"/>
              <a:gd name="T6" fmla="*/ 2147483646 w 750"/>
              <a:gd name="T7" fmla="*/ 2147483646 h 1222"/>
              <a:gd name="T8" fmla="*/ 0 w 750"/>
              <a:gd name="T9" fmla="*/ 2147483646 h 1222"/>
              <a:gd name="T10" fmla="*/ 0 w 750"/>
              <a:gd name="T11" fmla="*/ 2147483646 h 1222"/>
              <a:gd name="T12" fmla="*/ 2147483646 w 750"/>
              <a:gd name="T13" fmla="*/ 2147483646 h 1222"/>
              <a:gd name="T14" fmla="*/ 2147483646 w 750"/>
              <a:gd name="T15" fmla="*/ 2147483646 h 1222"/>
              <a:gd name="T16" fmla="*/ 2147483646 w 750"/>
              <a:gd name="T17" fmla="*/ 2147483646 h 12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50" h="1222">
                <a:moveTo>
                  <a:pt x="372" y="154"/>
                </a:moveTo>
                <a:cubicBezTo>
                  <a:pt x="309" y="193"/>
                  <a:pt x="388" y="317"/>
                  <a:pt x="378" y="412"/>
                </a:cubicBezTo>
                <a:cubicBezTo>
                  <a:pt x="368" y="507"/>
                  <a:pt x="352" y="638"/>
                  <a:pt x="312" y="724"/>
                </a:cubicBezTo>
                <a:cubicBezTo>
                  <a:pt x="272" y="810"/>
                  <a:pt x="190" y="886"/>
                  <a:pt x="138" y="928"/>
                </a:cubicBezTo>
                <a:cubicBezTo>
                  <a:pt x="86" y="970"/>
                  <a:pt x="23" y="927"/>
                  <a:pt x="0" y="976"/>
                </a:cubicBezTo>
                <a:lnTo>
                  <a:pt x="0" y="1222"/>
                </a:lnTo>
                <a:lnTo>
                  <a:pt x="750" y="1222"/>
                </a:lnTo>
                <a:lnTo>
                  <a:pt x="750" y="178"/>
                </a:lnTo>
                <a:cubicBezTo>
                  <a:pt x="687" y="0"/>
                  <a:pt x="451" y="159"/>
                  <a:pt x="372" y="15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33167" name="Freeform 47">
            <a:extLst>
              <a:ext uri="{FF2B5EF4-FFF2-40B4-BE49-F238E27FC236}">
                <a16:creationId xmlns:a16="http://schemas.microsoft.com/office/drawing/2014/main" id="{DF90A2D5-D7E7-E544-AA27-2DDF6B647AFD}"/>
              </a:ext>
            </a:extLst>
          </p:cNvPr>
          <p:cNvSpPr>
            <a:spLocks/>
          </p:cNvSpPr>
          <p:nvPr/>
        </p:nvSpPr>
        <p:spPr bwMode="auto">
          <a:xfrm>
            <a:off x="7939088" y="4857750"/>
            <a:ext cx="1219200" cy="2000250"/>
          </a:xfrm>
          <a:custGeom>
            <a:avLst/>
            <a:gdLst>
              <a:gd name="T0" fmla="*/ 0 w 768"/>
              <a:gd name="T1" fmla="*/ 1260 h 1260"/>
              <a:gd name="T2" fmla="*/ 0 w 768"/>
              <a:gd name="T3" fmla="*/ 1134 h 1260"/>
              <a:gd name="T4" fmla="*/ 210 w 768"/>
              <a:gd name="T5" fmla="*/ 1032 h 1260"/>
              <a:gd name="T6" fmla="*/ 324 w 768"/>
              <a:gd name="T7" fmla="*/ 918 h 1260"/>
              <a:gd name="T8" fmla="*/ 414 w 768"/>
              <a:gd name="T9" fmla="*/ 714 h 1260"/>
              <a:gd name="T10" fmla="*/ 450 w 768"/>
              <a:gd name="T11" fmla="*/ 456 h 1260"/>
              <a:gd name="T12" fmla="*/ 438 w 768"/>
              <a:gd name="T13" fmla="*/ 258 h 1260"/>
              <a:gd name="T14" fmla="*/ 684 w 768"/>
              <a:gd name="T15" fmla="*/ 0 h 1260"/>
              <a:gd name="T16" fmla="*/ 768 w 768"/>
              <a:gd name="T17" fmla="*/ 18 h 1260"/>
              <a:gd name="T18" fmla="*/ 768 w 768"/>
              <a:gd name="T19" fmla="*/ 1254 h 1260"/>
              <a:gd name="T20" fmla="*/ 0 w 768"/>
              <a:gd name="T21" fmla="*/ 1260 h 1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8" h="1260">
                <a:moveTo>
                  <a:pt x="0" y="1260"/>
                </a:moveTo>
                <a:lnTo>
                  <a:pt x="0" y="1134"/>
                </a:lnTo>
                <a:lnTo>
                  <a:pt x="210" y="1032"/>
                </a:lnTo>
                <a:lnTo>
                  <a:pt x="324" y="918"/>
                </a:lnTo>
                <a:lnTo>
                  <a:pt x="414" y="714"/>
                </a:lnTo>
                <a:lnTo>
                  <a:pt x="450" y="456"/>
                </a:lnTo>
                <a:lnTo>
                  <a:pt x="438" y="258"/>
                </a:lnTo>
                <a:lnTo>
                  <a:pt x="684" y="0"/>
                </a:lnTo>
                <a:lnTo>
                  <a:pt x="768" y="18"/>
                </a:lnTo>
                <a:lnTo>
                  <a:pt x="768" y="1254"/>
                </a:lnTo>
                <a:lnTo>
                  <a:pt x="0" y="1260"/>
                </a:lnTo>
                <a:close/>
              </a:path>
            </a:pathLst>
          </a:custGeom>
          <a:gradFill rotWithShape="0">
            <a:gsLst>
              <a:gs pos="0">
                <a:schemeClr val="folHlink"/>
              </a:gs>
              <a:gs pos="50000">
                <a:schemeClr val="hlink"/>
              </a:gs>
              <a:gs pos="100000">
                <a:schemeClr val="folHlink"/>
              </a:gs>
            </a:gsLst>
            <a:lin ang="0" scaled="1"/>
          </a:gradFill>
          <a:ln>
            <a:noFill/>
          </a:ln>
          <a:effectLst/>
        </p:spPr>
        <p:txBody>
          <a:bodyPr wrap="none" anchor="ctr"/>
          <a:lstStyle/>
          <a:p>
            <a:pPr eaLnBrk="1" hangingPunct="1">
              <a:defRPr/>
            </a:pPr>
            <a:endParaRPr lang="en-US">
              <a:latin typeface="Arial" charset="0"/>
              <a:ea typeface="ＭＳ Ｐゴシック" charset="0"/>
            </a:endParaRPr>
          </a:p>
        </p:txBody>
      </p:sp>
      <p:sp>
        <p:nvSpPr>
          <p:cNvPr id="133168" name="Freeform 48">
            <a:extLst>
              <a:ext uri="{FF2B5EF4-FFF2-40B4-BE49-F238E27FC236}">
                <a16:creationId xmlns:a16="http://schemas.microsoft.com/office/drawing/2014/main" id="{58FEAA37-2A6D-9C4C-A681-1AF8CD30DE12}"/>
              </a:ext>
            </a:extLst>
          </p:cNvPr>
          <p:cNvSpPr>
            <a:spLocks/>
          </p:cNvSpPr>
          <p:nvPr/>
        </p:nvSpPr>
        <p:spPr bwMode="auto">
          <a:xfrm>
            <a:off x="7927975" y="2817813"/>
            <a:ext cx="1231900" cy="4037012"/>
          </a:xfrm>
          <a:custGeom>
            <a:avLst/>
            <a:gdLst>
              <a:gd name="T0" fmla="*/ 550 w 776"/>
              <a:gd name="T1" fmla="*/ 115 h 2543"/>
              <a:gd name="T2" fmla="*/ 460 w 776"/>
              <a:gd name="T3" fmla="*/ 529 h 2543"/>
              <a:gd name="T4" fmla="*/ 298 w 776"/>
              <a:gd name="T5" fmla="*/ 925 h 2543"/>
              <a:gd name="T6" fmla="*/ 76 w 776"/>
              <a:gd name="T7" fmla="*/ 1267 h 2543"/>
              <a:gd name="T8" fmla="*/ 4 w 776"/>
              <a:gd name="T9" fmla="*/ 1339 h 2543"/>
              <a:gd name="T10" fmla="*/ 100 w 776"/>
              <a:gd name="T11" fmla="*/ 1351 h 2543"/>
              <a:gd name="T12" fmla="*/ 286 w 776"/>
              <a:gd name="T13" fmla="*/ 1399 h 2543"/>
              <a:gd name="T14" fmla="*/ 394 w 776"/>
              <a:gd name="T15" fmla="*/ 1525 h 2543"/>
              <a:gd name="T16" fmla="*/ 478 w 776"/>
              <a:gd name="T17" fmla="*/ 1705 h 2543"/>
              <a:gd name="T18" fmla="*/ 478 w 776"/>
              <a:gd name="T19" fmla="*/ 1969 h 2543"/>
              <a:gd name="T20" fmla="*/ 370 w 776"/>
              <a:gd name="T21" fmla="*/ 2263 h 2543"/>
              <a:gd name="T22" fmla="*/ 124 w 776"/>
              <a:gd name="T23" fmla="*/ 2479 h 2543"/>
              <a:gd name="T24" fmla="*/ 22 w 776"/>
              <a:gd name="T25" fmla="*/ 2515 h 2543"/>
              <a:gd name="T26" fmla="*/ 196 w 776"/>
              <a:gd name="T27" fmla="*/ 2533 h 2543"/>
              <a:gd name="T28" fmla="*/ 388 w 776"/>
              <a:gd name="T29" fmla="*/ 2455 h 2543"/>
              <a:gd name="T30" fmla="*/ 502 w 776"/>
              <a:gd name="T31" fmla="*/ 2299 h 2543"/>
              <a:gd name="T32" fmla="*/ 598 w 776"/>
              <a:gd name="T33" fmla="*/ 2197 h 2543"/>
              <a:gd name="T34" fmla="*/ 694 w 776"/>
              <a:gd name="T35" fmla="*/ 2197 h 2543"/>
              <a:gd name="T36" fmla="*/ 742 w 776"/>
              <a:gd name="T37" fmla="*/ 2230 h 2543"/>
              <a:gd name="T38" fmla="*/ 712 w 776"/>
              <a:gd name="T39" fmla="*/ 2137 h 2543"/>
              <a:gd name="T40" fmla="*/ 664 w 776"/>
              <a:gd name="T41" fmla="*/ 1807 h 2543"/>
              <a:gd name="T42" fmla="*/ 670 w 776"/>
              <a:gd name="T43" fmla="*/ 1561 h 2543"/>
              <a:gd name="T44" fmla="*/ 718 w 776"/>
              <a:gd name="T45" fmla="*/ 1393 h 2543"/>
              <a:gd name="T46" fmla="*/ 748 w 776"/>
              <a:gd name="T47" fmla="*/ 1219 h 2543"/>
              <a:gd name="T48" fmla="*/ 550 w 776"/>
              <a:gd name="T49" fmla="*/ 115 h 2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76" h="2543">
                <a:moveTo>
                  <a:pt x="550" y="115"/>
                </a:moveTo>
                <a:cubicBezTo>
                  <a:pt x="502" y="0"/>
                  <a:pt x="502" y="394"/>
                  <a:pt x="460" y="529"/>
                </a:cubicBezTo>
                <a:cubicBezTo>
                  <a:pt x="418" y="664"/>
                  <a:pt x="362" y="802"/>
                  <a:pt x="298" y="925"/>
                </a:cubicBezTo>
                <a:cubicBezTo>
                  <a:pt x="234" y="1048"/>
                  <a:pt x="125" y="1198"/>
                  <a:pt x="76" y="1267"/>
                </a:cubicBezTo>
                <a:cubicBezTo>
                  <a:pt x="27" y="1336"/>
                  <a:pt x="0" y="1325"/>
                  <a:pt x="4" y="1339"/>
                </a:cubicBezTo>
                <a:cubicBezTo>
                  <a:pt x="8" y="1353"/>
                  <a:pt x="53" y="1341"/>
                  <a:pt x="100" y="1351"/>
                </a:cubicBezTo>
                <a:cubicBezTo>
                  <a:pt x="147" y="1361"/>
                  <a:pt x="237" y="1370"/>
                  <a:pt x="286" y="1399"/>
                </a:cubicBezTo>
                <a:cubicBezTo>
                  <a:pt x="335" y="1428"/>
                  <a:pt x="362" y="1474"/>
                  <a:pt x="394" y="1525"/>
                </a:cubicBezTo>
                <a:cubicBezTo>
                  <a:pt x="426" y="1576"/>
                  <a:pt x="464" y="1631"/>
                  <a:pt x="478" y="1705"/>
                </a:cubicBezTo>
                <a:cubicBezTo>
                  <a:pt x="492" y="1779"/>
                  <a:pt x="496" y="1876"/>
                  <a:pt x="478" y="1969"/>
                </a:cubicBezTo>
                <a:cubicBezTo>
                  <a:pt x="460" y="2062"/>
                  <a:pt x="429" y="2178"/>
                  <a:pt x="370" y="2263"/>
                </a:cubicBezTo>
                <a:cubicBezTo>
                  <a:pt x="311" y="2348"/>
                  <a:pt x="238" y="2428"/>
                  <a:pt x="124" y="2479"/>
                </a:cubicBezTo>
                <a:cubicBezTo>
                  <a:pt x="66" y="2521"/>
                  <a:pt x="10" y="2506"/>
                  <a:pt x="22" y="2515"/>
                </a:cubicBezTo>
                <a:cubicBezTo>
                  <a:pt x="34" y="2524"/>
                  <a:pt x="135" y="2543"/>
                  <a:pt x="196" y="2533"/>
                </a:cubicBezTo>
                <a:cubicBezTo>
                  <a:pt x="257" y="2523"/>
                  <a:pt x="337" y="2494"/>
                  <a:pt x="388" y="2455"/>
                </a:cubicBezTo>
                <a:cubicBezTo>
                  <a:pt x="439" y="2416"/>
                  <a:pt x="467" y="2342"/>
                  <a:pt x="502" y="2299"/>
                </a:cubicBezTo>
                <a:cubicBezTo>
                  <a:pt x="537" y="2256"/>
                  <a:pt x="566" y="2214"/>
                  <a:pt x="598" y="2197"/>
                </a:cubicBezTo>
                <a:cubicBezTo>
                  <a:pt x="630" y="2180"/>
                  <a:pt x="670" y="2191"/>
                  <a:pt x="694" y="2197"/>
                </a:cubicBezTo>
                <a:cubicBezTo>
                  <a:pt x="718" y="2203"/>
                  <a:pt x="739" y="2240"/>
                  <a:pt x="742" y="2230"/>
                </a:cubicBezTo>
                <a:cubicBezTo>
                  <a:pt x="745" y="2220"/>
                  <a:pt x="725" y="2207"/>
                  <a:pt x="712" y="2137"/>
                </a:cubicBezTo>
                <a:cubicBezTo>
                  <a:pt x="699" y="2067"/>
                  <a:pt x="671" y="1903"/>
                  <a:pt x="664" y="1807"/>
                </a:cubicBezTo>
                <a:cubicBezTo>
                  <a:pt x="657" y="1711"/>
                  <a:pt x="661" y="1630"/>
                  <a:pt x="670" y="1561"/>
                </a:cubicBezTo>
                <a:cubicBezTo>
                  <a:pt x="679" y="1492"/>
                  <a:pt x="705" y="1450"/>
                  <a:pt x="718" y="1393"/>
                </a:cubicBezTo>
                <a:cubicBezTo>
                  <a:pt x="731" y="1336"/>
                  <a:pt x="776" y="1427"/>
                  <a:pt x="748" y="1219"/>
                </a:cubicBezTo>
                <a:cubicBezTo>
                  <a:pt x="720" y="1011"/>
                  <a:pt x="598" y="230"/>
                  <a:pt x="550" y="115"/>
                </a:cubicBezTo>
                <a:close/>
              </a:path>
            </a:pathLst>
          </a:custGeom>
          <a:gradFill rotWithShape="0">
            <a:gsLst>
              <a:gs pos="0">
                <a:schemeClr val="accent2">
                  <a:gamma/>
                  <a:shade val="46275"/>
                  <a:invGamma/>
                </a:schemeClr>
              </a:gs>
              <a:gs pos="50000">
                <a:schemeClr val="accent2"/>
              </a:gs>
              <a:gs pos="100000">
                <a:schemeClr val="accent2">
                  <a:gamma/>
                  <a:shade val="46275"/>
                  <a:invGamma/>
                </a:schemeClr>
              </a:gs>
            </a:gsLst>
            <a:lin ang="0" scaled="1"/>
          </a:gradFill>
          <a:ln>
            <a:noFill/>
          </a:ln>
          <a:effectLst/>
        </p:spPr>
        <p:txBody>
          <a:bodyPr wrap="none" anchor="ctr"/>
          <a:lstStyle/>
          <a:p>
            <a:pPr eaLnBrk="1" hangingPunct="1">
              <a:defRPr/>
            </a:pPr>
            <a:endParaRPr lang="en-US">
              <a:latin typeface="Arial" charset="0"/>
              <a:ea typeface="ＭＳ Ｐゴシック" charset="0"/>
            </a:endParaRPr>
          </a:p>
        </p:txBody>
      </p:sp>
      <p:sp>
        <p:nvSpPr>
          <p:cNvPr id="87049" name="Freeform 49" descr="kimonopat1">
            <a:extLst>
              <a:ext uri="{FF2B5EF4-FFF2-40B4-BE49-F238E27FC236}">
                <a16:creationId xmlns:a16="http://schemas.microsoft.com/office/drawing/2014/main" id="{6DB980A7-E146-AB46-80BF-9BF78E1EF8C7}"/>
              </a:ext>
            </a:extLst>
          </p:cNvPr>
          <p:cNvSpPr>
            <a:spLocks/>
          </p:cNvSpPr>
          <p:nvPr/>
        </p:nvSpPr>
        <p:spPr bwMode="auto">
          <a:xfrm>
            <a:off x="8010525" y="3538538"/>
            <a:ext cx="979488" cy="2184400"/>
          </a:xfrm>
          <a:custGeom>
            <a:avLst/>
            <a:gdLst>
              <a:gd name="T0" fmla="*/ 2147483646 w 617"/>
              <a:gd name="T1" fmla="*/ 2147483646 h 1376"/>
              <a:gd name="T2" fmla="*/ 2147483646 w 617"/>
              <a:gd name="T3" fmla="*/ 2147483646 h 1376"/>
              <a:gd name="T4" fmla="*/ 2147483646 w 617"/>
              <a:gd name="T5" fmla="*/ 2147483646 h 1376"/>
              <a:gd name="T6" fmla="*/ 0 w 617"/>
              <a:gd name="T7" fmla="*/ 2147483646 h 1376"/>
              <a:gd name="T8" fmla="*/ 2147483646 w 617"/>
              <a:gd name="T9" fmla="*/ 2147483646 h 1376"/>
              <a:gd name="T10" fmla="*/ 2147483646 w 617"/>
              <a:gd name="T11" fmla="*/ 2147483646 h 1376"/>
              <a:gd name="T12" fmla="*/ 2147483646 w 617"/>
              <a:gd name="T13" fmla="*/ 2147483646 h 1376"/>
              <a:gd name="T14" fmla="*/ 2147483646 w 617"/>
              <a:gd name="T15" fmla="*/ 2147483646 h 1376"/>
              <a:gd name="T16" fmla="*/ 2147483646 w 617"/>
              <a:gd name="T17" fmla="*/ 2147483646 h 1376"/>
              <a:gd name="T18" fmla="*/ 2147483646 w 617"/>
              <a:gd name="T19" fmla="*/ 2147483646 h 1376"/>
              <a:gd name="T20" fmla="*/ 2147483646 w 617"/>
              <a:gd name="T21" fmla="*/ 2147483646 h 1376"/>
              <a:gd name="T22" fmla="*/ 2147483646 w 617"/>
              <a:gd name="T23" fmla="*/ 2147483646 h 1376"/>
              <a:gd name="T24" fmla="*/ 2147483646 w 617"/>
              <a:gd name="T25" fmla="*/ 2147483646 h 13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17" h="1376">
                <a:moveTo>
                  <a:pt x="486" y="3"/>
                </a:moveTo>
                <a:cubicBezTo>
                  <a:pt x="452" y="6"/>
                  <a:pt x="447" y="252"/>
                  <a:pt x="402" y="381"/>
                </a:cubicBezTo>
                <a:cubicBezTo>
                  <a:pt x="357" y="510"/>
                  <a:pt x="283" y="654"/>
                  <a:pt x="216" y="777"/>
                </a:cubicBezTo>
                <a:cubicBezTo>
                  <a:pt x="149" y="900"/>
                  <a:pt x="19" y="1065"/>
                  <a:pt x="0" y="1119"/>
                </a:cubicBezTo>
                <a:cubicBezTo>
                  <a:pt x="48" y="1119"/>
                  <a:pt x="55" y="1101"/>
                  <a:pt x="102" y="1101"/>
                </a:cubicBezTo>
                <a:cubicBezTo>
                  <a:pt x="149" y="1101"/>
                  <a:pt x="236" y="1105"/>
                  <a:pt x="282" y="1119"/>
                </a:cubicBezTo>
                <a:cubicBezTo>
                  <a:pt x="328" y="1133"/>
                  <a:pt x="353" y="1160"/>
                  <a:pt x="378" y="1185"/>
                </a:cubicBezTo>
                <a:cubicBezTo>
                  <a:pt x="403" y="1210"/>
                  <a:pt x="421" y="1239"/>
                  <a:pt x="432" y="1269"/>
                </a:cubicBezTo>
                <a:cubicBezTo>
                  <a:pt x="443" y="1299"/>
                  <a:pt x="433" y="1376"/>
                  <a:pt x="444" y="1365"/>
                </a:cubicBezTo>
                <a:cubicBezTo>
                  <a:pt x="455" y="1354"/>
                  <a:pt x="478" y="1293"/>
                  <a:pt x="498" y="1203"/>
                </a:cubicBezTo>
                <a:cubicBezTo>
                  <a:pt x="518" y="1113"/>
                  <a:pt x="546" y="965"/>
                  <a:pt x="564" y="825"/>
                </a:cubicBezTo>
                <a:cubicBezTo>
                  <a:pt x="582" y="685"/>
                  <a:pt x="617" y="496"/>
                  <a:pt x="606" y="363"/>
                </a:cubicBezTo>
                <a:cubicBezTo>
                  <a:pt x="595" y="230"/>
                  <a:pt x="520" y="0"/>
                  <a:pt x="486" y="3"/>
                </a:cubicBezTo>
                <a:close/>
              </a:path>
            </a:pathLst>
          </a:custGeom>
          <a:blipFill dpi="0" rotWithShape="0">
            <a:blip r:embed="rId14"/>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87050" name="Freeform 50" descr="kimonopat1">
            <a:extLst>
              <a:ext uri="{FF2B5EF4-FFF2-40B4-BE49-F238E27FC236}">
                <a16:creationId xmlns:a16="http://schemas.microsoft.com/office/drawing/2014/main" id="{6CFB06CC-8332-AA40-9AE1-CD9BB0CD2CB1}"/>
              </a:ext>
            </a:extLst>
          </p:cNvPr>
          <p:cNvSpPr>
            <a:spLocks/>
          </p:cNvSpPr>
          <p:nvPr/>
        </p:nvSpPr>
        <p:spPr bwMode="auto">
          <a:xfrm>
            <a:off x="8243888" y="427038"/>
            <a:ext cx="914400" cy="5048250"/>
          </a:xfrm>
          <a:custGeom>
            <a:avLst/>
            <a:gdLst>
              <a:gd name="T0" fmla="*/ 2147483646 w 576"/>
              <a:gd name="T1" fmla="*/ 2147483646 h 3180"/>
              <a:gd name="T2" fmla="*/ 2147483646 w 576"/>
              <a:gd name="T3" fmla="*/ 2147483646 h 3180"/>
              <a:gd name="T4" fmla="*/ 2147483646 w 576"/>
              <a:gd name="T5" fmla="*/ 2147483646 h 3180"/>
              <a:gd name="T6" fmla="*/ 2147483646 w 576"/>
              <a:gd name="T7" fmla="*/ 2147483646 h 3180"/>
              <a:gd name="T8" fmla="*/ 2147483646 w 576"/>
              <a:gd name="T9" fmla="*/ 2147483646 h 3180"/>
              <a:gd name="T10" fmla="*/ 2147483646 w 576"/>
              <a:gd name="T11" fmla="*/ 2147483646 h 3180"/>
              <a:gd name="T12" fmla="*/ 2147483646 w 576"/>
              <a:gd name="T13" fmla="*/ 2147483646 h 3180"/>
              <a:gd name="T14" fmla="*/ 2147483646 w 576"/>
              <a:gd name="T15" fmla="*/ 2147483646 h 3180"/>
              <a:gd name="T16" fmla="*/ 2147483646 w 576"/>
              <a:gd name="T17" fmla="*/ 2147483646 h 3180"/>
              <a:gd name="T18" fmla="*/ 2147483646 w 576"/>
              <a:gd name="T19" fmla="*/ 2147483646 h 3180"/>
              <a:gd name="T20" fmla="*/ 2147483646 w 576"/>
              <a:gd name="T21" fmla="*/ 2147483646 h 31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76" h="3180">
                <a:moveTo>
                  <a:pt x="42" y="61"/>
                </a:moveTo>
                <a:cubicBezTo>
                  <a:pt x="66" y="122"/>
                  <a:pt x="115" y="362"/>
                  <a:pt x="156" y="517"/>
                </a:cubicBezTo>
                <a:cubicBezTo>
                  <a:pt x="197" y="672"/>
                  <a:pt x="245" y="838"/>
                  <a:pt x="288" y="991"/>
                </a:cubicBezTo>
                <a:cubicBezTo>
                  <a:pt x="331" y="1144"/>
                  <a:pt x="366" y="1299"/>
                  <a:pt x="414" y="1435"/>
                </a:cubicBezTo>
                <a:cubicBezTo>
                  <a:pt x="462" y="1571"/>
                  <a:pt x="549" y="1537"/>
                  <a:pt x="576" y="1807"/>
                </a:cubicBezTo>
                <a:lnTo>
                  <a:pt x="576" y="3055"/>
                </a:lnTo>
                <a:cubicBezTo>
                  <a:pt x="549" y="3180"/>
                  <a:pt x="468" y="2772"/>
                  <a:pt x="414" y="2557"/>
                </a:cubicBezTo>
                <a:cubicBezTo>
                  <a:pt x="360" y="2342"/>
                  <a:pt x="300" y="2031"/>
                  <a:pt x="252" y="1765"/>
                </a:cubicBezTo>
                <a:cubicBezTo>
                  <a:pt x="204" y="1499"/>
                  <a:pt x="166" y="1230"/>
                  <a:pt x="126" y="961"/>
                </a:cubicBezTo>
                <a:cubicBezTo>
                  <a:pt x="86" y="692"/>
                  <a:pt x="24" y="299"/>
                  <a:pt x="12" y="151"/>
                </a:cubicBezTo>
                <a:cubicBezTo>
                  <a:pt x="0" y="3"/>
                  <a:pt x="18" y="0"/>
                  <a:pt x="42" y="61"/>
                </a:cubicBezTo>
                <a:close/>
              </a:path>
            </a:pathLst>
          </a:custGeom>
          <a:blipFill dpi="0" rotWithShape="0">
            <a:blip r:embed="rId14"/>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87051" name="Freeform 51">
            <a:extLst>
              <a:ext uri="{FF2B5EF4-FFF2-40B4-BE49-F238E27FC236}">
                <a16:creationId xmlns:a16="http://schemas.microsoft.com/office/drawing/2014/main" id="{6587DC62-5D1A-6C48-877E-162955ABA5D7}"/>
              </a:ext>
            </a:extLst>
          </p:cNvPr>
          <p:cNvSpPr>
            <a:spLocks/>
          </p:cNvSpPr>
          <p:nvPr/>
        </p:nvSpPr>
        <p:spPr bwMode="auto">
          <a:xfrm>
            <a:off x="8250238" y="261938"/>
            <a:ext cx="909637" cy="3071812"/>
          </a:xfrm>
          <a:custGeom>
            <a:avLst/>
            <a:gdLst>
              <a:gd name="T0" fmla="*/ 2147483646 w 573"/>
              <a:gd name="T1" fmla="*/ 2147483646 h 1935"/>
              <a:gd name="T2" fmla="*/ 2147483646 w 573"/>
              <a:gd name="T3" fmla="*/ 2147483646 h 1935"/>
              <a:gd name="T4" fmla="*/ 2147483646 w 573"/>
              <a:gd name="T5" fmla="*/ 2147483646 h 1935"/>
              <a:gd name="T6" fmla="*/ 2147483646 w 573"/>
              <a:gd name="T7" fmla="*/ 2147483646 h 1935"/>
              <a:gd name="T8" fmla="*/ 2147483646 w 573"/>
              <a:gd name="T9" fmla="*/ 2147483646 h 1935"/>
              <a:gd name="T10" fmla="*/ 2147483646 w 573"/>
              <a:gd name="T11" fmla="*/ 2147483646 h 1935"/>
              <a:gd name="T12" fmla="*/ 2147483646 w 573"/>
              <a:gd name="T13" fmla="*/ 2147483646 h 1935"/>
              <a:gd name="T14" fmla="*/ 2147483646 w 573"/>
              <a:gd name="T15" fmla="*/ 2147483646 h 1935"/>
              <a:gd name="T16" fmla="*/ 2147483646 w 573"/>
              <a:gd name="T17" fmla="*/ 2147483646 h 19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73" h="1935">
                <a:moveTo>
                  <a:pt x="69" y="63"/>
                </a:moveTo>
                <a:cubicBezTo>
                  <a:pt x="101" y="126"/>
                  <a:pt x="155" y="376"/>
                  <a:pt x="207" y="549"/>
                </a:cubicBezTo>
                <a:cubicBezTo>
                  <a:pt x="259" y="722"/>
                  <a:pt x="320" y="930"/>
                  <a:pt x="381" y="1101"/>
                </a:cubicBezTo>
                <a:cubicBezTo>
                  <a:pt x="442" y="1272"/>
                  <a:pt x="541" y="1436"/>
                  <a:pt x="573" y="1575"/>
                </a:cubicBezTo>
                <a:lnTo>
                  <a:pt x="573" y="1935"/>
                </a:lnTo>
                <a:cubicBezTo>
                  <a:pt x="531" y="1914"/>
                  <a:pt x="392" y="1655"/>
                  <a:pt x="321" y="1449"/>
                </a:cubicBezTo>
                <a:cubicBezTo>
                  <a:pt x="250" y="1243"/>
                  <a:pt x="198" y="912"/>
                  <a:pt x="147" y="699"/>
                </a:cubicBezTo>
                <a:cubicBezTo>
                  <a:pt x="96" y="486"/>
                  <a:pt x="30" y="274"/>
                  <a:pt x="15" y="171"/>
                </a:cubicBezTo>
                <a:cubicBezTo>
                  <a:pt x="0" y="68"/>
                  <a:pt x="37" y="0"/>
                  <a:pt x="69" y="63"/>
                </a:cubicBez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87052" name="Freeform 52">
            <a:extLst>
              <a:ext uri="{FF2B5EF4-FFF2-40B4-BE49-F238E27FC236}">
                <a16:creationId xmlns:a16="http://schemas.microsoft.com/office/drawing/2014/main" id="{1F6DDC9B-24F9-CD4A-9128-C8D316D635BB}"/>
              </a:ext>
            </a:extLst>
          </p:cNvPr>
          <p:cNvSpPr>
            <a:spLocks/>
          </p:cNvSpPr>
          <p:nvPr/>
        </p:nvSpPr>
        <p:spPr bwMode="auto">
          <a:xfrm>
            <a:off x="7943850" y="0"/>
            <a:ext cx="576263" cy="3352800"/>
          </a:xfrm>
          <a:custGeom>
            <a:avLst/>
            <a:gdLst>
              <a:gd name="T0" fmla="*/ 0 w 363"/>
              <a:gd name="T1" fmla="*/ 2147483646 h 2112"/>
              <a:gd name="T2" fmla="*/ 2147483646 w 363"/>
              <a:gd name="T3" fmla="*/ 2147483646 h 2112"/>
              <a:gd name="T4" fmla="*/ 2147483646 w 363"/>
              <a:gd name="T5" fmla="*/ 2147483646 h 2112"/>
              <a:gd name="T6" fmla="*/ 2147483646 w 363"/>
              <a:gd name="T7" fmla="*/ 2147483646 h 2112"/>
              <a:gd name="T8" fmla="*/ 2147483646 w 363"/>
              <a:gd name="T9" fmla="*/ 0 h 2112"/>
              <a:gd name="T10" fmla="*/ 0 w 363"/>
              <a:gd name="T11" fmla="*/ 0 h 2112"/>
              <a:gd name="T12" fmla="*/ 0 w 363"/>
              <a:gd name="T13" fmla="*/ 2147483646 h 21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33173" name="Freeform 53">
            <a:extLst>
              <a:ext uri="{FF2B5EF4-FFF2-40B4-BE49-F238E27FC236}">
                <a16:creationId xmlns:a16="http://schemas.microsoft.com/office/drawing/2014/main" id="{431DEE0C-5DE1-1A49-8497-92680B423C93}"/>
              </a:ext>
            </a:extLst>
          </p:cNvPr>
          <p:cNvSpPr>
            <a:spLocks/>
          </p:cNvSpPr>
          <p:nvPr/>
        </p:nvSpPr>
        <p:spPr bwMode="auto">
          <a:xfrm>
            <a:off x="7943850" y="1588"/>
            <a:ext cx="300038" cy="3352800"/>
          </a:xfrm>
          <a:custGeom>
            <a:avLst/>
            <a:gdLst>
              <a:gd name="T0" fmla="*/ 0 w 363"/>
              <a:gd name="T1" fmla="*/ 2094 h 2112"/>
              <a:gd name="T2" fmla="*/ 66 w 363"/>
              <a:gd name="T3" fmla="*/ 1992 h 2112"/>
              <a:gd name="T4" fmla="*/ 150 w 363"/>
              <a:gd name="T5" fmla="*/ 1464 h 2112"/>
              <a:gd name="T6" fmla="*/ 234 w 363"/>
              <a:gd name="T7" fmla="*/ 678 h 2112"/>
              <a:gd name="T8" fmla="*/ 324 w 363"/>
              <a:gd name="T9" fmla="*/ 0 h 2112"/>
              <a:gd name="T10" fmla="*/ 0 w 363"/>
              <a:gd name="T11" fmla="*/ 0 h 2112"/>
              <a:gd name="T12" fmla="*/ 0 w 363"/>
              <a:gd name="T13" fmla="*/ 2094 h 2112"/>
            </a:gdLst>
            <a:ahLst/>
            <a:cxnLst>
              <a:cxn ang="0">
                <a:pos x="T0" y="T1"/>
              </a:cxn>
              <a:cxn ang="0">
                <a:pos x="T2" y="T3"/>
              </a:cxn>
              <a:cxn ang="0">
                <a:pos x="T4" y="T5"/>
              </a:cxn>
              <a:cxn ang="0">
                <a:pos x="T6" y="T7"/>
              </a:cxn>
              <a:cxn ang="0">
                <a:pos x="T8" y="T9"/>
              </a:cxn>
              <a:cxn ang="0">
                <a:pos x="T10" y="T11"/>
              </a:cxn>
              <a:cxn ang="0">
                <a:pos x="T12" y="T13"/>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chemeClr val="folHlink"/>
              </a:gs>
              <a:gs pos="50000">
                <a:schemeClr val="hlink"/>
              </a:gs>
              <a:gs pos="100000">
                <a:schemeClr val="folHlink"/>
              </a:gs>
            </a:gsLst>
            <a:lin ang="0" scaled="1"/>
          </a:gradFill>
          <a:ln>
            <a:noFill/>
          </a:ln>
          <a:effectLst/>
        </p:spPr>
        <p:txBody>
          <a:bodyPr wrap="none" anchor="ctr"/>
          <a:lstStyle/>
          <a:p>
            <a:pPr eaLnBrk="1" hangingPunct="1">
              <a:defRPr/>
            </a:pPr>
            <a:endParaRPr lang="en-US">
              <a:latin typeface="Arial" charset="0"/>
              <a:ea typeface="ＭＳ Ｐゴシック" charset="0"/>
            </a:endParaRPr>
          </a:p>
        </p:txBody>
      </p:sp>
      <p:sp>
        <p:nvSpPr>
          <p:cNvPr id="175118" name="Rectangle 54">
            <a:extLst>
              <a:ext uri="{FF2B5EF4-FFF2-40B4-BE49-F238E27FC236}">
                <a16:creationId xmlns:a16="http://schemas.microsoft.com/office/drawing/2014/main" id="{6CF92571-F3B2-E645-95F4-DD2AE6BF56A5}"/>
              </a:ext>
            </a:extLst>
          </p:cNvPr>
          <p:cNvSpPr>
            <a:spLocks noChangeArrowheads="1"/>
          </p:cNvSpPr>
          <p:nvPr/>
        </p:nvSpPr>
        <p:spPr bwMode="auto">
          <a:xfrm>
            <a:off x="7866063" y="1588"/>
            <a:ext cx="88900" cy="6858000"/>
          </a:xfrm>
          <a:prstGeom prst="rect">
            <a:avLst/>
          </a:pr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defRPr/>
            </a:pPr>
            <a:endParaRPr kumimoji="1" lang="en-US" altLang="en-US" sz="1800"/>
          </a:p>
        </p:txBody>
      </p:sp>
      <p:sp>
        <p:nvSpPr>
          <p:cNvPr id="133175" name="Freeform 55">
            <a:extLst>
              <a:ext uri="{FF2B5EF4-FFF2-40B4-BE49-F238E27FC236}">
                <a16:creationId xmlns:a16="http://schemas.microsoft.com/office/drawing/2014/main" id="{CCEA0112-3401-3342-8667-C81CA21EA87C}"/>
              </a:ext>
            </a:extLst>
          </p:cNvPr>
          <p:cNvSpPr>
            <a:spLocks/>
          </p:cNvSpPr>
          <p:nvPr/>
        </p:nvSpPr>
        <p:spPr bwMode="auto">
          <a:xfrm>
            <a:off x="7958138" y="6229350"/>
            <a:ext cx="1165225" cy="619125"/>
          </a:xfrm>
          <a:custGeom>
            <a:avLst/>
            <a:gdLst>
              <a:gd name="T0" fmla="*/ 1 w 692"/>
              <a:gd name="T1" fmla="*/ 357 h 378"/>
              <a:gd name="T2" fmla="*/ 109 w 692"/>
              <a:gd name="T3" fmla="*/ 341 h 378"/>
              <a:gd name="T4" fmla="*/ 241 w 692"/>
              <a:gd name="T5" fmla="*/ 305 h 378"/>
              <a:gd name="T6" fmla="*/ 353 w 692"/>
              <a:gd name="T7" fmla="*/ 209 h 378"/>
              <a:gd name="T8" fmla="*/ 429 w 692"/>
              <a:gd name="T9" fmla="*/ 89 h 378"/>
              <a:gd name="T10" fmla="*/ 493 w 692"/>
              <a:gd name="T11" fmla="*/ 17 h 378"/>
              <a:gd name="T12" fmla="*/ 577 w 692"/>
              <a:gd name="T13" fmla="*/ 1 h 378"/>
              <a:gd name="T14" fmla="*/ 629 w 692"/>
              <a:gd name="T15" fmla="*/ 21 h 378"/>
              <a:gd name="T16" fmla="*/ 673 w 692"/>
              <a:gd name="T17" fmla="*/ 65 h 378"/>
              <a:gd name="T18" fmla="*/ 673 w 692"/>
              <a:gd name="T19" fmla="*/ 137 h 378"/>
              <a:gd name="T20" fmla="*/ 561 w 692"/>
              <a:gd name="T21" fmla="*/ 225 h 378"/>
              <a:gd name="T22" fmla="*/ 425 w 692"/>
              <a:gd name="T23" fmla="*/ 297 h 378"/>
              <a:gd name="T24" fmla="*/ 245 w 692"/>
              <a:gd name="T25" fmla="*/ 357 h 378"/>
              <a:gd name="T26" fmla="*/ 113 w 692"/>
              <a:gd name="T27" fmla="*/ 377 h 378"/>
              <a:gd name="T28" fmla="*/ 1 w 692"/>
              <a:gd name="T29" fmla="*/ 357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92" h="378">
                <a:moveTo>
                  <a:pt x="1" y="357"/>
                </a:moveTo>
                <a:cubicBezTo>
                  <a:pt x="0" y="351"/>
                  <a:pt x="69" y="350"/>
                  <a:pt x="109" y="341"/>
                </a:cubicBezTo>
                <a:cubicBezTo>
                  <a:pt x="149" y="332"/>
                  <a:pt x="200" y="327"/>
                  <a:pt x="241" y="305"/>
                </a:cubicBezTo>
                <a:cubicBezTo>
                  <a:pt x="282" y="283"/>
                  <a:pt x="322" y="245"/>
                  <a:pt x="353" y="209"/>
                </a:cubicBezTo>
                <a:cubicBezTo>
                  <a:pt x="384" y="173"/>
                  <a:pt x="406" y="121"/>
                  <a:pt x="429" y="89"/>
                </a:cubicBezTo>
                <a:cubicBezTo>
                  <a:pt x="452" y="57"/>
                  <a:pt x="468" y="32"/>
                  <a:pt x="493" y="17"/>
                </a:cubicBezTo>
                <a:cubicBezTo>
                  <a:pt x="518" y="2"/>
                  <a:pt x="554" y="0"/>
                  <a:pt x="577" y="1"/>
                </a:cubicBezTo>
                <a:cubicBezTo>
                  <a:pt x="600" y="2"/>
                  <a:pt x="613" y="10"/>
                  <a:pt x="629" y="21"/>
                </a:cubicBezTo>
                <a:cubicBezTo>
                  <a:pt x="645" y="32"/>
                  <a:pt x="666" y="46"/>
                  <a:pt x="673" y="65"/>
                </a:cubicBezTo>
                <a:cubicBezTo>
                  <a:pt x="680" y="84"/>
                  <a:pt x="692" y="110"/>
                  <a:pt x="673" y="137"/>
                </a:cubicBezTo>
                <a:cubicBezTo>
                  <a:pt x="654" y="164"/>
                  <a:pt x="602" y="198"/>
                  <a:pt x="561" y="225"/>
                </a:cubicBezTo>
                <a:cubicBezTo>
                  <a:pt x="520" y="252"/>
                  <a:pt x="478" y="275"/>
                  <a:pt x="425" y="297"/>
                </a:cubicBezTo>
                <a:cubicBezTo>
                  <a:pt x="372" y="319"/>
                  <a:pt x="297" y="344"/>
                  <a:pt x="245" y="357"/>
                </a:cubicBezTo>
                <a:cubicBezTo>
                  <a:pt x="193" y="370"/>
                  <a:pt x="156" y="376"/>
                  <a:pt x="113" y="377"/>
                </a:cubicBezTo>
                <a:cubicBezTo>
                  <a:pt x="70" y="378"/>
                  <a:pt x="2" y="363"/>
                  <a:pt x="1" y="357"/>
                </a:cubicBezTo>
                <a:close/>
              </a:path>
            </a:pathLst>
          </a:custGeom>
          <a:gradFill rotWithShape="0">
            <a:gsLst>
              <a:gs pos="0">
                <a:schemeClr val="bg1"/>
              </a:gs>
              <a:gs pos="50000">
                <a:schemeClr val="folHlink"/>
              </a:gs>
              <a:gs pos="100000">
                <a:schemeClr val="bg1"/>
              </a:gs>
            </a:gsLst>
            <a:lin ang="0" scaled="1"/>
          </a:gradFill>
          <a:ln>
            <a:noFill/>
          </a:ln>
          <a:effectLst/>
        </p:spPr>
        <p:txBody>
          <a:bodyPr wrap="none" anchor="ctr"/>
          <a:lstStyle/>
          <a:p>
            <a:pPr eaLnBrk="1" hangingPunct="1">
              <a:defRPr/>
            </a:pPr>
            <a:endParaRPr lang="en-US">
              <a:latin typeface="Arial" charset="0"/>
              <a:ea typeface="ＭＳ Ｐゴシック" charset="0"/>
            </a:endParaRPr>
          </a:p>
        </p:txBody>
      </p:sp>
      <p:sp>
        <p:nvSpPr>
          <p:cNvPr id="87056" name="AutoShape 56">
            <a:extLst>
              <a:ext uri="{FF2B5EF4-FFF2-40B4-BE49-F238E27FC236}">
                <a16:creationId xmlns:a16="http://schemas.microsoft.com/office/drawing/2014/main" id="{F0161DF3-202F-2045-B374-529F7F7176B5}"/>
              </a:ext>
            </a:extLst>
          </p:cNvPr>
          <p:cNvSpPr>
            <a:spLocks noChangeArrowheads="1"/>
          </p:cNvSpPr>
          <p:nvPr/>
        </p:nvSpPr>
        <p:spPr bwMode="hidden">
          <a:xfrm rot="5400000">
            <a:off x="4324351" y="3316287"/>
            <a:ext cx="6858000" cy="225425"/>
          </a:xfrm>
          <a:custGeom>
            <a:avLst/>
            <a:gdLst>
              <a:gd name="T0" fmla="*/ 2147483646 w 21600"/>
              <a:gd name="T1" fmla="*/ 128120560 h 21600"/>
              <a:gd name="T2" fmla="*/ 2147483646 w 21600"/>
              <a:gd name="T3" fmla="*/ 256240128 h 21600"/>
              <a:gd name="T4" fmla="*/ 2147483646 w 21600"/>
              <a:gd name="T5" fmla="*/ 128120560 h 21600"/>
              <a:gd name="T6" fmla="*/ 2147483646 w 21600"/>
              <a:gd name="T7" fmla="*/ 0 h 21600"/>
              <a:gd name="T8" fmla="*/ 0 60000 65536"/>
              <a:gd name="T9" fmla="*/ 0 60000 65536"/>
              <a:gd name="T10" fmla="*/ 0 60000 65536"/>
              <a:gd name="T11" fmla="*/ 0 60000 65536"/>
              <a:gd name="T12" fmla="*/ 2104 w 21600"/>
              <a:gd name="T13" fmla="*/ 2104 h 21600"/>
              <a:gd name="T14" fmla="*/ 19496 w 21600"/>
              <a:gd name="T15" fmla="*/ 19496 h 21600"/>
            </a:gdLst>
            <a:ahLst/>
            <a:cxnLst>
              <a:cxn ang="T8">
                <a:pos x="T0" y="T1"/>
              </a:cxn>
              <a:cxn ang="T9">
                <a:pos x="T2" y="T3"/>
              </a:cxn>
              <a:cxn ang="T10">
                <a:pos x="T4" y="T5"/>
              </a:cxn>
              <a:cxn ang="T11">
                <a:pos x="T6" y="T7"/>
              </a:cxn>
            </a:cxnLst>
            <a:rect l="T12" t="T13" r="T14" b="T15"/>
            <a:pathLst>
              <a:path w="21600" h="21600">
                <a:moveTo>
                  <a:pt x="0" y="0"/>
                </a:moveTo>
                <a:lnTo>
                  <a:pt x="607" y="21600"/>
                </a:lnTo>
                <a:lnTo>
                  <a:pt x="20993" y="21600"/>
                </a:lnTo>
                <a:lnTo>
                  <a:pt x="21600" y="0"/>
                </a:lnTo>
                <a:lnTo>
                  <a:pt x="0" y="0"/>
                </a:lnTo>
                <a:close/>
              </a:path>
            </a:pathLst>
          </a:custGeom>
          <a:gradFill rotWithShape="0">
            <a:gsLst>
              <a:gs pos="0">
                <a:schemeClr val="bg1"/>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rot="10800000" vert="eaVert" wrap="none" anchor="ctr"/>
          <a:lstStyle/>
          <a:p>
            <a:endParaRPr lang="en-US"/>
          </a:p>
        </p:txBody>
      </p:sp>
      <p:sp>
        <p:nvSpPr>
          <p:cNvPr id="87057" name="Rectangle 57">
            <a:extLst>
              <a:ext uri="{FF2B5EF4-FFF2-40B4-BE49-F238E27FC236}">
                <a16:creationId xmlns:a16="http://schemas.microsoft.com/office/drawing/2014/main" id="{1A42ECE7-76A3-0F47-A697-AC2AF59B702C}"/>
              </a:ext>
            </a:extLst>
          </p:cNvPr>
          <p:cNvSpPr>
            <a:spLocks noGrp="1" noChangeArrowheads="1"/>
          </p:cNvSpPr>
          <p:nvPr>
            <p:ph type="title"/>
          </p:nvPr>
        </p:nvSpPr>
        <p:spPr bwMode="auto">
          <a:xfrm>
            <a:off x="219075" y="227013"/>
            <a:ext cx="747712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p>
        </p:txBody>
      </p:sp>
      <p:sp>
        <p:nvSpPr>
          <p:cNvPr id="87058" name="Rectangle 58">
            <a:extLst>
              <a:ext uri="{FF2B5EF4-FFF2-40B4-BE49-F238E27FC236}">
                <a16:creationId xmlns:a16="http://schemas.microsoft.com/office/drawing/2014/main" id="{F998CFDD-7A98-D441-A70E-5DD4BDD21BA1}"/>
              </a:ext>
            </a:extLst>
          </p:cNvPr>
          <p:cNvSpPr>
            <a:spLocks noGrp="1" noChangeArrowheads="1"/>
          </p:cNvSpPr>
          <p:nvPr>
            <p:ph type="body" idx="1"/>
          </p:nvPr>
        </p:nvSpPr>
        <p:spPr bwMode="auto">
          <a:xfrm>
            <a:off x="263525" y="1598613"/>
            <a:ext cx="7386638" cy="449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Tree>
  </p:cSld>
  <p:clrMap bg1="lt1" tx1="dk1" bg2="lt2" tx2="dk2" accent1="accent1" accent2="accent2" accent3="accent3" accent4="accent4" accent5="accent5" accent6="accent6" hlink="hlink" folHlink="folHlink"/>
  <p:sldLayoutIdLst>
    <p:sldLayoutId id="2147486457" r:id="rId1"/>
    <p:sldLayoutId id="2147486458" r:id="rId2"/>
    <p:sldLayoutId id="2147486459" r:id="rId3"/>
    <p:sldLayoutId id="2147486460" r:id="rId4"/>
    <p:sldLayoutId id="2147486461" r:id="rId5"/>
    <p:sldLayoutId id="2147486462" r:id="rId6"/>
    <p:sldLayoutId id="2147486463" r:id="rId7"/>
    <p:sldLayoutId id="2147486464" r:id="rId8"/>
    <p:sldLayoutId id="2147486465" r:id="rId9"/>
    <p:sldLayoutId id="2147486466" r:id="rId10"/>
    <p:sldLayoutId id="2147486467" r:id="rId11"/>
  </p:sldLayoutIdLst>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Arial" charset="0"/>
          <a:ea typeface="ＭＳ Ｐゴシック" charset="0"/>
          <a:cs typeface="Arial" charset="0"/>
        </a:defRPr>
      </a:lvl2pPr>
      <a:lvl3pPr algn="l" rtl="0" eaLnBrk="0" fontAlgn="base" hangingPunct="0">
        <a:spcBef>
          <a:spcPct val="0"/>
        </a:spcBef>
        <a:spcAft>
          <a:spcPct val="0"/>
        </a:spcAft>
        <a:defRPr sz="4000">
          <a:solidFill>
            <a:schemeClr val="tx2"/>
          </a:solidFill>
          <a:latin typeface="Arial" charset="0"/>
          <a:ea typeface="ＭＳ Ｐゴシック" charset="0"/>
          <a:cs typeface="Arial" charset="0"/>
        </a:defRPr>
      </a:lvl3pPr>
      <a:lvl4pPr algn="l" rtl="0" eaLnBrk="0" fontAlgn="base" hangingPunct="0">
        <a:spcBef>
          <a:spcPct val="0"/>
        </a:spcBef>
        <a:spcAft>
          <a:spcPct val="0"/>
        </a:spcAft>
        <a:defRPr sz="4000">
          <a:solidFill>
            <a:schemeClr val="tx2"/>
          </a:solidFill>
          <a:latin typeface="Arial" charset="0"/>
          <a:ea typeface="ＭＳ Ｐゴシック" charset="0"/>
          <a:cs typeface="Arial" charset="0"/>
        </a:defRPr>
      </a:lvl4pPr>
      <a:lvl5pPr algn="l" rtl="0" eaLnBrk="0" fontAlgn="base" hangingPunct="0">
        <a:spcBef>
          <a:spcPct val="0"/>
        </a:spcBef>
        <a:spcAft>
          <a:spcPct val="0"/>
        </a:spcAft>
        <a:defRPr sz="4000">
          <a:solidFill>
            <a:schemeClr val="tx2"/>
          </a:solidFill>
          <a:latin typeface="Arial" charset="0"/>
          <a:ea typeface="ＭＳ Ｐゴシック" charset="0"/>
          <a:cs typeface="Arial" charset="0"/>
        </a:defRPr>
      </a:lvl5pPr>
      <a:lvl6pPr marL="457200" algn="l" rtl="0" fontAlgn="base">
        <a:spcBef>
          <a:spcPct val="0"/>
        </a:spcBef>
        <a:spcAft>
          <a:spcPct val="0"/>
        </a:spcAft>
        <a:defRPr sz="4000">
          <a:solidFill>
            <a:schemeClr val="tx2"/>
          </a:solidFill>
          <a:latin typeface="Arial" charset="0"/>
          <a:ea typeface="ＭＳ Ｐゴシック" charset="0"/>
          <a:cs typeface="Arial" charset="0"/>
        </a:defRPr>
      </a:lvl6pPr>
      <a:lvl7pPr marL="914400" algn="l" rtl="0" fontAlgn="base">
        <a:spcBef>
          <a:spcPct val="0"/>
        </a:spcBef>
        <a:spcAft>
          <a:spcPct val="0"/>
        </a:spcAft>
        <a:defRPr sz="4000">
          <a:solidFill>
            <a:schemeClr val="tx2"/>
          </a:solidFill>
          <a:latin typeface="Arial" charset="0"/>
          <a:ea typeface="ＭＳ Ｐゴシック" charset="0"/>
          <a:cs typeface="Arial" charset="0"/>
        </a:defRPr>
      </a:lvl7pPr>
      <a:lvl8pPr marL="1371600" algn="l" rtl="0" fontAlgn="base">
        <a:spcBef>
          <a:spcPct val="0"/>
        </a:spcBef>
        <a:spcAft>
          <a:spcPct val="0"/>
        </a:spcAft>
        <a:defRPr sz="4000">
          <a:solidFill>
            <a:schemeClr val="tx2"/>
          </a:solidFill>
          <a:latin typeface="Arial" charset="0"/>
          <a:ea typeface="ＭＳ Ｐゴシック" charset="0"/>
          <a:cs typeface="Arial" charset="0"/>
        </a:defRPr>
      </a:lvl8pPr>
      <a:lvl9pPr marL="1828800" algn="l" rtl="0" fontAlgn="base">
        <a:spcBef>
          <a:spcPct val="0"/>
        </a:spcBef>
        <a:spcAft>
          <a:spcPct val="0"/>
        </a:spcAft>
        <a:defRPr sz="40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Blip>
          <a:blip r:embed="rId15"/>
        </a:buBlip>
        <a:defRPr sz="3200">
          <a:solidFill>
            <a:schemeClr val="tx1"/>
          </a:solidFill>
          <a:latin typeface="+mn-lt"/>
          <a:ea typeface="+mn-ea"/>
          <a:cs typeface="+mn-cs"/>
        </a:defRPr>
      </a:lvl1pPr>
      <a:lvl2pPr marL="742950" indent="-285750" algn="l" rtl="0" eaLnBrk="0" fontAlgn="base" hangingPunct="0">
        <a:spcBef>
          <a:spcPct val="20000"/>
        </a:spcBef>
        <a:spcAft>
          <a:spcPct val="0"/>
        </a:spcAft>
        <a:buSzPct val="80000"/>
        <a:buBlip>
          <a:blip r:embed="rId16"/>
        </a:buBlip>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SzPct val="70000"/>
        <a:buBlip>
          <a:blip r:embed="rId17"/>
        </a:buBlip>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99330" name="Group 2">
            <a:extLst>
              <a:ext uri="{FF2B5EF4-FFF2-40B4-BE49-F238E27FC236}">
                <a16:creationId xmlns:a16="http://schemas.microsoft.com/office/drawing/2014/main" id="{1E66AE68-A389-4344-8FE4-D313591D5BF9}"/>
              </a:ext>
            </a:extLst>
          </p:cNvPr>
          <p:cNvGrpSpPr>
            <a:grpSpLocks/>
          </p:cNvGrpSpPr>
          <p:nvPr/>
        </p:nvGrpSpPr>
        <p:grpSpPr bwMode="auto">
          <a:xfrm>
            <a:off x="3800475" y="1789113"/>
            <a:ext cx="5340350" cy="5056187"/>
            <a:chOff x="2394" y="1127"/>
            <a:chExt cx="3364" cy="3185"/>
          </a:xfrm>
        </p:grpSpPr>
        <p:sp>
          <p:nvSpPr>
            <p:cNvPr id="151555" name="Rectangle 3">
              <a:extLst>
                <a:ext uri="{FF2B5EF4-FFF2-40B4-BE49-F238E27FC236}">
                  <a16:creationId xmlns:a16="http://schemas.microsoft.com/office/drawing/2014/main" id="{7E84B1E6-B8B0-1345-9158-771DFE255BB3}"/>
                </a:ext>
              </a:extLst>
            </p:cNvPr>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a:noFill/>
            </a:ln>
            <a:effectLst/>
          </p:spPr>
          <p:txBody>
            <a:bodyPr/>
            <a:lstStyle/>
            <a:p>
              <a:pPr eaLnBrk="1" hangingPunct="1">
                <a:defRPr/>
              </a:pPr>
              <a:endParaRPr lang="en-US">
                <a:latin typeface="Arial" charset="0"/>
                <a:ea typeface="ＭＳ Ｐゴシック" charset="0"/>
              </a:endParaRPr>
            </a:p>
          </p:txBody>
        </p:sp>
        <p:sp>
          <p:nvSpPr>
            <p:cNvPr id="151556" name="Oval 4">
              <a:extLst>
                <a:ext uri="{FF2B5EF4-FFF2-40B4-BE49-F238E27FC236}">
                  <a16:creationId xmlns:a16="http://schemas.microsoft.com/office/drawing/2014/main" id="{541B83B2-1E2C-E94E-A58B-0695582E449E}"/>
                </a:ext>
              </a:extLst>
            </p:cNvPr>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a:noFill/>
            </a:ln>
            <a:effectLst/>
          </p:spPr>
          <p:txBody>
            <a:bodyPr/>
            <a:lstStyle/>
            <a:p>
              <a:pPr eaLnBrk="1" hangingPunct="1">
                <a:defRPr/>
              </a:pPr>
              <a:endParaRPr lang="en-US">
                <a:latin typeface="Arial" charset="0"/>
                <a:ea typeface="ＭＳ Ｐゴシック" charset="0"/>
              </a:endParaRPr>
            </a:p>
          </p:txBody>
        </p:sp>
        <p:sp>
          <p:nvSpPr>
            <p:cNvPr id="151557" name="Rectangle 5">
              <a:extLst>
                <a:ext uri="{FF2B5EF4-FFF2-40B4-BE49-F238E27FC236}">
                  <a16:creationId xmlns:a16="http://schemas.microsoft.com/office/drawing/2014/main" id="{7659D4B1-BEAF-EE40-8AC0-CE10B7DB7622}"/>
                </a:ext>
              </a:extLst>
            </p:cNvPr>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a:noFill/>
            </a:ln>
            <a:effectLst/>
          </p:spPr>
          <p:txBody>
            <a:bodyPr/>
            <a:lstStyle/>
            <a:p>
              <a:pPr eaLnBrk="1" hangingPunct="1">
                <a:defRPr/>
              </a:pPr>
              <a:endParaRPr lang="en-US">
                <a:latin typeface="Arial" charset="0"/>
                <a:ea typeface="ＭＳ Ｐゴシック" charset="0"/>
              </a:endParaRPr>
            </a:p>
          </p:txBody>
        </p:sp>
        <p:sp>
          <p:nvSpPr>
            <p:cNvPr id="151558" name="Freeform 6">
              <a:extLst>
                <a:ext uri="{FF2B5EF4-FFF2-40B4-BE49-F238E27FC236}">
                  <a16:creationId xmlns:a16="http://schemas.microsoft.com/office/drawing/2014/main" id="{B86B4754-2A3F-0F4D-8483-430795DFCF5B}"/>
                </a:ext>
              </a:extLst>
            </p:cNvPr>
            <p:cNvSpPr>
              <a:spLocks noEditPoints="1"/>
            </p:cNvSpPr>
            <p:nvPr userDrawn="1"/>
          </p:nvSpPr>
          <p:spPr bwMode="ltGray">
            <a:xfrm>
              <a:off x="4871" y="3508"/>
              <a:ext cx="66" cy="96"/>
            </a:xfrm>
            <a:custGeom>
              <a:avLst/>
              <a:gdLst>
                <a:gd name="T0" fmla="*/ 18 w 66"/>
                <a:gd name="T1" fmla="*/ 96 h 96"/>
                <a:gd name="T2" fmla="*/ 42 w 66"/>
                <a:gd name="T3" fmla="*/ 78 h 96"/>
                <a:gd name="T4" fmla="*/ 60 w 66"/>
                <a:gd name="T5" fmla="*/ 60 h 96"/>
                <a:gd name="T6" fmla="*/ 66 w 66"/>
                <a:gd name="T7" fmla="*/ 36 h 96"/>
                <a:gd name="T8" fmla="*/ 60 w 66"/>
                <a:gd name="T9" fmla="*/ 12 h 96"/>
                <a:gd name="T10" fmla="*/ 36 w 66"/>
                <a:gd name="T11" fmla="*/ 0 h 96"/>
                <a:gd name="T12" fmla="*/ 24 w 66"/>
                <a:gd name="T13" fmla="*/ 6 h 96"/>
                <a:gd name="T14" fmla="*/ 12 w 66"/>
                <a:gd name="T15" fmla="*/ 12 h 96"/>
                <a:gd name="T16" fmla="*/ 0 w 66"/>
                <a:gd name="T17" fmla="*/ 36 h 96"/>
                <a:gd name="T18" fmla="*/ 0 w 66"/>
                <a:gd name="T19" fmla="*/ 60 h 96"/>
                <a:gd name="T20" fmla="*/ 12 w 66"/>
                <a:gd name="T21" fmla="*/ 84 h 96"/>
                <a:gd name="T22" fmla="*/ 18 w 66"/>
                <a:gd name="T23" fmla="*/ 96 h 96"/>
                <a:gd name="T24" fmla="*/ 18 w 66"/>
                <a:gd name="T25" fmla="*/ 96 h 96"/>
                <a:gd name="T26" fmla="*/ 42 w 66"/>
                <a:gd name="T27" fmla="*/ 18 h 96"/>
                <a:gd name="T28" fmla="*/ 54 w 66"/>
                <a:gd name="T29" fmla="*/ 24 h 96"/>
                <a:gd name="T30" fmla="*/ 60 w 66"/>
                <a:gd name="T31" fmla="*/ 36 h 96"/>
                <a:gd name="T32" fmla="*/ 60 w 66"/>
                <a:gd name="T33" fmla="*/ 48 h 96"/>
                <a:gd name="T34" fmla="*/ 54 w 66"/>
                <a:gd name="T35" fmla="*/ 54 h 96"/>
                <a:gd name="T36" fmla="*/ 36 w 66"/>
                <a:gd name="T37" fmla="*/ 72 h 96"/>
                <a:gd name="T38" fmla="*/ 24 w 66"/>
                <a:gd name="T39" fmla="*/ 78 h 96"/>
                <a:gd name="T40" fmla="*/ 24 w 66"/>
                <a:gd name="T41" fmla="*/ 78 h 96"/>
                <a:gd name="T42" fmla="*/ 12 w 66"/>
                <a:gd name="T43" fmla="*/ 48 h 96"/>
                <a:gd name="T44" fmla="*/ 18 w 66"/>
                <a:gd name="T45" fmla="*/ 24 h 96"/>
                <a:gd name="T46" fmla="*/ 30 w 66"/>
                <a:gd name="T47" fmla="*/ 18 h 96"/>
                <a:gd name="T48" fmla="*/ 42 w 66"/>
                <a:gd name="T49" fmla="*/ 18 h 96"/>
                <a:gd name="T50" fmla="*/ 42 w 66"/>
                <a:gd name="T51"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a:noFill/>
            </a:ln>
          </p:spPr>
          <p:txBody>
            <a:bodyPr/>
            <a:lstStyle/>
            <a:p>
              <a:pPr eaLnBrk="1" hangingPunct="1">
                <a:defRPr/>
              </a:pPr>
              <a:endParaRPr lang="en-US">
                <a:latin typeface="Arial" charset="0"/>
                <a:ea typeface="ＭＳ Ｐゴシック" charset="0"/>
              </a:endParaRPr>
            </a:p>
          </p:txBody>
        </p:sp>
        <p:sp>
          <p:nvSpPr>
            <p:cNvPr id="151559" name="Rectangle 7">
              <a:extLst>
                <a:ext uri="{FF2B5EF4-FFF2-40B4-BE49-F238E27FC236}">
                  <a16:creationId xmlns:a16="http://schemas.microsoft.com/office/drawing/2014/main" id="{FF5247B2-5793-0246-BC9B-E5CA15A32C53}"/>
                </a:ext>
              </a:extLst>
            </p:cNvPr>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a:noFill/>
            </a:ln>
            <a:effectLst/>
          </p:spPr>
          <p:txBody>
            <a:bodyPr/>
            <a:lstStyle/>
            <a:p>
              <a:pPr eaLnBrk="1" hangingPunct="1">
                <a:defRPr/>
              </a:pPr>
              <a:endParaRPr lang="en-US">
                <a:latin typeface="Arial" charset="0"/>
                <a:ea typeface="ＭＳ Ｐゴシック" charset="0"/>
              </a:endParaRPr>
            </a:p>
          </p:txBody>
        </p:sp>
        <p:sp>
          <p:nvSpPr>
            <p:cNvPr id="151560" name="Rectangle 8">
              <a:extLst>
                <a:ext uri="{FF2B5EF4-FFF2-40B4-BE49-F238E27FC236}">
                  <a16:creationId xmlns:a16="http://schemas.microsoft.com/office/drawing/2014/main" id="{2B63AD86-D340-F042-8361-8BADD2158C77}"/>
                </a:ext>
              </a:extLst>
            </p:cNvPr>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a:noFill/>
            </a:ln>
            <a:effectLst/>
          </p:spPr>
          <p:txBody>
            <a:bodyPr/>
            <a:lstStyle/>
            <a:p>
              <a:pPr eaLnBrk="1" hangingPunct="1">
                <a:defRPr/>
              </a:pPr>
              <a:endParaRPr lang="en-US">
                <a:latin typeface="Arial" charset="0"/>
                <a:ea typeface="ＭＳ Ｐゴシック" charset="0"/>
              </a:endParaRPr>
            </a:p>
          </p:txBody>
        </p:sp>
        <p:sp>
          <p:nvSpPr>
            <p:cNvPr id="151561" name="Rectangle 9">
              <a:extLst>
                <a:ext uri="{FF2B5EF4-FFF2-40B4-BE49-F238E27FC236}">
                  <a16:creationId xmlns:a16="http://schemas.microsoft.com/office/drawing/2014/main" id="{A76875F0-D99C-1C4E-8B86-A3F767A98577}"/>
                </a:ext>
              </a:extLst>
            </p:cNvPr>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a:noFill/>
            </a:ln>
            <a:effectLst/>
          </p:spPr>
          <p:txBody>
            <a:bodyPr/>
            <a:lstStyle/>
            <a:p>
              <a:pPr eaLnBrk="1" hangingPunct="1">
                <a:defRPr/>
              </a:pPr>
              <a:endParaRPr lang="en-US">
                <a:latin typeface="Arial" charset="0"/>
                <a:ea typeface="ＭＳ Ｐゴシック" charset="0"/>
              </a:endParaRPr>
            </a:p>
          </p:txBody>
        </p:sp>
        <p:sp>
          <p:nvSpPr>
            <p:cNvPr id="151562" name="Rectangle 10">
              <a:extLst>
                <a:ext uri="{FF2B5EF4-FFF2-40B4-BE49-F238E27FC236}">
                  <a16:creationId xmlns:a16="http://schemas.microsoft.com/office/drawing/2014/main" id="{DE50795B-197F-5B48-978E-5B49702750C7}"/>
                </a:ext>
              </a:extLst>
            </p:cNvPr>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a:noFill/>
            </a:ln>
            <a:effectLst/>
          </p:spPr>
          <p:txBody>
            <a:bodyPr/>
            <a:lstStyle/>
            <a:p>
              <a:pPr eaLnBrk="1" hangingPunct="1">
                <a:defRPr/>
              </a:pPr>
              <a:endParaRPr lang="en-US">
                <a:latin typeface="Arial" charset="0"/>
                <a:ea typeface="ＭＳ Ｐゴシック" charset="0"/>
              </a:endParaRPr>
            </a:p>
          </p:txBody>
        </p:sp>
        <p:sp>
          <p:nvSpPr>
            <p:cNvPr id="151563" name="Rectangle 11">
              <a:extLst>
                <a:ext uri="{FF2B5EF4-FFF2-40B4-BE49-F238E27FC236}">
                  <a16:creationId xmlns:a16="http://schemas.microsoft.com/office/drawing/2014/main" id="{4C2EBDD8-901B-5D44-BA52-412FF616D1B4}"/>
                </a:ext>
              </a:extLst>
            </p:cNvPr>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a:noFill/>
            </a:ln>
            <a:effectLst/>
          </p:spPr>
          <p:txBody>
            <a:bodyPr/>
            <a:lstStyle/>
            <a:p>
              <a:pPr eaLnBrk="1" hangingPunct="1">
                <a:defRPr/>
              </a:pPr>
              <a:endParaRPr lang="en-US">
                <a:latin typeface="Arial" charset="0"/>
                <a:ea typeface="ＭＳ Ｐゴシック" charset="0"/>
              </a:endParaRPr>
            </a:p>
          </p:txBody>
        </p:sp>
        <p:sp>
          <p:nvSpPr>
            <p:cNvPr id="151564" name="Freeform 12">
              <a:extLst>
                <a:ext uri="{FF2B5EF4-FFF2-40B4-BE49-F238E27FC236}">
                  <a16:creationId xmlns:a16="http://schemas.microsoft.com/office/drawing/2014/main" id="{30777258-43CA-1441-8A88-F94089B598D6}"/>
                </a:ext>
              </a:extLst>
            </p:cNvPr>
            <p:cNvSpPr>
              <a:spLocks/>
            </p:cNvSpPr>
            <p:nvPr userDrawn="1"/>
          </p:nvSpPr>
          <p:spPr bwMode="ltGray">
            <a:xfrm>
              <a:off x="4007" y="3021"/>
              <a:ext cx="623" cy="156"/>
            </a:xfrm>
            <a:custGeom>
              <a:avLst/>
              <a:gdLst>
                <a:gd name="T0" fmla="*/ 6 w 623"/>
                <a:gd name="T1" fmla="*/ 18 h 156"/>
                <a:gd name="T2" fmla="*/ 162 w 623"/>
                <a:gd name="T3" fmla="*/ 36 h 156"/>
                <a:gd name="T4" fmla="*/ 251 w 623"/>
                <a:gd name="T5" fmla="*/ 36 h 156"/>
                <a:gd name="T6" fmla="*/ 354 w 623"/>
                <a:gd name="T7" fmla="*/ 30 h 156"/>
                <a:gd name="T8" fmla="*/ 473 w 623"/>
                <a:gd name="T9" fmla="*/ 18 h 156"/>
                <a:gd name="T10" fmla="*/ 611 w 623"/>
                <a:gd name="T11" fmla="*/ 0 h 156"/>
                <a:gd name="T12" fmla="*/ 623 w 623"/>
                <a:gd name="T13" fmla="*/ 114 h 156"/>
                <a:gd name="T14" fmla="*/ 497 w 623"/>
                <a:gd name="T15" fmla="*/ 138 h 156"/>
                <a:gd name="T16" fmla="*/ 414 w 623"/>
                <a:gd name="T17" fmla="*/ 150 h 156"/>
                <a:gd name="T18" fmla="*/ 318 w 623"/>
                <a:gd name="T19" fmla="*/ 156 h 156"/>
                <a:gd name="T20" fmla="*/ 215 w 623"/>
                <a:gd name="T21" fmla="*/ 156 h 156"/>
                <a:gd name="T22" fmla="*/ 108 w 623"/>
                <a:gd name="T23" fmla="*/ 150 h 156"/>
                <a:gd name="T24" fmla="*/ 0 w 623"/>
                <a:gd name="T25" fmla="*/ 132 h 156"/>
                <a:gd name="T26" fmla="*/ 6 w 623"/>
                <a:gd name="T27" fmla="*/ 18 h 156"/>
                <a:gd name="T28" fmla="*/ 6 w 623"/>
                <a:gd name="T29" fmla="*/ 18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a:noFill/>
            </a:ln>
          </p:spPr>
          <p:txBody>
            <a:bodyPr/>
            <a:lstStyle/>
            <a:p>
              <a:pPr eaLnBrk="1" hangingPunct="1">
                <a:defRPr/>
              </a:pPr>
              <a:endParaRPr lang="en-US">
                <a:latin typeface="Arial" charset="0"/>
                <a:ea typeface="ＭＳ Ｐゴシック" charset="0"/>
              </a:endParaRPr>
            </a:p>
          </p:txBody>
        </p:sp>
        <p:sp>
          <p:nvSpPr>
            <p:cNvPr id="151565" name="Freeform 13">
              <a:extLst>
                <a:ext uri="{FF2B5EF4-FFF2-40B4-BE49-F238E27FC236}">
                  <a16:creationId xmlns:a16="http://schemas.microsoft.com/office/drawing/2014/main" id="{235F0358-315C-5E49-9263-9D613F6F4CE4}"/>
                </a:ext>
              </a:extLst>
            </p:cNvPr>
            <p:cNvSpPr>
              <a:spLocks/>
            </p:cNvSpPr>
            <p:nvPr userDrawn="1"/>
          </p:nvSpPr>
          <p:spPr bwMode="ltGray">
            <a:xfrm>
              <a:off x="4762" y="3591"/>
              <a:ext cx="996" cy="126"/>
            </a:xfrm>
            <a:custGeom>
              <a:avLst/>
              <a:gdLst>
                <a:gd name="T0" fmla="*/ 754 w 993"/>
                <a:gd name="T1" fmla="*/ 6 h 126"/>
                <a:gd name="T2" fmla="*/ 652 w 993"/>
                <a:gd name="T3" fmla="*/ 6 h 126"/>
                <a:gd name="T4" fmla="*/ 563 w 993"/>
                <a:gd name="T5" fmla="*/ 6 h 126"/>
                <a:gd name="T6" fmla="*/ 479 w 993"/>
                <a:gd name="T7" fmla="*/ 6 h 126"/>
                <a:gd name="T8" fmla="*/ 401 w 993"/>
                <a:gd name="T9" fmla="*/ 6 h 126"/>
                <a:gd name="T10" fmla="*/ 335 w 993"/>
                <a:gd name="T11" fmla="*/ 0 h 126"/>
                <a:gd name="T12" fmla="*/ 276 w 993"/>
                <a:gd name="T13" fmla="*/ 0 h 126"/>
                <a:gd name="T14" fmla="*/ 222 w 993"/>
                <a:gd name="T15" fmla="*/ 0 h 126"/>
                <a:gd name="T16" fmla="*/ 180 w 993"/>
                <a:gd name="T17" fmla="*/ 6 h 126"/>
                <a:gd name="T18" fmla="*/ 138 w 993"/>
                <a:gd name="T19" fmla="*/ 6 h 126"/>
                <a:gd name="T20" fmla="*/ 108 w 993"/>
                <a:gd name="T21" fmla="*/ 6 h 126"/>
                <a:gd name="T22" fmla="*/ 54 w 993"/>
                <a:gd name="T23" fmla="*/ 6 h 126"/>
                <a:gd name="T24" fmla="*/ 24 w 993"/>
                <a:gd name="T25" fmla="*/ 12 h 126"/>
                <a:gd name="T26" fmla="*/ 6 w 993"/>
                <a:gd name="T27" fmla="*/ 18 h 126"/>
                <a:gd name="T28" fmla="*/ 0 w 993"/>
                <a:gd name="T29" fmla="*/ 24 h 126"/>
                <a:gd name="T30" fmla="*/ 12 w 993"/>
                <a:gd name="T31" fmla="*/ 42 h 126"/>
                <a:gd name="T32" fmla="*/ 18 w 993"/>
                <a:gd name="T33" fmla="*/ 48 h 126"/>
                <a:gd name="T34" fmla="*/ 30 w 993"/>
                <a:gd name="T35" fmla="*/ 54 h 126"/>
                <a:gd name="T36" fmla="*/ 60 w 993"/>
                <a:gd name="T37" fmla="*/ 60 h 126"/>
                <a:gd name="T38" fmla="*/ 90 w 993"/>
                <a:gd name="T39" fmla="*/ 72 h 126"/>
                <a:gd name="T40" fmla="*/ 144 w 993"/>
                <a:gd name="T41" fmla="*/ 84 h 126"/>
                <a:gd name="T42" fmla="*/ 210 w 993"/>
                <a:gd name="T43" fmla="*/ 90 h 126"/>
                <a:gd name="T44" fmla="*/ 293 w 993"/>
                <a:gd name="T45" fmla="*/ 102 h 126"/>
                <a:gd name="T46" fmla="*/ 389 w 993"/>
                <a:gd name="T47" fmla="*/ 108 h 126"/>
                <a:gd name="T48" fmla="*/ 503 w 993"/>
                <a:gd name="T49" fmla="*/ 120 h 126"/>
                <a:gd name="T50" fmla="*/ 622 w 993"/>
                <a:gd name="T51" fmla="*/ 120 h 126"/>
                <a:gd name="T52" fmla="*/ 754 w 993"/>
                <a:gd name="T53" fmla="*/ 126 h 126"/>
                <a:gd name="T54" fmla="*/ 873 w 993"/>
                <a:gd name="T55" fmla="*/ 126 h 126"/>
                <a:gd name="T56" fmla="*/ 993 w 993"/>
                <a:gd name="T57" fmla="*/ 126 h 126"/>
                <a:gd name="T58" fmla="*/ 993 w 993"/>
                <a:gd name="T59" fmla="*/ 12 h 126"/>
                <a:gd name="T60" fmla="*/ 879 w 993"/>
                <a:gd name="T61" fmla="*/ 12 h 126"/>
                <a:gd name="T62" fmla="*/ 754 w 993"/>
                <a:gd name="T63" fmla="*/ 6 h 126"/>
                <a:gd name="T64" fmla="*/ 754 w 993"/>
                <a:gd name="T65" fmla="*/ 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a:noFill/>
            </a:ln>
          </p:spPr>
          <p:txBody>
            <a:bodyPr/>
            <a:lstStyle/>
            <a:p>
              <a:pPr eaLnBrk="1" hangingPunct="1">
                <a:defRPr/>
              </a:pPr>
              <a:endParaRPr lang="en-US">
                <a:latin typeface="Arial" charset="0"/>
                <a:ea typeface="ＭＳ Ｐゴシック" charset="0"/>
              </a:endParaRPr>
            </a:p>
          </p:txBody>
        </p:sp>
        <p:sp>
          <p:nvSpPr>
            <p:cNvPr id="151566" name="Freeform 14">
              <a:extLst>
                <a:ext uri="{FF2B5EF4-FFF2-40B4-BE49-F238E27FC236}">
                  <a16:creationId xmlns:a16="http://schemas.microsoft.com/office/drawing/2014/main" id="{A22E49F0-094A-ED42-AB8E-C97DAC888365}"/>
                </a:ext>
              </a:extLst>
            </p:cNvPr>
            <p:cNvSpPr>
              <a:spLocks/>
            </p:cNvSpPr>
            <p:nvPr userDrawn="1"/>
          </p:nvSpPr>
          <p:spPr bwMode="ltGray">
            <a:xfrm>
              <a:off x="4786" y="3645"/>
              <a:ext cx="972" cy="245"/>
            </a:xfrm>
            <a:custGeom>
              <a:avLst/>
              <a:gdLst>
                <a:gd name="T0" fmla="*/ 0 w 969"/>
                <a:gd name="T1" fmla="*/ 0 h 245"/>
                <a:gd name="T2" fmla="*/ 24 w 969"/>
                <a:gd name="T3" fmla="*/ 54 h 245"/>
                <a:gd name="T4" fmla="*/ 66 w 969"/>
                <a:gd name="T5" fmla="*/ 96 h 245"/>
                <a:gd name="T6" fmla="*/ 120 w 969"/>
                <a:gd name="T7" fmla="*/ 137 h 245"/>
                <a:gd name="T8" fmla="*/ 198 w 969"/>
                <a:gd name="T9" fmla="*/ 173 h 245"/>
                <a:gd name="T10" fmla="*/ 293 w 969"/>
                <a:gd name="T11" fmla="*/ 203 h 245"/>
                <a:gd name="T12" fmla="*/ 353 w 969"/>
                <a:gd name="T13" fmla="*/ 215 h 245"/>
                <a:gd name="T14" fmla="*/ 413 w 969"/>
                <a:gd name="T15" fmla="*/ 227 h 245"/>
                <a:gd name="T16" fmla="*/ 479 w 969"/>
                <a:gd name="T17" fmla="*/ 233 h 245"/>
                <a:gd name="T18" fmla="*/ 556 w 969"/>
                <a:gd name="T19" fmla="*/ 239 h 245"/>
                <a:gd name="T20" fmla="*/ 634 w 969"/>
                <a:gd name="T21" fmla="*/ 245 h 245"/>
                <a:gd name="T22" fmla="*/ 724 w 969"/>
                <a:gd name="T23" fmla="*/ 245 h 245"/>
                <a:gd name="T24" fmla="*/ 855 w 969"/>
                <a:gd name="T25" fmla="*/ 245 h 245"/>
                <a:gd name="T26" fmla="*/ 969 w 969"/>
                <a:gd name="T27" fmla="*/ 239 h 245"/>
                <a:gd name="T28" fmla="*/ 969 w 969"/>
                <a:gd name="T29" fmla="*/ 60 h 245"/>
                <a:gd name="T30" fmla="*/ 700 w 969"/>
                <a:gd name="T31" fmla="*/ 60 h 245"/>
                <a:gd name="T32" fmla="*/ 503 w 969"/>
                <a:gd name="T33" fmla="*/ 54 h 245"/>
                <a:gd name="T34" fmla="*/ 317 w 969"/>
                <a:gd name="T35" fmla="*/ 42 h 245"/>
                <a:gd name="T36" fmla="*/ 150 w 969"/>
                <a:gd name="T37" fmla="*/ 24 h 245"/>
                <a:gd name="T38" fmla="*/ 72 w 969"/>
                <a:gd name="T39" fmla="*/ 12 h 245"/>
                <a:gd name="T40" fmla="*/ 0 w 969"/>
                <a:gd name="T41" fmla="*/ 0 h 245"/>
                <a:gd name="T42" fmla="*/ 0 w 969"/>
                <a:gd name="T43" fmla="*/ 0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a:noFill/>
            </a:ln>
          </p:spPr>
          <p:txBody>
            <a:bodyPr/>
            <a:lstStyle/>
            <a:p>
              <a:pPr eaLnBrk="1" hangingPunct="1">
                <a:defRPr/>
              </a:pPr>
              <a:endParaRPr lang="en-US">
                <a:latin typeface="Arial" charset="0"/>
                <a:ea typeface="ＭＳ Ｐゴシック" charset="0"/>
              </a:endParaRPr>
            </a:p>
          </p:txBody>
        </p:sp>
        <p:sp>
          <p:nvSpPr>
            <p:cNvPr id="151567" name="Freeform 15">
              <a:extLst>
                <a:ext uri="{FF2B5EF4-FFF2-40B4-BE49-F238E27FC236}">
                  <a16:creationId xmlns:a16="http://schemas.microsoft.com/office/drawing/2014/main" id="{757FBF49-D826-C848-A0C4-B50897D52DC9}"/>
                </a:ext>
              </a:extLst>
            </p:cNvPr>
            <p:cNvSpPr>
              <a:spLocks/>
            </p:cNvSpPr>
            <p:nvPr userDrawn="1"/>
          </p:nvSpPr>
          <p:spPr bwMode="ltGray">
            <a:xfrm>
              <a:off x="4804" y="3591"/>
              <a:ext cx="954" cy="90"/>
            </a:xfrm>
            <a:custGeom>
              <a:avLst/>
              <a:gdLst>
                <a:gd name="T0" fmla="*/ 700 w 951"/>
                <a:gd name="T1" fmla="*/ 0 h 90"/>
                <a:gd name="T2" fmla="*/ 598 w 951"/>
                <a:gd name="T3" fmla="*/ 0 h 90"/>
                <a:gd name="T4" fmla="*/ 515 w 951"/>
                <a:gd name="T5" fmla="*/ 0 h 90"/>
                <a:gd name="T6" fmla="*/ 431 w 951"/>
                <a:gd name="T7" fmla="*/ 0 h 90"/>
                <a:gd name="T8" fmla="*/ 365 w 951"/>
                <a:gd name="T9" fmla="*/ 0 h 90"/>
                <a:gd name="T10" fmla="*/ 299 w 951"/>
                <a:gd name="T11" fmla="*/ 0 h 90"/>
                <a:gd name="T12" fmla="*/ 245 w 951"/>
                <a:gd name="T13" fmla="*/ 0 h 90"/>
                <a:gd name="T14" fmla="*/ 198 w 951"/>
                <a:gd name="T15" fmla="*/ 0 h 90"/>
                <a:gd name="T16" fmla="*/ 162 w 951"/>
                <a:gd name="T17" fmla="*/ 0 h 90"/>
                <a:gd name="T18" fmla="*/ 126 w 951"/>
                <a:gd name="T19" fmla="*/ 6 h 90"/>
                <a:gd name="T20" fmla="*/ 96 w 951"/>
                <a:gd name="T21" fmla="*/ 6 h 90"/>
                <a:gd name="T22" fmla="*/ 54 w 951"/>
                <a:gd name="T23" fmla="*/ 12 h 90"/>
                <a:gd name="T24" fmla="*/ 30 w 951"/>
                <a:gd name="T25" fmla="*/ 12 h 90"/>
                <a:gd name="T26" fmla="*/ 12 w 951"/>
                <a:gd name="T27" fmla="*/ 18 h 90"/>
                <a:gd name="T28" fmla="*/ 6 w 951"/>
                <a:gd name="T29" fmla="*/ 18 h 90"/>
                <a:gd name="T30" fmla="*/ 0 w 951"/>
                <a:gd name="T31" fmla="*/ 24 h 90"/>
                <a:gd name="T32" fmla="*/ 6 w 951"/>
                <a:gd name="T33" fmla="*/ 30 h 90"/>
                <a:gd name="T34" fmla="*/ 24 w 951"/>
                <a:gd name="T35" fmla="*/ 36 h 90"/>
                <a:gd name="T36" fmla="*/ 54 w 951"/>
                <a:gd name="T37" fmla="*/ 42 h 90"/>
                <a:gd name="T38" fmla="*/ 102 w 951"/>
                <a:gd name="T39" fmla="*/ 54 h 90"/>
                <a:gd name="T40" fmla="*/ 168 w 951"/>
                <a:gd name="T41" fmla="*/ 60 h 90"/>
                <a:gd name="T42" fmla="*/ 251 w 951"/>
                <a:gd name="T43" fmla="*/ 66 h 90"/>
                <a:gd name="T44" fmla="*/ 341 w 951"/>
                <a:gd name="T45" fmla="*/ 78 h 90"/>
                <a:gd name="T46" fmla="*/ 449 w 951"/>
                <a:gd name="T47" fmla="*/ 84 h 90"/>
                <a:gd name="T48" fmla="*/ 568 w 951"/>
                <a:gd name="T49" fmla="*/ 84 h 90"/>
                <a:gd name="T50" fmla="*/ 694 w 951"/>
                <a:gd name="T51" fmla="*/ 90 h 90"/>
                <a:gd name="T52" fmla="*/ 825 w 951"/>
                <a:gd name="T53" fmla="*/ 90 h 90"/>
                <a:gd name="T54" fmla="*/ 951 w 951"/>
                <a:gd name="T55" fmla="*/ 90 h 90"/>
                <a:gd name="T56" fmla="*/ 951 w 951"/>
                <a:gd name="T57" fmla="*/ 6 h 90"/>
                <a:gd name="T58" fmla="*/ 831 w 951"/>
                <a:gd name="T59" fmla="*/ 6 h 90"/>
                <a:gd name="T60" fmla="*/ 772 w 951"/>
                <a:gd name="T61" fmla="*/ 6 h 90"/>
                <a:gd name="T62" fmla="*/ 700 w 951"/>
                <a:gd name="T63" fmla="*/ 0 h 90"/>
                <a:gd name="T64" fmla="*/ 700 w 951"/>
                <a:gd name="T65"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a:noFill/>
            </a:ln>
          </p:spPr>
          <p:txBody>
            <a:bodyPr/>
            <a:lstStyle/>
            <a:p>
              <a:pPr eaLnBrk="1" hangingPunct="1">
                <a:defRPr/>
              </a:pPr>
              <a:endParaRPr lang="en-US">
                <a:latin typeface="Arial" charset="0"/>
                <a:ea typeface="ＭＳ Ｐゴシック" charset="0"/>
              </a:endParaRPr>
            </a:p>
          </p:txBody>
        </p:sp>
        <p:sp>
          <p:nvSpPr>
            <p:cNvPr id="151568" name="Freeform 16">
              <a:extLst>
                <a:ext uri="{FF2B5EF4-FFF2-40B4-BE49-F238E27FC236}">
                  <a16:creationId xmlns:a16="http://schemas.microsoft.com/office/drawing/2014/main" id="{7FF3B962-03A9-244F-BCAB-ED8CEB5F0D5A}"/>
                </a:ext>
              </a:extLst>
            </p:cNvPr>
            <p:cNvSpPr>
              <a:spLocks/>
            </p:cNvSpPr>
            <p:nvPr userDrawn="1"/>
          </p:nvSpPr>
          <p:spPr bwMode="ltGray">
            <a:xfrm>
              <a:off x="3059" y="1541"/>
              <a:ext cx="102" cy="155"/>
            </a:xfrm>
            <a:custGeom>
              <a:avLst/>
              <a:gdLst>
                <a:gd name="T0" fmla="*/ 102 w 102"/>
                <a:gd name="T1" fmla="*/ 0 h 155"/>
                <a:gd name="T2" fmla="*/ 0 w 102"/>
                <a:gd name="T3" fmla="*/ 12 h 155"/>
                <a:gd name="T4" fmla="*/ 30 w 102"/>
                <a:gd name="T5" fmla="*/ 72 h 155"/>
                <a:gd name="T6" fmla="*/ 30 w 102"/>
                <a:gd name="T7" fmla="*/ 155 h 155"/>
                <a:gd name="T8" fmla="*/ 72 w 102"/>
                <a:gd name="T9" fmla="*/ 155 h 155"/>
                <a:gd name="T10" fmla="*/ 72 w 102"/>
                <a:gd name="T11" fmla="*/ 66 h 155"/>
                <a:gd name="T12" fmla="*/ 102 w 102"/>
                <a:gd name="T13" fmla="*/ 0 h 155"/>
                <a:gd name="T14" fmla="*/ 102 w 102"/>
                <a:gd name="T15" fmla="*/ 0 h 1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a:noFill/>
            </a:ln>
          </p:spPr>
          <p:txBody>
            <a:bodyPr/>
            <a:lstStyle/>
            <a:p>
              <a:pPr eaLnBrk="1" hangingPunct="1">
                <a:defRPr/>
              </a:pPr>
              <a:endParaRPr lang="en-US">
                <a:latin typeface="Arial" charset="0"/>
                <a:ea typeface="ＭＳ Ｐゴシック" charset="0"/>
              </a:endParaRPr>
            </a:p>
          </p:txBody>
        </p:sp>
        <p:sp>
          <p:nvSpPr>
            <p:cNvPr id="151569" name="Freeform 17">
              <a:extLst>
                <a:ext uri="{FF2B5EF4-FFF2-40B4-BE49-F238E27FC236}">
                  <a16:creationId xmlns:a16="http://schemas.microsoft.com/office/drawing/2014/main" id="{77FD98A0-879B-AF46-8109-2776A2A02C41}"/>
                </a:ext>
              </a:extLst>
            </p:cNvPr>
            <p:cNvSpPr>
              <a:spLocks noEditPoints="1"/>
            </p:cNvSpPr>
            <p:nvPr userDrawn="1"/>
          </p:nvSpPr>
          <p:spPr bwMode="ltGray">
            <a:xfrm>
              <a:off x="3059" y="1690"/>
              <a:ext cx="90" cy="96"/>
            </a:xfrm>
            <a:custGeom>
              <a:avLst/>
              <a:gdLst>
                <a:gd name="T0" fmla="*/ 48 w 90"/>
                <a:gd name="T1" fmla="*/ 96 h 96"/>
                <a:gd name="T2" fmla="*/ 72 w 90"/>
                <a:gd name="T3" fmla="*/ 72 h 96"/>
                <a:gd name="T4" fmla="*/ 84 w 90"/>
                <a:gd name="T5" fmla="*/ 48 h 96"/>
                <a:gd name="T6" fmla="*/ 90 w 90"/>
                <a:gd name="T7" fmla="*/ 36 h 96"/>
                <a:gd name="T8" fmla="*/ 84 w 90"/>
                <a:gd name="T9" fmla="*/ 24 h 96"/>
                <a:gd name="T10" fmla="*/ 66 w 90"/>
                <a:gd name="T11" fmla="*/ 6 h 96"/>
                <a:gd name="T12" fmla="*/ 42 w 90"/>
                <a:gd name="T13" fmla="*/ 0 h 96"/>
                <a:gd name="T14" fmla="*/ 24 w 90"/>
                <a:gd name="T15" fmla="*/ 0 h 96"/>
                <a:gd name="T16" fmla="*/ 12 w 90"/>
                <a:gd name="T17" fmla="*/ 12 h 96"/>
                <a:gd name="T18" fmla="*/ 6 w 90"/>
                <a:gd name="T19" fmla="*/ 24 h 96"/>
                <a:gd name="T20" fmla="*/ 0 w 90"/>
                <a:gd name="T21" fmla="*/ 36 h 96"/>
                <a:gd name="T22" fmla="*/ 12 w 90"/>
                <a:gd name="T23" fmla="*/ 66 h 96"/>
                <a:gd name="T24" fmla="*/ 30 w 90"/>
                <a:gd name="T25" fmla="*/ 84 h 96"/>
                <a:gd name="T26" fmla="*/ 48 w 90"/>
                <a:gd name="T27" fmla="*/ 96 h 96"/>
                <a:gd name="T28" fmla="*/ 48 w 90"/>
                <a:gd name="T29" fmla="*/ 96 h 96"/>
                <a:gd name="T30" fmla="*/ 48 w 90"/>
                <a:gd name="T31" fmla="*/ 12 h 96"/>
                <a:gd name="T32" fmla="*/ 66 w 90"/>
                <a:gd name="T33" fmla="*/ 18 h 96"/>
                <a:gd name="T34" fmla="*/ 72 w 90"/>
                <a:gd name="T35" fmla="*/ 24 h 96"/>
                <a:gd name="T36" fmla="*/ 72 w 90"/>
                <a:gd name="T37" fmla="*/ 36 h 96"/>
                <a:gd name="T38" fmla="*/ 72 w 90"/>
                <a:gd name="T39" fmla="*/ 48 h 96"/>
                <a:gd name="T40" fmla="*/ 54 w 90"/>
                <a:gd name="T41" fmla="*/ 66 h 96"/>
                <a:gd name="T42" fmla="*/ 48 w 90"/>
                <a:gd name="T43" fmla="*/ 78 h 96"/>
                <a:gd name="T44" fmla="*/ 30 w 90"/>
                <a:gd name="T45" fmla="*/ 66 h 96"/>
                <a:gd name="T46" fmla="*/ 24 w 90"/>
                <a:gd name="T47" fmla="*/ 48 h 96"/>
                <a:gd name="T48" fmla="*/ 18 w 90"/>
                <a:gd name="T49" fmla="*/ 30 h 96"/>
                <a:gd name="T50" fmla="*/ 30 w 90"/>
                <a:gd name="T51" fmla="*/ 12 h 96"/>
                <a:gd name="T52" fmla="*/ 48 w 90"/>
                <a:gd name="T53" fmla="*/ 12 h 96"/>
                <a:gd name="T54" fmla="*/ 48 w 90"/>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p:spPr>
          <p:txBody>
            <a:bodyPr/>
            <a:lstStyle/>
            <a:p>
              <a:pPr eaLnBrk="1" hangingPunct="1">
                <a:defRPr/>
              </a:pPr>
              <a:endParaRPr lang="en-US">
                <a:latin typeface="Arial" charset="0"/>
                <a:ea typeface="ＭＳ Ｐゴシック" charset="0"/>
              </a:endParaRPr>
            </a:p>
          </p:txBody>
        </p:sp>
        <p:sp>
          <p:nvSpPr>
            <p:cNvPr id="151570" name="Freeform 18">
              <a:extLst>
                <a:ext uri="{FF2B5EF4-FFF2-40B4-BE49-F238E27FC236}">
                  <a16:creationId xmlns:a16="http://schemas.microsoft.com/office/drawing/2014/main" id="{BAB5712F-059A-7846-A099-AB3F7B52FF0D}"/>
                </a:ext>
              </a:extLst>
            </p:cNvPr>
            <p:cNvSpPr>
              <a:spLocks noEditPoints="1"/>
            </p:cNvSpPr>
            <p:nvPr userDrawn="1"/>
          </p:nvSpPr>
          <p:spPr bwMode="ltGray">
            <a:xfrm>
              <a:off x="3059" y="1768"/>
              <a:ext cx="90" cy="108"/>
            </a:xfrm>
            <a:custGeom>
              <a:avLst/>
              <a:gdLst>
                <a:gd name="T0" fmla="*/ 0 w 90"/>
                <a:gd name="T1" fmla="*/ 90 h 108"/>
                <a:gd name="T2" fmla="*/ 12 w 90"/>
                <a:gd name="T3" fmla="*/ 102 h 108"/>
                <a:gd name="T4" fmla="*/ 24 w 90"/>
                <a:gd name="T5" fmla="*/ 108 h 108"/>
                <a:gd name="T6" fmla="*/ 54 w 90"/>
                <a:gd name="T7" fmla="*/ 108 h 108"/>
                <a:gd name="T8" fmla="*/ 78 w 90"/>
                <a:gd name="T9" fmla="*/ 96 h 108"/>
                <a:gd name="T10" fmla="*/ 90 w 90"/>
                <a:gd name="T11" fmla="*/ 72 h 108"/>
                <a:gd name="T12" fmla="*/ 84 w 90"/>
                <a:gd name="T13" fmla="*/ 42 h 108"/>
                <a:gd name="T14" fmla="*/ 66 w 90"/>
                <a:gd name="T15" fmla="*/ 24 h 108"/>
                <a:gd name="T16" fmla="*/ 54 w 90"/>
                <a:gd name="T17" fmla="*/ 12 h 108"/>
                <a:gd name="T18" fmla="*/ 48 w 90"/>
                <a:gd name="T19" fmla="*/ 6 h 108"/>
                <a:gd name="T20" fmla="*/ 48 w 90"/>
                <a:gd name="T21" fmla="*/ 6 h 108"/>
                <a:gd name="T22" fmla="*/ 48 w 90"/>
                <a:gd name="T23" fmla="*/ 0 h 108"/>
                <a:gd name="T24" fmla="*/ 24 w 90"/>
                <a:gd name="T25" fmla="*/ 24 h 108"/>
                <a:gd name="T26" fmla="*/ 6 w 90"/>
                <a:gd name="T27" fmla="*/ 48 h 108"/>
                <a:gd name="T28" fmla="*/ 0 w 90"/>
                <a:gd name="T29" fmla="*/ 66 h 108"/>
                <a:gd name="T30" fmla="*/ 0 w 90"/>
                <a:gd name="T31" fmla="*/ 90 h 108"/>
                <a:gd name="T32" fmla="*/ 0 w 90"/>
                <a:gd name="T33" fmla="*/ 90 h 108"/>
                <a:gd name="T34" fmla="*/ 12 w 90"/>
                <a:gd name="T35" fmla="*/ 66 h 108"/>
                <a:gd name="T36" fmla="*/ 18 w 90"/>
                <a:gd name="T37" fmla="*/ 48 h 108"/>
                <a:gd name="T38" fmla="*/ 30 w 90"/>
                <a:gd name="T39" fmla="*/ 36 h 108"/>
                <a:gd name="T40" fmla="*/ 42 w 90"/>
                <a:gd name="T41" fmla="*/ 24 h 108"/>
                <a:gd name="T42" fmla="*/ 48 w 90"/>
                <a:gd name="T43" fmla="*/ 18 h 108"/>
                <a:gd name="T44" fmla="*/ 66 w 90"/>
                <a:gd name="T45" fmla="*/ 30 h 108"/>
                <a:gd name="T46" fmla="*/ 72 w 90"/>
                <a:gd name="T47" fmla="*/ 48 h 108"/>
                <a:gd name="T48" fmla="*/ 78 w 90"/>
                <a:gd name="T49" fmla="*/ 72 h 108"/>
                <a:gd name="T50" fmla="*/ 78 w 90"/>
                <a:gd name="T51" fmla="*/ 84 h 108"/>
                <a:gd name="T52" fmla="*/ 66 w 90"/>
                <a:gd name="T53" fmla="*/ 96 h 108"/>
                <a:gd name="T54" fmla="*/ 42 w 90"/>
                <a:gd name="T55" fmla="*/ 102 h 108"/>
                <a:gd name="T56" fmla="*/ 30 w 90"/>
                <a:gd name="T57" fmla="*/ 96 h 108"/>
                <a:gd name="T58" fmla="*/ 18 w 90"/>
                <a:gd name="T59" fmla="*/ 90 h 108"/>
                <a:gd name="T60" fmla="*/ 12 w 90"/>
                <a:gd name="T61" fmla="*/ 78 h 108"/>
                <a:gd name="T62" fmla="*/ 12 w 90"/>
                <a:gd name="T63" fmla="*/ 66 h 108"/>
                <a:gd name="T64" fmla="*/ 12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a:noFill/>
            </a:ln>
          </p:spPr>
          <p:txBody>
            <a:bodyPr/>
            <a:lstStyle/>
            <a:p>
              <a:pPr eaLnBrk="1" hangingPunct="1">
                <a:defRPr/>
              </a:pPr>
              <a:endParaRPr lang="en-US">
                <a:latin typeface="Arial" charset="0"/>
                <a:ea typeface="ＭＳ Ｐゴシック" charset="0"/>
              </a:endParaRPr>
            </a:p>
          </p:txBody>
        </p:sp>
        <p:sp>
          <p:nvSpPr>
            <p:cNvPr id="151571" name="Freeform 19">
              <a:extLst>
                <a:ext uri="{FF2B5EF4-FFF2-40B4-BE49-F238E27FC236}">
                  <a16:creationId xmlns:a16="http://schemas.microsoft.com/office/drawing/2014/main" id="{7CF1367C-C1CF-4149-805D-F65B3D1AD154}"/>
                </a:ext>
              </a:extLst>
            </p:cNvPr>
            <p:cNvSpPr>
              <a:spLocks/>
            </p:cNvSpPr>
            <p:nvPr userDrawn="1"/>
          </p:nvSpPr>
          <p:spPr bwMode="ltGray">
            <a:xfrm>
              <a:off x="5470" y="1205"/>
              <a:ext cx="102" cy="156"/>
            </a:xfrm>
            <a:custGeom>
              <a:avLst/>
              <a:gdLst>
                <a:gd name="T0" fmla="*/ 102 w 102"/>
                <a:gd name="T1" fmla="*/ 0 h 156"/>
                <a:gd name="T2" fmla="*/ 0 w 102"/>
                <a:gd name="T3" fmla="*/ 6 h 156"/>
                <a:gd name="T4" fmla="*/ 30 w 102"/>
                <a:gd name="T5" fmla="*/ 72 h 156"/>
                <a:gd name="T6" fmla="*/ 30 w 102"/>
                <a:gd name="T7" fmla="*/ 156 h 156"/>
                <a:gd name="T8" fmla="*/ 72 w 102"/>
                <a:gd name="T9" fmla="*/ 156 h 156"/>
                <a:gd name="T10" fmla="*/ 72 w 102"/>
                <a:gd name="T11" fmla="*/ 66 h 156"/>
                <a:gd name="T12" fmla="*/ 102 w 102"/>
                <a:gd name="T13" fmla="*/ 0 h 156"/>
                <a:gd name="T14" fmla="*/ 102 w 102"/>
                <a:gd name="T15" fmla="*/ 0 h 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a:noFill/>
            </a:ln>
          </p:spPr>
          <p:txBody>
            <a:bodyPr/>
            <a:lstStyle/>
            <a:p>
              <a:pPr eaLnBrk="1" hangingPunct="1">
                <a:defRPr/>
              </a:pPr>
              <a:endParaRPr lang="en-US">
                <a:latin typeface="Arial" charset="0"/>
                <a:ea typeface="ＭＳ Ｐゴシック" charset="0"/>
              </a:endParaRPr>
            </a:p>
          </p:txBody>
        </p:sp>
        <p:sp>
          <p:nvSpPr>
            <p:cNvPr id="151572" name="Freeform 20">
              <a:extLst>
                <a:ext uri="{FF2B5EF4-FFF2-40B4-BE49-F238E27FC236}">
                  <a16:creationId xmlns:a16="http://schemas.microsoft.com/office/drawing/2014/main" id="{163D9D48-B3C3-734A-8FAC-AB03E65B5DF2}"/>
                </a:ext>
              </a:extLst>
            </p:cNvPr>
            <p:cNvSpPr>
              <a:spLocks noEditPoints="1"/>
            </p:cNvSpPr>
            <p:nvPr userDrawn="1"/>
          </p:nvSpPr>
          <p:spPr bwMode="ltGray">
            <a:xfrm>
              <a:off x="5476" y="1349"/>
              <a:ext cx="84" cy="96"/>
            </a:xfrm>
            <a:custGeom>
              <a:avLst/>
              <a:gdLst>
                <a:gd name="T0" fmla="*/ 42 w 84"/>
                <a:gd name="T1" fmla="*/ 96 h 96"/>
                <a:gd name="T2" fmla="*/ 66 w 84"/>
                <a:gd name="T3" fmla="*/ 78 h 96"/>
                <a:gd name="T4" fmla="*/ 84 w 84"/>
                <a:gd name="T5" fmla="*/ 54 h 96"/>
                <a:gd name="T6" fmla="*/ 84 w 84"/>
                <a:gd name="T7" fmla="*/ 30 h 96"/>
                <a:gd name="T8" fmla="*/ 66 w 84"/>
                <a:gd name="T9" fmla="*/ 6 h 96"/>
                <a:gd name="T10" fmla="*/ 42 w 84"/>
                <a:gd name="T11" fmla="*/ 0 h 96"/>
                <a:gd name="T12" fmla="*/ 24 w 84"/>
                <a:gd name="T13" fmla="*/ 6 h 96"/>
                <a:gd name="T14" fmla="*/ 12 w 84"/>
                <a:gd name="T15" fmla="*/ 18 h 96"/>
                <a:gd name="T16" fmla="*/ 6 w 84"/>
                <a:gd name="T17" fmla="*/ 30 h 96"/>
                <a:gd name="T18" fmla="*/ 0 w 84"/>
                <a:gd name="T19" fmla="*/ 42 h 96"/>
                <a:gd name="T20" fmla="*/ 12 w 84"/>
                <a:gd name="T21" fmla="*/ 66 h 96"/>
                <a:gd name="T22" fmla="*/ 30 w 84"/>
                <a:gd name="T23" fmla="*/ 84 h 96"/>
                <a:gd name="T24" fmla="*/ 42 w 84"/>
                <a:gd name="T25" fmla="*/ 96 h 96"/>
                <a:gd name="T26" fmla="*/ 42 w 84"/>
                <a:gd name="T27" fmla="*/ 96 h 96"/>
                <a:gd name="T28" fmla="*/ 48 w 84"/>
                <a:gd name="T29" fmla="*/ 12 h 96"/>
                <a:gd name="T30" fmla="*/ 66 w 84"/>
                <a:gd name="T31" fmla="*/ 18 h 96"/>
                <a:gd name="T32" fmla="*/ 72 w 84"/>
                <a:gd name="T33" fmla="*/ 30 h 96"/>
                <a:gd name="T34" fmla="*/ 72 w 84"/>
                <a:gd name="T35" fmla="*/ 42 h 96"/>
                <a:gd name="T36" fmla="*/ 66 w 84"/>
                <a:gd name="T37" fmla="*/ 54 h 96"/>
                <a:gd name="T38" fmla="*/ 54 w 84"/>
                <a:gd name="T39" fmla="*/ 72 h 96"/>
                <a:gd name="T40" fmla="*/ 42 w 84"/>
                <a:gd name="T41" fmla="*/ 84 h 96"/>
                <a:gd name="T42" fmla="*/ 42 w 84"/>
                <a:gd name="T43" fmla="*/ 84 h 96"/>
                <a:gd name="T44" fmla="*/ 30 w 84"/>
                <a:gd name="T45" fmla="*/ 72 h 96"/>
                <a:gd name="T46" fmla="*/ 18 w 84"/>
                <a:gd name="T47" fmla="*/ 54 h 96"/>
                <a:gd name="T48" fmla="*/ 18 w 84"/>
                <a:gd name="T49" fmla="*/ 30 h 96"/>
                <a:gd name="T50" fmla="*/ 30 w 84"/>
                <a:gd name="T51" fmla="*/ 18 h 96"/>
                <a:gd name="T52" fmla="*/ 48 w 84"/>
                <a:gd name="T53" fmla="*/ 12 h 96"/>
                <a:gd name="T54" fmla="*/ 48 w 84"/>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p:spPr>
          <p:txBody>
            <a:bodyPr/>
            <a:lstStyle/>
            <a:p>
              <a:pPr eaLnBrk="1" hangingPunct="1">
                <a:defRPr/>
              </a:pPr>
              <a:endParaRPr lang="en-US">
                <a:latin typeface="Arial" charset="0"/>
                <a:ea typeface="ＭＳ Ｐゴシック" charset="0"/>
              </a:endParaRPr>
            </a:p>
          </p:txBody>
        </p:sp>
        <p:sp>
          <p:nvSpPr>
            <p:cNvPr id="151573" name="Freeform 21">
              <a:extLst>
                <a:ext uri="{FF2B5EF4-FFF2-40B4-BE49-F238E27FC236}">
                  <a16:creationId xmlns:a16="http://schemas.microsoft.com/office/drawing/2014/main" id="{060F199C-CDBA-4D4F-8CCF-C7D105966DF3}"/>
                </a:ext>
              </a:extLst>
            </p:cNvPr>
            <p:cNvSpPr>
              <a:spLocks noEditPoints="1"/>
            </p:cNvSpPr>
            <p:nvPr userDrawn="1"/>
          </p:nvSpPr>
          <p:spPr bwMode="ltGray">
            <a:xfrm>
              <a:off x="5470" y="1433"/>
              <a:ext cx="90" cy="108"/>
            </a:xfrm>
            <a:custGeom>
              <a:avLst/>
              <a:gdLst>
                <a:gd name="T0" fmla="*/ 6 w 90"/>
                <a:gd name="T1" fmla="*/ 90 h 108"/>
                <a:gd name="T2" fmla="*/ 18 w 90"/>
                <a:gd name="T3" fmla="*/ 102 h 108"/>
                <a:gd name="T4" fmla="*/ 30 w 90"/>
                <a:gd name="T5" fmla="*/ 108 h 108"/>
                <a:gd name="T6" fmla="*/ 60 w 90"/>
                <a:gd name="T7" fmla="*/ 108 h 108"/>
                <a:gd name="T8" fmla="*/ 84 w 90"/>
                <a:gd name="T9" fmla="*/ 96 h 108"/>
                <a:gd name="T10" fmla="*/ 90 w 90"/>
                <a:gd name="T11" fmla="*/ 84 h 108"/>
                <a:gd name="T12" fmla="*/ 90 w 90"/>
                <a:gd name="T13" fmla="*/ 66 h 108"/>
                <a:gd name="T14" fmla="*/ 84 w 90"/>
                <a:gd name="T15" fmla="*/ 36 h 108"/>
                <a:gd name="T16" fmla="*/ 72 w 90"/>
                <a:gd name="T17" fmla="*/ 18 h 108"/>
                <a:gd name="T18" fmla="*/ 60 w 90"/>
                <a:gd name="T19" fmla="*/ 6 h 108"/>
                <a:gd name="T20" fmla="*/ 54 w 90"/>
                <a:gd name="T21" fmla="*/ 0 h 108"/>
                <a:gd name="T22" fmla="*/ 54 w 90"/>
                <a:gd name="T23" fmla="*/ 0 h 108"/>
                <a:gd name="T24" fmla="*/ 48 w 90"/>
                <a:gd name="T25" fmla="*/ 0 h 108"/>
                <a:gd name="T26" fmla="*/ 24 w 90"/>
                <a:gd name="T27" fmla="*/ 24 h 108"/>
                <a:gd name="T28" fmla="*/ 12 w 90"/>
                <a:gd name="T29" fmla="*/ 48 h 108"/>
                <a:gd name="T30" fmla="*/ 0 w 90"/>
                <a:gd name="T31" fmla="*/ 66 h 108"/>
                <a:gd name="T32" fmla="*/ 6 w 90"/>
                <a:gd name="T33" fmla="*/ 90 h 108"/>
                <a:gd name="T34" fmla="*/ 6 w 90"/>
                <a:gd name="T35" fmla="*/ 90 h 108"/>
                <a:gd name="T36" fmla="*/ 18 w 90"/>
                <a:gd name="T37" fmla="*/ 66 h 108"/>
                <a:gd name="T38" fmla="*/ 24 w 90"/>
                <a:gd name="T39" fmla="*/ 48 h 108"/>
                <a:gd name="T40" fmla="*/ 36 w 90"/>
                <a:gd name="T41" fmla="*/ 30 h 108"/>
                <a:gd name="T42" fmla="*/ 42 w 90"/>
                <a:gd name="T43" fmla="*/ 18 h 108"/>
                <a:gd name="T44" fmla="*/ 48 w 90"/>
                <a:gd name="T45" fmla="*/ 12 h 108"/>
                <a:gd name="T46" fmla="*/ 78 w 90"/>
                <a:gd name="T47" fmla="*/ 42 h 108"/>
                <a:gd name="T48" fmla="*/ 84 w 90"/>
                <a:gd name="T49" fmla="*/ 66 h 108"/>
                <a:gd name="T50" fmla="*/ 66 w 90"/>
                <a:gd name="T51" fmla="*/ 90 h 108"/>
                <a:gd name="T52" fmla="*/ 54 w 90"/>
                <a:gd name="T53" fmla="*/ 96 h 108"/>
                <a:gd name="T54" fmla="*/ 42 w 90"/>
                <a:gd name="T55" fmla="*/ 96 h 108"/>
                <a:gd name="T56" fmla="*/ 30 w 90"/>
                <a:gd name="T57" fmla="*/ 96 h 108"/>
                <a:gd name="T58" fmla="*/ 24 w 90"/>
                <a:gd name="T59" fmla="*/ 84 h 108"/>
                <a:gd name="T60" fmla="*/ 18 w 90"/>
                <a:gd name="T61" fmla="*/ 78 h 108"/>
                <a:gd name="T62" fmla="*/ 18 w 90"/>
                <a:gd name="T63" fmla="*/ 66 h 108"/>
                <a:gd name="T64" fmla="*/ 18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a:noFill/>
            </a:ln>
          </p:spPr>
          <p:txBody>
            <a:bodyPr/>
            <a:lstStyle/>
            <a:p>
              <a:pPr eaLnBrk="1" hangingPunct="1">
                <a:defRPr/>
              </a:pPr>
              <a:endParaRPr lang="en-US">
                <a:latin typeface="Arial" charset="0"/>
                <a:ea typeface="ＭＳ Ｐゴシック" charset="0"/>
              </a:endParaRPr>
            </a:p>
          </p:txBody>
        </p:sp>
        <p:sp>
          <p:nvSpPr>
            <p:cNvPr id="151574" name="Freeform 22">
              <a:extLst>
                <a:ext uri="{FF2B5EF4-FFF2-40B4-BE49-F238E27FC236}">
                  <a16:creationId xmlns:a16="http://schemas.microsoft.com/office/drawing/2014/main" id="{487244EA-C491-5F44-8618-8028C05CAEE0}"/>
                </a:ext>
              </a:extLst>
            </p:cNvPr>
            <p:cNvSpPr>
              <a:spLocks noEditPoints="1"/>
            </p:cNvSpPr>
            <p:nvPr userDrawn="1"/>
          </p:nvSpPr>
          <p:spPr bwMode="ltGray">
            <a:xfrm>
              <a:off x="5428" y="3525"/>
              <a:ext cx="66" cy="96"/>
            </a:xfrm>
            <a:custGeom>
              <a:avLst/>
              <a:gdLst>
                <a:gd name="T0" fmla="*/ 30 w 66"/>
                <a:gd name="T1" fmla="*/ 96 h 96"/>
                <a:gd name="T2" fmla="*/ 54 w 66"/>
                <a:gd name="T3" fmla="*/ 72 h 96"/>
                <a:gd name="T4" fmla="*/ 66 w 66"/>
                <a:gd name="T5" fmla="*/ 48 h 96"/>
                <a:gd name="T6" fmla="*/ 66 w 66"/>
                <a:gd name="T7" fmla="*/ 24 h 96"/>
                <a:gd name="T8" fmla="*/ 54 w 66"/>
                <a:gd name="T9" fmla="*/ 6 h 96"/>
                <a:gd name="T10" fmla="*/ 30 w 66"/>
                <a:gd name="T11" fmla="*/ 0 h 96"/>
                <a:gd name="T12" fmla="*/ 18 w 66"/>
                <a:gd name="T13" fmla="*/ 0 h 96"/>
                <a:gd name="T14" fmla="*/ 6 w 66"/>
                <a:gd name="T15" fmla="*/ 12 h 96"/>
                <a:gd name="T16" fmla="*/ 0 w 66"/>
                <a:gd name="T17" fmla="*/ 36 h 96"/>
                <a:gd name="T18" fmla="*/ 6 w 66"/>
                <a:gd name="T19" fmla="*/ 60 h 96"/>
                <a:gd name="T20" fmla="*/ 18 w 66"/>
                <a:gd name="T21" fmla="*/ 84 h 96"/>
                <a:gd name="T22" fmla="*/ 30 w 66"/>
                <a:gd name="T23" fmla="*/ 96 h 96"/>
                <a:gd name="T24" fmla="*/ 30 w 66"/>
                <a:gd name="T25" fmla="*/ 96 h 96"/>
                <a:gd name="T26" fmla="*/ 30 w 66"/>
                <a:gd name="T27" fmla="*/ 12 h 96"/>
                <a:gd name="T28" fmla="*/ 48 w 66"/>
                <a:gd name="T29" fmla="*/ 18 h 96"/>
                <a:gd name="T30" fmla="*/ 54 w 66"/>
                <a:gd name="T31" fmla="*/ 24 h 96"/>
                <a:gd name="T32" fmla="*/ 54 w 66"/>
                <a:gd name="T33" fmla="*/ 36 h 96"/>
                <a:gd name="T34" fmla="*/ 48 w 66"/>
                <a:gd name="T35" fmla="*/ 48 h 96"/>
                <a:gd name="T36" fmla="*/ 36 w 66"/>
                <a:gd name="T37" fmla="*/ 66 h 96"/>
                <a:gd name="T38" fmla="*/ 30 w 66"/>
                <a:gd name="T39" fmla="*/ 78 h 96"/>
                <a:gd name="T40" fmla="*/ 18 w 66"/>
                <a:gd name="T41" fmla="*/ 66 h 96"/>
                <a:gd name="T42" fmla="*/ 12 w 66"/>
                <a:gd name="T43" fmla="*/ 48 h 96"/>
                <a:gd name="T44" fmla="*/ 6 w 66"/>
                <a:gd name="T45" fmla="*/ 30 h 96"/>
                <a:gd name="T46" fmla="*/ 18 w 66"/>
                <a:gd name="T47" fmla="*/ 12 h 96"/>
                <a:gd name="T48" fmla="*/ 30 w 66"/>
                <a:gd name="T49" fmla="*/ 12 h 96"/>
                <a:gd name="T50" fmla="*/ 30 w 66"/>
                <a:gd name="T51"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a:noFill/>
            </a:ln>
          </p:spPr>
          <p:txBody>
            <a:bodyPr/>
            <a:lstStyle/>
            <a:p>
              <a:pPr eaLnBrk="1" hangingPunct="1">
                <a:defRPr/>
              </a:pPr>
              <a:endParaRPr lang="en-US">
                <a:latin typeface="Arial" charset="0"/>
                <a:ea typeface="ＭＳ Ｐゴシック" charset="0"/>
              </a:endParaRPr>
            </a:p>
          </p:txBody>
        </p:sp>
        <p:sp>
          <p:nvSpPr>
            <p:cNvPr id="151575" name="Freeform 23">
              <a:extLst>
                <a:ext uri="{FF2B5EF4-FFF2-40B4-BE49-F238E27FC236}">
                  <a16:creationId xmlns:a16="http://schemas.microsoft.com/office/drawing/2014/main" id="{EF5D62EA-E558-0946-9D90-B061B51C00D0}"/>
                </a:ext>
              </a:extLst>
            </p:cNvPr>
            <p:cNvSpPr>
              <a:spLocks/>
            </p:cNvSpPr>
            <p:nvPr userDrawn="1"/>
          </p:nvSpPr>
          <p:spPr bwMode="ltGray">
            <a:xfrm>
              <a:off x="3017" y="1127"/>
              <a:ext cx="2603" cy="444"/>
            </a:xfrm>
            <a:custGeom>
              <a:avLst/>
              <a:gdLst>
                <a:gd name="T0" fmla="*/ 2577 w 2594"/>
                <a:gd name="T1" fmla="*/ 0 h 444"/>
                <a:gd name="T2" fmla="*/ 2594 w 2594"/>
                <a:gd name="T3" fmla="*/ 72 h 444"/>
                <a:gd name="T4" fmla="*/ 6 w 2594"/>
                <a:gd name="T5" fmla="*/ 444 h 444"/>
                <a:gd name="T6" fmla="*/ 0 w 2594"/>
                <a:gd name="T7" fmla="*/ 396 h 444"/>
                <a:gd name="T8" fmla="*/ 1225 w 2594"/>
                <a:gd name="T9" fmla="*/ 96 h 444"/>
                <a:gd name="T10" fmla="*/ 1351 w 2594"/>
                <a:gd name="T11" fmla="*/ 78 h 444"/>
                <a:gd name="T12" fmla="*/ 2577 w 2594"/>
                <a:gd name="T13" fmla="*/ 0 h 444"/>
                <a:gd name="T14" fmla="*/ 2577 w 2594"/>
                <a:gd name="T15" fmla="*/ 0 h 4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a:noFill/>
            </a:ln>
          </p:spPr>
          <p:txBody>
            <a:bodyPr/>
            <a:lstStyle/>
            <a:p>
              <a:pPr eaLnBrk="1" hangingPunct="1">
                <a:defRPr/>
              </a:pPr>
              <a:endParaRPr lang="en-US">
                <a:latin typeface="Arial" charset="0"/>
                <a:ea typeface="ＭＳ Ｐゴシック" charset="0"/>
              </a:endParaRPr>
            </a:p>
          </p:txBody>
        </p:sp>
        <p:sp>
          <p:nvSpPr>
            <p:cNvPr id="151576" name="Freeform 24">
              <a:extLst>
                <a:ext uri="{FF2B5EF4-FFF2-40B4-BE49-F238E27FC236}">
                  <a16:creationId xmlns:a16="http://schemas.microsoft.com/office/drawing/2014/main" id="{3C8BA2A4-05E9-EF48-9554-66A56C20C3B4}"/>
                </a:ext>
              </a:extLst>
            </p:cNvPr>
            <p:cNvSpPr>
              <a:spLocks noEditPoints="1"/>
            </p:cNvSpPr>
            <p:nvPr userDrawn="1"/>
          </p:nvSpPr>
          <p:spPr bwMode="ltGray">
            <a:xfrm>
              <a:off x="2934" y="3773"/>
              <a:ext cx="84" cy="95"/>
            </a:xfrm>
            <a:custGeom>
              <a:avLst/>
              <a:gdLst>
                <a:gd name="T0" fmla="*/ 36 w 84"/>
                <a:gd name="T1" fmla="*/ 95 h 95"/>
                <a:gd name="T2" fmla="*/ 60 w 84"/>
                <a:gd name="T3" fmla="*/ 77 h 95"/>
                <a:gd name="T4" fmla="*/ 78 w 84"/>
                <a:gd name="T5" fmla="*/ 53 h 95"/>
                <a:gd name="T6" fmla="*/ 84 w 84"/>
                <a:gd name="T7" fmla="*/ 42 h 95"/>
                <a:gd name="T8" fmla="*/ 84 w 84"/>
                <a:gd name="T9" fmla="*/ 30 h 95"/>
                <a:gd name="T10" fmla="*/ 72 w 84"/>
                <a:gd name="T11" fmla="*/ 6 h 95"/>
                <a:gd name="T12" fmla="*/ 42 w 84"/>
                <a:gd name="T13" fmla="*/ 0 h 95"/>
                <a:gd name="T14" fmla="*/ 30 w 84"/>
                <a:gd name="T15" fmla="*/ 0 h 95"/>
                <a:gd name="T16" fmla="*/ 12 w 84"/>
                <a:gd name="T17" fmla="*/ 12 h 95"/>
                <a:gd name="T18" fmla="*/ 0 w 84"/>
                <a:gd name="T19" fmla="*/ 24 h 95"/>
                <a:gd name="T20" fmla="*/ 0 w 84"/>
                <a:gd name="T21" fmla="*/ 36 h 95"/>
                <a:gd name="T22" fmla="*/ 6 w 84"/>
                <a:gd name="T23" fmla="*/ 59 h 95"/>
                <a:gd name="T24" fmla="*/ 24 w 84"/>
                <a:gd name="T25" fmla="*/ 83 h 95"/>
                <a:gd name="T26" fmla="*/ 36 w 84"/>
                <a:gd name="T27" fmla="*/ 95 h 95"/>
                <a:gd name="T28" fmla="*/ 36 w 84"/>
                <a:gd name="T29" fmla="*/ 95 h 95"/>
                <a:gd name="T30" fmla="*/ 48 w 84"/>
                <a:gd name="T31" fmla="*/ 12 h 95"/>
                <a:gd name="T32" fmla="*/ 66 w 84"/>
                <a:gd name="T33" fmla="*/ 18 h 95"/>
                <a:gd name="T34" fmla="*/ 72 w 84"/>
                <a:gd name="T35" fmla="*/ 30 h 95"/>
                <a:gd name="T36" fmla="*/ 72 w 84"/>
                <a:gd name="T37" fmla="*/ 42 h 95"/>
                <a:gd name="T38" fmla="*/ 66 w 84"/>
                <a:gd name="T39" fmla="*/ 53 h 95"/>
                <a:gd name="T40" fmla="*/ 48 w 84"/>
                <a:gd name="T41" fmla="*/ 71 h 95"/>
                <a:gd name="T42" fmla="*/ 42 w 84"/>
                <a:gd name="T43" fmla="*/ 77 h 95"/>
                <a:gd name="T44" fmla="*/ 36 w 84"/>
                <a:gd name="T45" fmla="*/ 77 h 95"/>
                <a:gd name="T46" fmla="*/ 24 w 84"/>
                <a:gd name="T47" fmla="*/ 65 h 95"/>
                <a:gd name="T48" fmla="*/ 18 w 84"/>
                <a:gd name="T49" fmla="*/ 48 h 95"/>
                <a:gd name="T50" fmla="*/ 18 w 84"/>
                <a:gd name="T51" fmla="*/ 30 h 95"/>
                <a:gd name="T52" fmla="*/ 30 w 84"/>
                <a:gd name="T53" fmla="*/ 12 h 95"/>
                <a:gd name="T54" fmla="*/ 48 w 84"/>
                <a:gd name="T55" fmla="*/ 12 h 95"/>
                <a:gd name="T56" fmla="*/ 48 w 84"/>
                <a:gd name="T57" fmla="*/ 12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p:spPr>
          <p:txBody>
            <a:bodyPr/>
            <a:lstStyle/>
            <a:p>
              <a:pPr eaLnBrk="1" hangingPunct="1">
                <a:defRPr/>
              </a:pPr>
              <a:endParaRPr lang="en-US">
                <a:latin typeface="Arial" charset="0"/>
                <a:ea typeface="ＭＳ Ｐゴシック" charset="0"/>
              </a:endParaRPr>
            </a:p>
          </p:txBody>
        </p:sp>
        <p:sp>
          <p:nvSpPr>
            <p:cNvPr id="151577" name="Freeform 25">
              <a:extLst>
                <a:ext uri="{FF2B5EF4-FFF2-40B4-BE49-F238E27FC236}">
                  <a16:creationId xmlns:a16="http://schemas.microsoft.com/office/drawing/2014/main" id="{27770839-82C4-044A-8337-D99C1DC7D71B}"/>
                </a:ext>
              </a:extLst>
            </p:cNvPr>
            <p:cNvSpPr>
              <a:spLocks noEditPoints="1"/>
            </p:cNvSpPr>
            <p:nvPr userDrawn="1"/>
          </p:nvSpPr>
          <p:spPr bwMode="ltGray">
            <a:xfrm>
              <a:off x="3779" y="3872"/>
              <a:ext cx="90" cy="108"/>
            </a:xfrm>
            <a:custGeom>
              <a:avLst/>
              <a:gdLst>
                <a:gd name="T0" fmla="*/ 12 w 90"/>
                <a:gd name="T1" fmla="*/ 96 h 108"/>
                <a:gd name="T2" fmla="*/ 24 w 90"/>
                <a:gd name="T3" fmla="*/ 108 h 108"/>
                <a:gd name="T4" fmla="*/ 42 w 90"/>
                <a:gd name="T5" fmla="*/ 108 h 108"/>
                <a:gd name="T6" fmla="*/ 66 w 90"/>
                <a:gd name="T7" fmla="*/ 102 h 108"/>
                <a:gd name="T8" fmla="*/ 84 w 90"/>
                <a:gd name="T9" fmla="*/ 78 h 108"/>
                <a:gd name="T10" fmla="*/ 90 w 90"/>
                <a:gd name="T11" fmla="*/ 66 h 108"/>
                <a:gd name="T12" fmla="*/ 84 w 90"/>
                <a:gd name="T13" fmla="*/ 48 h 108"/>
                <a:gd name="T14" fmla="*/ 66 w 90"/>
                <a:gd name="T15" fmla="*/ 24 h 108"/>
                <a:gd name="T16" fmla="*/ 48 w 90"/>
                <a:gd name="T17" fmla="*/ 12 h 108"/>
                <a:gd name="T18" fmla="*/ 36 w 90"/>
                <a:gd name="T19" fmla="*/ 0 h 108"/>
                <a:gd name="T20" fmla="*/ 30 w 90"/>
                <a:gd name="T21" fmla="*/ 0 h 108"/>
                <a:gd name="T22" fmla="*/ 30 w 90"/>
                <a:gd name="T23" fmla="*/ 0 h 108"/>
                <a:gd name="T24" fmla="*/ 24 w 90"/>
                <a:gd name="T25" fmla="*/ 0 h 108"/>
                <a:gd name="T26" fmla="*/ 12 w 90"/>
                <a:gd name="T27" fmla="*/ 30 h 108"/>
                <a:gd name="T28" fmla="*/ 0 w 90"/>
                <a:gd name="T29" fmla="*/ 54 h 108"/>
                <a:gd name="T30" fmla="*/ 0 w 90"/>
                <a:gd name="T31" fmla="*/ 78 h 108"/>
                <a:gd name="T32" fmla="*/ 12 w 90"/>
                <a:gd name="T33" fmla="*/ 96 h 108"/>
                <a:gd name="T34" fmla="*/ 12 w 90"/>
                <a:gd name="T35" fmla="*/ 96 h 108"/>
                <a:gd name="T36" fmla="*/ 12 w 90"/>
                <a:gd name="T37" fmla="*/ 72 h 108"/>
                <a:gd name="T38" fmla="*/ 18 w 90"/>
                <a:gd name="T39" fmla="*/ 54 h 108"/>
                <a:gd name="T40" fmla="*/ 24 w 90"/>
                <a:gd name="T41" fmla="*/ 36 h 108"/>
                <a:gd name="T42" fmla="*/ 30 w 90"/>
                <a:gd name="T43" fmla="*/ 18 h 108"/>
                <a:gd name="T44" fmla="*/ 30 w 90"/>
                <a:gd name="T45" fmla="*/ 12 h 108"/>
                <a:gd name="T46" fmla="*/ 48 w 90"/>
                <a:gd name="T47" fmla="*/ 24 h 108"/>
                <a:gd name="T48" fmla="*/ 66 w 90"/>
                <a:gd name="T49" fmla="*/ 36 h 108"/>
                <a:gd name="T50" fmla="*/ 78 w 90"/>
                <a:gd name="T51" fmla="*/ 54 h 108"/>
                <a:gd name="T52" fmla="*/ 78 w 90"/>
                <a:gd name="T53" fmla="*/ 72 h 108"/>
                <a:gd name="T54" fmla="*/ 72 w 90"/>
                <a:gd name="T55" fmla="*/ 84 h 108"/>
                <a:gd name="T56" fmla="*/ 48 w 90"/>
                <a:gd name="T57" fmla="*/ 96 h 108"/>
                <a:gd name="T58" fmla="*/ 36 w 90"/>
                <a:gd name="T59" fmla="*/ 96 h 108"/>
                <a:gd name="T60" fmla="*/ 24 w 90"/>
                <a:gd name="T61" fmla="*/ 90 h 108"/>
                <a:gd name="T62" fmla="*/ 18 w 90"/>
                <a:gd name="T63" fmla="*/ 84 h 108"/>
                <a:gd name="T64" fmla="*/ 12 w 90"/>
                <a:gd name="T65" fmla="*/ 72 h 108"/>
                <a:gd name="T66" fmla="*/ 12 w 90"/>
                <a:gd name="T67" fmla="*/ 72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a:noFill/>
            </a:ln>
          </p:spPr>
          <p:txBody>
            <a:bodyPr/>
            <a:lstStyle/>
            <a:p>
              <a:pPr eaLnBrk="1" hangingPunct="1">
                <a:defRPr/>
              </a:pPr>
              <a:endParaRPr lang="en-US">
                <a:latin typeface="Arial" charset="0"/>
                <a:ea typeface="ＭＳ Ｐゴシック" charset="0"/>
              </a:endParaRPr>
            </a:p>
          </p:txBody>
        </p:sp>
        <p:sp>
          <p:nvSpPr>
            <p:cNvPr id="151578" name="Freeform 26">
              <a:extLst>
                <a:ext uri="{FF2B5EF4-FFF2-40B4-BE49-F238E27FC236}">
                  <a16:creationId xmlns:a16="http://schemas.microsoft.com/office/drawing/2014/main" id="{FA691C08-E42B-7848-B37F-A5AC374B92F5}"/>
                </a:ext>
              </a:extLst>
            </p:cNvPr>
            <p:cNvSpPr>
              <a:spLocks noEditPoints="1"/>
            </p:cNvSpPr>
            <p:nvPr userDrawn="1"/>
          </p:nvSpPr>
          <p:spPr bwMode="ltGray">
            <a:xfrm>
              <a:off x="2400" y="3872"/>
              <a:ext cx="72" cy="90"/>
            </a:xfrm>
            <a:custGeom>
              <a:avLst/>
              <a:gdLst>
                <a:gd name="T0" fmla="*/ 71 w 71"/>
                <a:gd name="T1" fmla="*/ 90 h 90"/>
                <a:gd name="T2" fmla="*/ 71 w 71"/>
                <a:gd name="T3" fmla="*/ 60 h 90"/>
                <a:gd name="T4" fmla="*/ 71 w 71"/>
                <a:gd name="T5" fmla="*/ 36 h 90"/>
                <a:gd name="T6" fmla="*/ 60 w 71"/>
                <a:gd name="T7" fmla="*/ 12 h 90"/>
                <a:gd name="T8" fmla="*/ 36 w 71"/>
                <a:gd name="T9" fmla="*/ 0 h 90"/>
                <a:gd name="T10" fmla="*/ 12 w 71"/>
                <a:gd name="T11" fmla="*/ 12 h 90"/>
                <a:gd name="T12" fmla="*/ 0 w 71"/>
                <a:gd name="T13" fmla="*/ 36 h 90"/>
                <a:gd name="T14" fmla="*/ 6 w 71"/>
                <a:gd name="T15" fmla="*/ 60 h 90"/>
                <a:gd name="T16" fmla="*/ 30 w 71"/>
                <a:gd name="T17" fmla="*/ 78 h 90"/>
                <a:gd name="T18" fmla="*/ 54 w 71"/>
                <a:gd name="T19" fmla="*/ 90 h 90"/>
                <a:gd name="T20" fmla="*/ 71 w 71"/>
                <a:gd name="T21" fmla="*/ 90 h 90"/>
                <a:gd name="T22" fmla="*/ 71 w 71"/>
                <a:gd name="T23" fmla="*/ 90 h 90"/>
                <a:gd name="T24" fmla="*/ 24 w 71"/>
                <a:gd name="T25" fmla="*/ 18 h 90"/>
                <a:gd name="T26" fmla="*/ 42 w 71"/>
                <a:gd name="T27" fmla="*/ 18 h 90"/>
                <a:gd name="T28" fmla="*/ 54 w 71"/>
                <a:gd name="T29" fmla="*/ 18 h 90"/>
                <a:gd name="T30" fmla="*/ 60 w 71"/>
                <a:gd name="T31" fmla="*/ 42 h 90"/>
                <a:gd name="T32" fmla="*/ 60 w 71"/>
                <a:gd name="T33" fmla="*/ 66 h 90"/>
                <a:gd name="T34" fmla="*/ 60 w 71"/>
                <a:gd name="T35" fmla="*/ 72 h 90"/>
                <a:gd name="T36" fmla="*/ 60 w 71"/>
                <a:gd name="T37" fmla="*/ 78 h 90"/>
                <a:gd name="T38" fmla="*/ 42 w 71"/>
                <a:gd name="T39" fmla="*/ 72 h 90"/>
                <a:gd name="T40" fmla="*/ 24 w 71"/>
                <a:gd name="T41" fmla="*/ 66 h 90"/>
                <a:gd name="T42" fmla="*/ 12 w 71"/>
                <a:gd name="T43" fmla="*/ 48 h 90"/>
                <a:gd name="T44" fmla="*/ 12 w 71"/>
                <a:gd name="T45" fmla="*/ 30 h 90"/>
                <a:gd name="T46" fmla="*/ 24 w 71"/>
                <a:gd name="T47" fmla="*/ 18 h 90"/>
                <a:gd name="T48" fmla="*/ 24 w 71"/>
                <a:gd name="T49" fmla="*/ 18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a:noFill/>
            </a:ln>
          </p:spPr>
          <p:txBody>
            <a:bodyPr/>
            <a:lstStyle/>
            <a:p>
              <a:pPr eaLnBrk="1" hangingPunct="1">
                <a:defRPr/>
              </a:pPr>
              <a:endParaRPr lang="en-US">
                <a:latin typeface="Arial" charset="0"/>
                <a:ea typeface="ＭＳ Ｐゴシック" charset="0"/>
              </a:endParaRPr>
            </a:p>
          </p:txBody>
        </p:sp>
        <p:sp>
          <p:nvSpPr>
            <p:cNvPr id="151579" name="Oval 27">
              <a:extLst>
                <a:ext uri="{FF2B5EF4-FFF2-40B4-BE49-F238E27FC236}">
                  <a16:creationId xmlns:a16="http://schemas.microsoft.com/office/drawing/2014/main" id="{6C409030-04F4-334B-9809-F24D17320F17}"/>
                </a:ext>
              </a:extLst>
            </p:cNvPr>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a:noFill/>
            </a:ln>
            <a:effectLst/>
          </p:spPr>
          <p:txBody>
            <a:bodyPr/>
            <a:lstStyle/>
            <a:p>
              <a:pPr eaLnBrk="1" hangingPunct="1">
                <a:defRPr/>
              </a:pPr>
              <a:endParaRPr lang="en-US">
                <a:latin typeface="Arial" charset="0"/>
                <a:ea typeface="ＭＳ Ｐゴシック" charset="0"/>
              </a:endParaRPr>
            </a:p>
          </p:txBody>
        </p:sp>
        <p:sp>
          <p:nvSpPr>
            <p:cNvPr id="151580" name="Oval 28">
              <a:extLst>
                <a:ext uri="{FF2B5EF4-FFF2-40B4-BE49-F238E27FC236}">
                  <a16:creationId xmlns:a16="http://schemas.microsoft.com/office/drawing/2014/main" id="{953FF571-8023-F043-81BE-3EA7CDA838B6}"/>
                </a:ext>
              </a:extLst>
            </p:cNvPr>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a:noFill/>
            </a:ln>
            <a:effectLst/>
          </p:spPr>
          <p:txBody>
            <a:bodyPr/>
            <a:lstStyle/>
            <a:p>
              <a:pPr eaLnBrk="1" hangingPunct="1">
                <a:defRPr/>
              </a:pPr>
              <a:endParaRPr lang="en-US">
                <a:latin typeface="Arial" charset="0"/>
                <a:ea typeface="ＭＳ Ｐゴシック" charset="0"/>
              </a:endParaRPr>
            </a:p>
          </p:txBody>
        </p:sp>
        <p:sp>
          <p:nvSpPr>
            <p:cNvPr id="151581" name="Oval 29">
              <a:extLst>
                <a:ext uri="{FF2B5EF4-FFF2-40B4-BE49-F238E27FC236}">
                  <a16:creationId xmlns:a16="http://schemas.microsoft.com/office/drawing/2014/main" id="{B872486D-5221-7048-B997-9F8B45B62742}"/>
                </a:ext>
              </a:extLst>
            </p:cNvPr>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a:noFill/>
            </a:ln>
            <a:effectLst/>
          </p:spPr>
          <p:txBody>
            <a:bodyPr/>
            <a:lstStyle/>
            <a:p>
              <a:pPr eaLnBrk="1" hangingPunct="1">
                <a:defRPr/>
              </a:pPr>
              <a:endParaRPr lang="en-US">
                <a:latin typeface="Arial" charset="0"/>
                <a:ea typeface="ＭＳ Ｐゴシック" charset="0"/>
              </a:endParaRPr>
            </a:p>
          </p:txBody>
        </p:sp>
        <p:sp>
          <p:nvSpPr>
            <p:cNvPr id="151582" name="Freeform 30">
              <a:extLst>
                <a:ext uri="{FF2B5EF4-FFF2-40B4-BE49-F238E27FC236}">
                  <a16:creationId xmlns:a16="http://schemas.microsoft.com/office/drawing/2014/main" id="{CD6148C2-72AD-AD47-91EC-1C43497E8AF6}"/>
                </a:ext>
              </a:extLst>
            </p:cNvPr>
            <p:cNvSpPr>
              <a:spLocks noEditPoints="1"/>
            </p:cNvSpPr>
            <p:nvPr userDrawn="1"/>
          </p:nvSpPr>
          <p:spPr bwMode="ltGray">
            <a:xfrm>
              <a:off x="3743" y="3788"/>
              <a:ext cx="90" cy="96"/>
            </a:xfrm>
            <a:custGeom>
              <a:avLst/>
              <a:gdLst>
                <a:gd name="T0" fmla="*/ 66 w 90"/>
                <a:gd name="T1" fmla="*/ 96 h 96"/>
                <a:gd name="T2" fmla="*/ 78 w 90"/>
                <a:gd name="T3" fmla="*/ 66 h 96"/>
                <a:gd name="T4" fmla="*/ 90 w 90"/>
                <a:gd name="T5" fmla="*/ 42 h 96"/>
                <a:gd name="T6" fmla="*/ 78 w 90"/>
                <a:gd name="T7" fmla="*/ 18 h 96"/>
                <a:gd name="T8" fmla="*/ 60 w 90"/>
                <a:gd name="T9" fmla="*/ 0 h 96"/>
                <a:gd name="T10" fmla="*/ 30 w 90"/>
                <a:gd name="T11" fmla="*/ 6 h 96"/>
                <a:gd name="T12" fmla="*/ 18 w 90"/>
                <a:gd name="T13" fmla="*/ 18 h 96"/>
                <a:gd name="T14" fmla="*/ 6 w 90"/>
                <a:gd name="T15" fmla="*/ 30 h 96"/>
                <a:gd name="T16" fmla="*/ 0 w 90"/>
                <a:gd name="T17" fmla="*/ 42 h 96"/>
                <a:gd name="T18" fmla="*/ 6 w 90"/>
                <a:gd name="T19" fmla="*/ 60 h 96"/>
                <a:gd name="T20" fmla="*/ 24 w 90"/>
                <a:gd name="T21" fmla="*/ 78 h 96"/>
                <a:gd name="T22" fmla="*/ 48 w 90"/>
                <a:gd name="T23" fmla="*/ 90 h 96"/>
                <a:gd name="T24" fmla="*/ 66 w 90"/>
                <a:gd name="T25" fmla="*/ 96 h 96"/>
                <a:gd name="T26" fmla="*/ 66 w 90"/>
                <a:gd name="T27" fmla="*/ 96 h 96"/>
                <a:gd name="T28" fmla="*/ 42 w 90"/>
                <a:gd name="T29" fmla="*/ 18 h 96"/>
                <a:gd name="T30" fmla="*/ 60 w 90"/>
                <a:gd name="T31" fmla="*/ 18 h 96"/>
                <a:gd name="T32" fmla="*/ 72 w 90"/>
                <a:gd name="T33" fmla="*/ 24 h 96"/>
                <a:gd name="T34" fmla="*/ 72 w 90"/>
                <a:gd name="T35" fmla="*/ 36 h 96"/>
                <a:gd name="T36" fmla="*/ 72 w 90"/>
                <a:gd name="T37" fmla="*/ 48 h 96"/>
                <a:gd name="T38" fmla="*/ 66 w 90"/>
                <a:gd name="T39" fmla="*/ 72 h 96"/>
                <a:gd name="T40" fmla="*/ 60 w 90"/>
                <a:gd name="T41" fmla="*/ 78 h 96"/>
                <a:gd name="T42" fmla="*/ 60 w 90"/>
                <a:gd name="T43" fmla="*/ 84 h 96"/>
                <a:gd name="T44" fmla="*/ 42 w 90"/>
                <a:gd name="T45" fmla="*/ 72 h 96"/>
                <a:gd name="T46" fmla="*/ 30 w 90"/>
                <a:gd name="T47" fmla="*/ 66 h 96"/>
                <a:gd name="T48" fmla="*/ 18 w 90"/>
                <a:gd name="T49" fmla="*/ 42 h 96"/>
                <a:gd name="T50" fmla="*/ 24 w 90"/>
                <a:gd name="T51" fmla="*/ 30 h 96"/>
                <a:gd name="T52" fmla="*/ 42 w 90"/>
                <a:gd name="T53" fmla="*/ 18 h 96"/>
                <a:gd name="T54" fmla="*/ 42 w 90"/>
                <a:gd name="T55"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a:noFill/>
            </a:ln>
          </p:spPr>
          <p:txBody>
            <a:bodyPr/>
            <a:lstStyle/>
            <a:p>
              <a:pPr eaLnBrk="1" hangingPunct="1">
                <a:defRPr/>
              </a:pPr>
              <a:endParaRPr lang="en-US">
                <a:latin typeface="Arial" charset="0"/>
                <a:ea typeface="ＭＳ Ｐゴシック" charset="0"/>
              </a:endParaRPr>
            </a:p>
          </p:txBody>
        </p:sp>
        <p:sp>
          <p:nvSpPr>
            <p:cNvPr id="151583" name="Freeform 31">
              <a:extLst>
                <a:ext uri="{FF2B5EF4-FFF2-40B4-BE49-F238E27FC236}">
                  <a16:creationId xmlns:a16="http://schemas.microsoft.com/office/drawing/2014/main" id="{505DBC14-D2F9-4E42-A701-3AF9710E4460}"/>
                </a:ext>
              </a:extLst>
            </p:cNvPr>
            <p:cNvSpPr>
              <a:spLocks noEditPoints="1"/>
            </p:cNvSpPr>
            <p:nvPr userDrawn="1"/>
          </p:nvSpPr>
          <p:spPr bwMode="ltGray">
            <a:xfrm>
              <a:off x="5422" y="3603"/>
              <a:ext cx="72" cy="108"/>
            </a:xfrm>
            <a:custGeom>
              <a:avLst/>
              <a:gdLst>
                <a:gd name="T0" fmla="*/ 0 w 72"/>
                <a:gd name="T1" fmla="*/ 90 h 108"/>
                <a:gd name="T2" fmla="*/ 12 w 72"/>
                <a:gd name="T3" fmla="*/ 102 h 108"/>
                <a:gd name="T4" fmla="*/ 24 w 72"/>
                <a:gd name="T5" fmla="*/ 108 h 108"/>
                <a:gd name="T6" fmla="*/ 48 w 72"/>
                <a:gd name="T7" fmla="*/ 108 h 108"/>
                <a:gd name="T8" fmla="*/ 66 w 72"/>
                <a:gd name="T9" fmla="*/ 96 h 108"/>
                <a:gd name="T10" fmla="*/ 72 w 72"/>
                <a:gd name="T11" fmla="*/ 66 h 108"/>
                <a:gd name="T12" fmla="*/ 66 w 72"/>
                <a:gd name="T13" fmla="*/ 42 h 108"/>
                <a:gd name="T14" fmla="*/ 60 w 72"/>
                <a:gd name="T15" fmla="*/ 18 h 108"/>
                <a:gd name="T16" fmla="*/ 48 w 72"/>
                <a:gd name="T17" fmla="*/ 6 h 108"/>
                <a:gd name="T18" fmla="*/ 42 w 72"/>
                <a:gd name="T19" fmla="*/ 0 h 108"/>
                <a:gd name="T20" fmla="*/ 42 w 72"/>
                <a:gd name="T21" fmla="*/ 0 h 108"/>
                <a:gd name="T22" fmla="*/ 36 w 72"/>
                <a:gd name="T23" fmla="*/ 0 h 108"/>
                <a:gd name="T24" fmla="*/ 18 w 72"/>
                <a:gd name="T25" fmla="*/ 24 h 108"/>
                <a:gd name="T26" fmla="*/ 6 w 72"/>
                <a:gd name="T27" fmla="*/ 48 h 108"/>
                <a:gd name="T28" fmla="*/ 0 w 72"/>
                <a:gd name="T29" fmla="*/ 66 h 108"/>
                <a:gd name="T30" fmla="*/ 0 w 72"/>
                <a:gd name="T31" fmla="*/ 90 h 108"/>
                <a:gd name="T32" fmla="*/ 0 w 72"/>
                <a:gd name="T33" fmla="*/ 90 h 108"/>
                <a:gd name="T34" fmla="*/ 12 w 72"/>
                <a:gd name="T35" fmla="*/ 66 h 108"/>
                <a:gd name="T36" fmla="*/ 18 w 72"/>
                <a:gd name="T37" fmla="*/ 48 h 108"/>
                <a:gd name="T38" fmla="*/ 24 w 72"/>
                <a:gd name="T39" fmla="*/ 36 h 108"/>
                <a:gd name="T40" fmla="*/ 30 w 72"/>
                <a:gd name="T41" fmla="*/ 24 h 108"/>
                <a:gd name="T42" fmla="*/ 36 w 72"/>
                <a:gd name="T43" fmla="*/ 18 h 108"/>
                <a:gd name="T44" fmla="*/ 54 w 72"/>
                <a:gd name="T45" fmla="*/ 30 h 108"/>
                <a:gd name="T46" fmla="*/ 60 w 72"/>
                <a:gd name="T47" fmla="*/ 48 h 108"/>
                <a:gd name="T48" fmla="*/ 66 w 72"/>
                <a:gd name="T49" fmla="*/ 72 h 108"/>
                <a:gd name="T50" fmla="*/ 66 w 72"/>
                <a:gd name="T51" fmla="*/ 84 h 108"/>
                <a:gd name="T52" fmla="*/ 54 w 72"/>
                <a:gd name="T53" fmla="*/ 96 h 108"/>
                <a:gd name="T54" fmla="*/ 30 w 72"/>
                <a:gd name="T55" fmla="*/ 102 h 108"/>
                <a:gd name="T56" fmla="*/ 24 w 72"/>
                <a:gd name="T57" fmla="*/ 96 h 108"/>
                <a:gd name="T58" fmla="*/ 12 w 72"/>
                <a:gd name="T59" fmla="*/ 90 h 108"/>
                <a:gd name="T60" fmla="*/ 12 w 72"/>
                <a:gd name="T61" fmla="*/ 78 h 108"/>
                <a:gd name="T62" fmla="*/ 12 w 72"/>
                <a:gd name="T63" fmla="*/ 66 h 108"/>
                <a:gd name="T64" fmla="*/ 12 w 72"/>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a:noFill/>
            </a:ln>
          </p:spPr>
          <p:txBody>
            <a:bodyPr/>
            <a:lstStyle/>
            <a:p>
              <a:pPr eaLnBrk="1" hangingPunct="1">
                <a:defRPr/>
              </a:pPr>
              <a:endParaRPr lang="en-US">
                <a:latin typeface="Arial" charset="0"/>
                <a:ea typeface="ＭＳ Ｐゴシック" charset="0"/>
              </a:endParaRPr>
            </a:p>
          </p:txBody>
        </p:sp>
        <p:sp>
          <p:nvSpPr>
            <p:cNvPr id="151584" name="Rectangle 32">
              <a:extLst>
                <a:ext uri="{FF2B5EF4-FFF2-40B4-BE49-F238E27FC236}">
                  <a16:creationId xmlns:a16="http://schemas.microsoft.com/office/drawing/2014/main" id="{E7ED1A1C-3AFA-6648-97A3-C630E6EB5265}"/>
                </a:ext>
              </a:extLst>
            </p:cNvPr>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a:noFill/>
            </a:ln>
            <a:effectLst/>
          </p:spPr>
          <p:txBody>
            <a:bodyPr/>
            <a:lstStyle/>
            <a:p>
              <a:pPr eaLnBrk="1" hangingPunct="1">
                <a:defRPr/>
              </a:pPr>
              <a:endParaRPr lang="en-US">
                <a:latin typeface="Arial" charset="0"/>
                <a:ea typeface="ＭＳ Ｐゴシック" charset="0"/>
              </a:endParaRPr>
            </a:p>
          </p:txBody>
        </p:sp>
        <p:sp>
          <p:nvSpPr>
            <p:cNvPr id="151585" name="Rectangle 33">
              <a:extLst>
                <a:ext uri="{FF2B5EF4-FFF2-40B4-BE49-F238E27FC236}">
                  <a16:creationId xmlns:a16="http://schemas.microsoft.com/office/drawing/2014/main" id="{70BABD83-20C5-AF41-93AA-B660DF603E45}"/>
                </a:ext>
              </a:extLst>
            </p:cNvPr>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a:noFill/>
            </a:ln>
            <a:effectLst/>
          </p:spPr>
          <p:txBody>
            <a:bodyPr/>
            <a:lstStyle/>
            <a:p>
              <a:pPr eaLnBrk="1" hangingPunct="1">
                <a:defRPr/>
              </a:pPr>
              <a:endParaRPr lang="en-US">
                <a:latin typeface="Arial" charset="0"/>
                <a:ea typeface="ＭＳ Ｐゴシック" charset="0"/>
              </a:endParaRPr>
            </a:p>
          </p:txBody>
        </p:sp>
        <p:sp>
          <p:nvSpPr>
            <p:cNvPr id="151586" name="AutoShape 34">
              <a:extLst>
                <a:ext uri="{FF2B5EF4-FFF2-40B4-BE49-F238E27FC236}">
                  <a16:creationId xmlns:a16="http://schemas.microsoft.com/office/drawing/2014/main" id="{83A1607E-1308-DE4D-9CA9-3C5714631652}"/>
                </a:ext>
              </a:extLst>
            </p:cNvPr>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a:noFill/>
            </a:ln>
            <a:effectLst/>
          </p:spPr>
          <p:txBody>
            <a:bodyPr/>
            <a:lstStyle/>
            <a:p>
              <a:pPr eaLnBrk="1" hangingPunct="1">
                <a:defRPr/>
              </a:pPr>
              <a:endParaRPr lang="en-US">
                <a:latin typeface="Arial" charset="0"/>
                <a:ea typeface="ＭＳ Ｐゴシック" charset="0"/>
              </a:endParaRPr>
            </a:p>
          </p:txBody>
        </p:sp>
        <p:sp>
          <p:nvSpPr>
            <p:cNvPr id="151587" name="Freeform 35">
              <a:extLst>
                <a:ext uri="{FF2B5EF4-FFF2-40B4-BE49-F238E27FC236}">
                  <a16:creationId xmlns:a16="http://schemas.microsoft.com/office/drawing/2014/main" id="{6B1A5FBC-A789-C040-9B41-F78D3A0B3C34}"/>
                </a:ext>
              </a:extLst>
            </p:cNvPr>
            <p:cNvSpPr>
              <a:spLocks/>
            </p:cNvSpPr>
            <p:nvPr userDrawn="1"/>
          </p:nvSpPr>
          <p:spPr bwMode="ltGray">
            <a:xfrm>
              <a:off x="4306" y="1529"/>
              <a:ext cx="252" cy="1576"/>
            </a:xfrm>
            <a:custGeom>
              <a:avLst/>
              <a:gdLst>
                <a:gd name="T0" fmla="*/ 252 w 252"/>
                <a:gd name="T1" fmla="*/ 1576 h 1576"/>
                <a:gd name="T2" fmla="*/ 12 w 252"/>
                <a:gd name="T3" fmla="*/ 84 h 1576"/>
                <a:gd name="T4" fmla="*/ 12 w 252"/>
                <a:gd name="T5" fmla="*/ 60 h 1576"/>
                <a:gd name="T6" fmla="*/ 0 w 252"/>
                <a:gd name="T7" fmla="*/ 12 h 1576"/>
                <a:gd name="T8" fmla="*/ 72 w 252"/>
                <a:gd name="T9" fmla="*/ 0 h 1576"/>
                <a:gd name="T10" fmla="*/ 72 w 252"/>
                <a:gd name="T11" fmla="*/ 0 h 1576"/>
                <a:gd name="T12" fmla="*/ 78 w 252"/>
                <a:gd name="T13" fmla="*/ 48 h 1576"/>
                <a:gd name="T14" fmla="*/ 88 w 252"/>
                <a:gd name="T15" fmla="*/ 66 h 15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a:noFill/>
            </a:ln>
          </p:spPr>
          <p:txBody>
            <a:bodyPr/>
            <a:lstStyle/>
            <a:p>
              <a:pPr eaLnBrk="1" hangingPunct="1">
                <a:defRPr/>
              </a:pPr>
              <a:endParaRPr lang="en-US">
                <a:latin typeface="Arial" charset="0"/>
                <a:ea typeface="ＭＳ Ｐゴシック" charset="0"/>
              </a:endParaRPr>
            </a:p>
          </p:txBody>
        </p:sp>
        <p:sp>
          <p:nvSpPr>
            <p:cNvPr id="151588" name="Freeform 36">
              <a:extLst>
                <a:ext uri="{FF2B5EF4-FFF2-40B4-BE49-F238E27FC236}">
                  <a16:creationId xmlns:a16="http://schemas.microsoft.com/office/drawing/2014/main" id="{61758A99-50BA-2E42-897F-AF3731BFE819}"/>
                </a:ext>
              </a:extLst>
            </p:cNvPr>
            <p:cNvSpPr>
              <a:spLocks/>
            </p:cNvSpPr>
            <p:nvPr userDrawn="1"/>
          </p:nvSpPr>
          <p:spPr bwMode="ltGray">
            <a:xfrm>
              <a:off x="4169" y="1421"/>
              <a:ext cx="317" cy="138"/>
            </a:xfrm>
            <a:custGeom>
              <a:avLst/>
              <a:gdLst>
                <a:gd name="T0" fmla="*/ 161 w 316"/>
                <a:gd name="T1" fmla="*/ 0 h 138"/>
                <a:gd name="T2" fmla="*/ 227 w 316"/>
                <a:gd name="T3" fmla="*/ 6 h 138"/>
                <a:gd name="T4" fmla="*/ 275 w 316"/>
                <a:gd name="T5" fmla="*/ 36 h 138"/>
                <a:gd name="T6" fmla="*/ 304 w 316"/>
                <a:gd name="T7" fmla="*/ 78 h 138"/>
                <a:gd name="T8" fmla="*/ 316 w 316"/>
                <a:gd name="T9" fmla="*/ 138 h 138"/>
                <a:gd name="T10" fmla="*/ 0 w 316"/>
                <a:gd name="T11" fmla="*/ 138 h 138"/>
                <a:gd name="T12" fmla="*/ 11 w 316"/>
                <a:gd name="T13" fmla="*/ 78 h 138"/>
                <a:gd name="T14" fmla="*/ 47 w 316"/>
                <a:gd name="T15" fmla="*/ 36 h 138"/>
                <a:gd name="T16" fmla="*/ 95 w 316"/>
                <a:gd name="T17" fmla="*/ 6 h 138"/>
                <a:gd name="T18" fmla="*/ 161 w 316"/>
                <a:gd name="T19" fmla="*/ 0 h 138"/>
                <a:gd name="T20" fmla="*/ 161 w 316"/>
                <a:gd name="T21"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a:noFill/>
            </a:ln>
          </p:spPr>
          <p:txBody>
            <a:bodyPr/>
            <a:lstStyle/>
            <a:p>
              <a:pPr eaLnBrk="1" hangingPunct="1">
                <a:defRPr/>
              </a:pPr>
              <a:endParaRPr lang="en-US">
                <a:latin typeface="Arial" charset="0"/>
                <a:ea typeface="ＭＳ Ｐゴシック" charset="0"/>
              </a:endParaRPr>
            </a:p>
          </p:txBody>
        </p:sp>
      </p:grpSp>
      <p:sp>
        <p:nvSpPr>
          <p:cNvPr id="151589" name="Rectangle 37">
            <a:extLst>
              <a:ext uri="{FF2B5EF4-FFF2-40B4-BE49-F238E27FC236}">
                <a16:creationId xmlns:a16="http://schemas.microsoft.com/office/drawing/2014/main" id="{6BB76554-78CF-A54F-9947-BB36E7DC4FD2}"/>
              </a:ext>
            </a:extLst>
          </p:cNvPr>
          <p:cNvSpPr>
            <a:spLocks noGrp="1" noChangeArrowheads="1"/>
          </p:cNvSpPr>
          <p:nvPr>
            <p:ph type="title"/>
          </p:nvPr>
        </p:nvSpPr>
        <p:spPr bwMode="auto">
          <a:xfrm>
            <a:off x="457200" y="277813"/>
            <a:ext cx="8229600" cy="1143000"/>
          </a:xfrm>
          <a:prstGeom prst="rect">
            <a:avLst/>
          </a:prstGeom>
          <a:noFill/>
          <a:ln>
            <a:noFill/>
          </a:ln>
          <a:effec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151590" name="Rectangle 38">
            <a:extLst>
              <a:ext uri="{FF2B5EF4-FFF2-40B4-BE49-F238E27FC236}">
                <a16:creationId xmlns:a16="http://schemas.microsoft.com/office/drawing/2014/main" id="{1FD79A34-09B5-6D42-90E0-2019D55F8049}"/>
              </a:ext>
            </a:extLst>
          </p:cNvPr>
          <p:cNvSpPr>
            <a:spLocks noGrp="1" noChangeArrowheads="1"/>
          </p:cNvSpPr>
          <p:nvPr>
            <p:ph type="body" idx="1"/>
          </p:nvPr>
        </p:nvSpPr>
        <p:spPr bwMode="auto">
          <a:xfrm>
            <a:off x="457200" y="1600200"/>
            <a:ext cx="8229600" cy="4530725"/>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51591" name="Rectangle 39">
            <a:extLst>
              <a:ext uri="{FF2B5EF4-FFF2-40B4-BE49-F238E27FC236}">
                <a16:creationId xmlns:a16="http://schemas.microsoft.com/office/drawing/2014/main" id="{CB6905A5-B8B4-5041-B74D-98EC08E931B0}"/>
              </a:ext>
            </a:extLst>
          </p:cNvPr>
          <p:cNvSpPr>
            <a:spLocks noGrp="1" noChangeArrowheads="1"/>
          </p:cNvSpPr>
          <p:nvPr>
            <p:ph type="dt" sz="half" idx="2"/>
          </p:nvPr>
        </p:nvSpPr>
        <p:spPr bwMode="auto">
          <a:xfrm>
            <a:off x="457200" y="6278563"/>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sz="1200">
                <a:latin typeface="+mn-lt"/>
                <a:ea typeface="ＭＳ Ｐゴシック" charset="0"/>
                <a:cs typeface="Arial" charset="0"/>
              </a:defRPr>
            </a:lvl1pPr>
          </a:lstStyle>
          <a:p>
            <a:pPr>
              <a:defRPr/>
            </a:pPr>
            <a:endParaRPr lang="en-GB"/>
          </a:p>
        </p:txBody>
      </p:sp>
      <p:sp>
        <p:nvSpPr>
          <p:cNvPr id="151592" name="Rectangle 40">
            <a:extLst>
              <a:ext uri="{FF2B5EF4-FFF2-40B4-BE49-F238E27FC236}">
                <a16:creationId xmlns:a16="http://schemas.microsoft.com/office/drawing/2014/main" id="{C62F5A71-7C50-154E-8AA7-4031EA586151}"/>
              </a:ext>
            </a:extLst>
          </p:cNvPr>
          <p:cNvSpPr>
            <a:spLocks noGrp="1" noChangeArrowheads="1"/>
          </p:cNvSpPr>
          <p:nvPr>
            <p:ph type="ftr" sz="quarter" idx="3"/>
          </p:nvPr>
        </p:nvSpPr>
        <p:spPr bwMode="auto">
          <a:xfrm>
            <a:off x="3124200" y="6278563"/>
            <a:ext cx="2895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eaLnBrk="1" hangingPunct="1">
              <a:defRPr sz="1200">
                <a:latin typeface="+mn-lt"/>
                <a:ea typeface="ＭＳ Ｐゴシック" charset="0"/>
                <a:cs typeface="Arial" charset="0"/>
              </a:defRPr>
            </a:lvl1pPr>
          </a:lstStyle>
          <a:p>
            <a:pPr>
              <a:defRPr/>
            </a:pPr>
            <a:endParaRPr lang="en-GB"/>
          </a:p>
        </p:txBody>
      </p:sp>
      <p:sp>
        <p:nvSpPr>
          <p:cNvPr id="151593" name="Rectangle 41">
            <a:extLst>
              <a:ext uri="{FF2B5EF4-FFF2-40B4-BE49-F238E27FC236}">
                <a16:creationId xmlns:a16="http://schemas.microsoft.com/office/drawing/2014/main" id="{D9C64D47-882C-8D4F-80CA-1C6705D3CF72}"/>
              </a:ext>
            </a:extLst>
          </p:cNvPr>
          <p:cNvSpPr>
            <a:spLocks noGrp="1" noChangeArrowheads="1"/>
          </p:cNvSpPr>
          <p:nvPr>
            <p:ph type="sldNum" sz="quarter" idx="4"/>
          </p:nvPr>
        </p:nvSpPr>
        <p:spPr bwMode="auto">
          <a:xfrm>
            <a:off x="6553200" y="6278563"/>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200" smtClean="0">
                <a:latin typeface="Tahoma" panose="020B0604030504040204" pitchFamily="34" charset="0"/>
              </a:defRPr>
            </a:lvl1pPr>
          </a:lstStyle>
          <a:p>
            <a:pPr>
              <a:defRPr/>
            </a:pPr>
            <a:fld id="{505E0EED-BE5F-9B4D-9D48-2EC2CFDCBAE3}" type="slidenum">
              <a:rPr lang="en-GB" altLang="en-US"/>
              <a:pPr>
                <a:defRPr/>
              </a:pPr>
              <a:t>‹#›</a:t>
            </a:fld>
            <a:endParaRPr lang="en-GB" altLang="en-US"/>
          </a:p>
        </p:txBody>
      </p:sp>
    </p:spTree>
  </p:cSld>
  <p:clrMap bg1="dk2" tx1="lt1" bg2="dk1" tx2="lt2" accent1="accent1" accent2="accent2" accent3="accent3" accent4="accent4" accent5="accent5" accent6="accent6" hlink="hlink" folHlink="folHlink"/>
  <p:sldLayoutIdLst>
    <p:sldLayoutId id="2147486468" r:id="rId1"/>
    <p:sldLayoutId id="2147486384" r:id="rId2"/>
    <p:sldLayoutId id="2147486385" r:id="rId3"/>
    <p:sldLayoutId id="2147486386" r:id="rId4"/>
    <p:sldLayoutId id="2147486387" r:id="rId5"/>
    <p:sldLayoutId id="2147486388" r:id="rId6"/>
    <p:sldLayoutId id="2147486389" r:id="rId7"/>
    <p:sldLayoutId id="2147486390" r:id="rId8"/>
    <p:sldLayoutId id="2147486391" r:id="rId9"/>
    <p:sldLayoutId id="2147486392" r:id="rId10"/>
    <p:sldLayoutId id="2147486393"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lr>
          <a:schemeClr val="hlink"/>
        </a:buClr>
        <a:buSzPct val="65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SzPct val="65000"/>
        <a:buFont typeface="Wingdings" pitchFamily="2" charset="2"/>
        <a:buChar char="n"/>
        <a:defRPr sz="2800">
          <a:solidFill>
            <a:schemeClr val="tx1"/>
          </a:solidFill>
          <a:effectLst>
            <a:outerShdw blurRad="38100" dist="38100" dir="2700000" algn="tl">
              <a:srgbClr val="000000"/>
            </a:outerShdw>
          </a:effectLst>
          <a:latin typeface="+mn-lt"/>
          <a:ea typeface="Arial" charset="0"/>
          <a:cs typeface="+mn-cs"/>
        </a:defRPr>
      </a:lvl2pPr>
      <a:lvl3pPr marL="1143000" indent="-228600" algn="l" rtl="0" eaLnBrk="0" fontAlgn="base" hangingPunct="0">
        <a:spcBef>
          <a:spcPct val="20000"/>
        </a:spcBef>
        <a:spcAft>
          <a:spcPct val="0"/>
        </a:spcAft>
        <a:buClr>
          <a:schemeClr val="accent2"/>
        </a:buClr>
        <a:buSzPct val="65000"/>
        <a:buFont typeface="Wingdings" pitchFamily="2" charset="2"/>
        <a:buChar char="n"/>
        <a:defRPr sz="2400">
          <a:solidFill>
            <a:schemeClr val="tx1"/>
          </a:solidFill>
          <a:effectLst>
            <a:outerShdw blurRad="38100" dist="38100" dir="2700000" algn="tl">
              <a:srgbClr val="000000"/>
            </a:outerShdw>
          </a:effectLst>
          <a:latin typeface="+mn-lt"/>
          <a:ea typeface="Arial" charset="0"/>
          <a:cs typeface="+mn-cs"/>
        </a:defRPr>
      </a:lvl3pPr>
      <a:lvl4pPr marL="1600200" indent="-228600" algn="l" rtl="0" eaLnBrk="0" fontAlgn="base" hangingPunct="0">
        <a:spcBef>
          <a:spcPct val="20000"/>
        </a:spcBef>
        <a:spcAft>
          <a:spcPct val="0"/>
        </a:spcAft>
        <a:buClr>
          <a:schemeClr val="tx1"/>
        </a:buClr>
        <a:buSzPct val="65000"/>
        <a:buFont typeface="Wingdings" pitchFamily="2" charset="2"/>
        <a:buChar char="n"/>
        <a:defRPr sz="2000">
          <a:solidFill>
            <a:schemeClr val="tx1"/>
          </a:solidFill>
          <a:effectLst>
            <a:outerShdw blurRad="38100" dist="38100" dir="2700000" algn="tl">
              <a:srgbClr val="000000"/>
            </a:outerShdw>
          </a:effectLst>
          <a:latin typeface="+mn-lt"/>
          <a:ea typeface="Arial" charset="0"/>
          <a:cs typeface="+mn-cs"/>
        </a:defRPr>
      </a:lvl4pPr>
      <a:lvl5pPr marL="2057400" indent="-228600" algn="l" rtl="0" eaLnBrk="0" fontAlgn="base" hangingPunct="0">
        <a:spcBef>
          <a:spcPct val="20000"/>
        </a:spcBef>
        <a:spcAft>
          <a:spcPct val="0"/>
        </a:spcAft>
        <a:buClr>
          <a:schemeClr val="folHlink"/>
        </a:buClr>
        <a:buSzPct val="65000"/>
        <a:buFont typeface="Wingdings" pitchFamily="2" charset="2"/>
        <a:buChar char="n"/>
        <a:defRPr sz="2000">
          <a:solidFill>
            <a:schemeClr val="tx1"/>
          </a:solidFill>
          <a:effectLst>
            <a:outerShdw blurRad="38100" dist="38100" dir="2700000" algn="tl">
              <a:srgbClr val="000000"/>
            </a:outerShdw>
          </a:effectLst>
          <a:latin typeface="+mn-lt"/>
          <a:ea typeface="Arial" charset="0"/>
          <a:cs typeface="+mn-cs"/>
        </a:defRPr>
      </a:lvl5pPr>
      <a:lvl6pPr marL="2514600" indent="-228600" algn="l" rtl="0" fontAlgn="base">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Arial" charset="0"/>
          <a:cs typeface="+mn-cs"/>
        </a:defRPr>
      </a:lvl6pPr>
      <a:lvl7pPr marL="2971800" indent="-228600" algn="l" rtl="0" fontAlgn="base">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Arial" charset="0"/>
          <a:cs typeface="+mn-cs"/>
        </a:defRPr>
      </a:lvl7pPr>
      <a:lvl8pPr marL="3429000" indent="-228600" algn="l" rtl="0" fontAlgn="base">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Arial" charset="0"/>
          <a:cs typeface="+mn-cs"/>
        </a:defRPr>
      </a:lvl8pPr>
      <a:lvl9pPr marL="3886200" indent="-228600" algn="l" rtl="0" fontAlgn="base">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4.jpeg"/></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113.xml"/></Relationships>
</file>

<file path=ppt/slides/_rels/slide1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11.xml"/></Relationships>
</file>

<file path=ppt/slides/_rels/slide1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11.xml"/></Relationships>
</file>

<file path=ppt/slides/_rels/slide1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11.xml"/></Relationships>
</file>

<file path=ppt/slides/_rels/slide1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11.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0.xml"/><Relationship Id="rId1" Type="http://schemas.openxmlformats.org/officeDocument/2006/relationships/slideLayout" Target="../slideLayouts/slideLayout112.xml"/></Relationships>
</file>

<file path=ppt/slides/_rels/slide16.xml.rels><?xml version="1.0" encoding="UTF-8" standalone="yes"?>
<Relationships xmlns="http://schemas.openxmlformats.org/package/2006/relationships"><Relationship Id="rId3" Type="http://schemas.openxmlformats.org/officeDocument/2006/relationships/hyperlink" Target="file:///C/Documents%20and%20Settings/Paul%20Chua/Desktop/Mission%20Impossible%20-%20Theme%20Tune.mid" TargetMode="External"/><Relationship Id="rId2" Type="http://schemas.openxmlformats.org/officeDocument/2006/relationships/image" Target="../media/image21.jpeg"/><Relationship Id="rId1" Type="http://schemas.openxmlformats.org/officeDocument/2006/relationships/slideLayout" Target="../slideLayouts/slideLayout115.xml"/></Relationships>
</file>

<file path=ppt/slides/_rels/slide1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15.xml"/></Relationships>
</file>

<file path=ppt/slides/_rels/slide1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15.xml"/></Relationships>
</file>

<file path=ppt/slides/_rels/slide1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15.xml"/></Relationships>
</file>

<file path=ppt/slides/_rels/slide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15.xml"/></Relationships>
</file>

<file path=ppt/slides/_rels/slide2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15.xml"/></Relationships>
</file>

<file path=ppt/slides/_rels/slide2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1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7.xml"/></Relationships>
</file>

<file path=ppt/slides/_rels/slide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xml"/><Relationship Id="rId1" Type="http://schemas.openxmlformats.org/officeDocument/2006/relationships/slideLayout" Target="../slideLayouts/slideLayout113.xml"/></Relationships>
</file>

<file path=ppt/slides/_rels/slide3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18.xml"/></Relationships>
</file>

<file path=ppt/slides/_rels/slide3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18.xml"/></Relationships>
</file>

<file path=ppt/slides/_rels/slide3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18.xml"/></Relationships>
</file>

<file path=ppt/slides/_rels/slide3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7.jpeg"/><Relationship Id="rId1" Type="http://schemas.openxmlformats.org/officeDocument/2006/relationships/slideLayout" Target="../slideLayouts/slideLayout118.xml"/><Relationship Id="rId4" Type="http://schemas.openxmlformats.org/officeDocument/2006/relationships/image" Target="../media/image28.png"/></Relationships>
</file>

<file path=ppt/slides/_rels/slide3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slideLayout" Target="../slideLayouts/slideLayout129.xml"/><Relationship Id="rId1" Type="http://schemas.openxmlformats.org/officeDocument/2006/relationships/themeOverride" Target="../theme/themeOverride1.xml"/><Relationship Id="rId4" Type="http://schemas.openxmlformats.org/officeDocument/2006/relationships/image" Target="../media/image25.png"/></Relationships>
</file>

<file path=ppt/slides/_rels/slide3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slideLayout" Target="../slideLayouts/slideLayout129.xml"/><Relationship Id="rId1" Type="http://schemas.openxmlformats.org/officeDocument/2006/relationships/themeOverride" Target="../theme/themeOverride2.xml"/><Relationship Id="rId4" Type="http://schemas.openxmlformats.org/officeDocument/2006/relationships/image" Target="../media/image30.png"/></Relationships>
</file>

<file path=ppt/slides/_rels/slide3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slideLayout" Target="../slideLayouts/slideLayout129.xml"/><Relationship Id="rId1" Type="http://schemas.openxmlformats.org/officeDocument/2006/relationships/themeOverride" Target="../theme/themeOverride3.xml"/><Relationship Id="rId4" Type="http://schemas.openxmlformats.org/officeDocument/2006/relationships/image" Target="../media/image31.png"/></Relationships>
</file>

<file path=ppt/slides/_rels/slide3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Layout" Target="../slideLayouts/slideLayout140.xml"/><Relationship Id="rId1" Type="http://schemas.openxmlformats.org/officeDocument/2006/relationships/themeOverride" Target="../theme/themeOverride4.xml"/><Relationship Id="rId4" Type="http://schemas.openxmlformats.org/officeDocument/2006/relationships/image" Target="../media/image32.jpeg"/></Relationships>
</file>

<file path=ppt/slides/_rels/slide3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18.xml"/></Relationships>
</file>

<file path=ppt/slides/_rels/slide3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18.xml"/></Relationships>
</file>

<file path=ppt/slides/_rels/slide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113.xml"/></Relationships>
</file>

<file path=ppt/slides/_rels/slide4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slideLayout" Target="../slideLayouts/slideLayout151.xml"/><Relationship Id="rId1" Type="http://schemas.openxmlformats.org/officeDocument/2006/relationships/themeOverride" Target="../theme/themeOverride5.xml"/></Relationships>
</file>

<file path=ppt/slides/_rels/slide4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18.xml"/></Relationships>
</file>

<file path=ppt/slides/_rels/slide4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18.xml"/></Relationships>
</file>

<file path=ppt/slides/_rels/slide4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8.xml"/><Relationship Id="rId1" Type="http://schemas.openxmlformats.org/officeDocument/2006/relationships/slideLayout" Target="../slideLayouts/slideLayout167.xml"/></Relationships>
</file>

<file path=ppt/slides/_rels/slide4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18.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18.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78.xml"/></Relationships>
</file>

<file path=ppt/slides/_rels/slide4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18.xml"/></Relationships>
</file>

<file path=ppt/slides/_rels/slide4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18.xml"/></Relationships>
</file>

<file path=ppt/slides/_rels/slide4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18.xml"/></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113.xml"/></Relationships>
</file>

<file path=ppt/slides/_rels/slide5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18.xml"/></Relationships>
</file>

<file path=ppt/slides/_rels/slide5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18.xml"/></Relationships>
</file>

<file path=ppt/slides/_rels/slide5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18.xml"/></Relationships>
</file>

<file path=ppt/slides/_rels/slide5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Layout" Target="../slideLayouts/slideLayout173.xml"/><Relationship Id="rId1" Type="http://schemas.openxmlformats.org/officeDocument/2006/relationships/themeOverride" Target="../theme/themeOverride6.xml"/></Relationships>
</file>

<file path=ppt/slides/_rels/slide5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0.xml"/><Relationship Id="rId1" Type="http://schemas.openxmlformats.org/officeDocument/2006/relationships/slideLayout" Target="../slideLayouts/slideLayout178.xml"/></Relationships>
</file>

<file path=ppt/slides/_rels/slide5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Layout" Target="../slideLayouts/slideLayout173.xml"/><Relationship Id="rId1" Type="http://schemas.openxmlformats.org/officeDocument/2006/relationships/themeOverride" Target="../theme/themeOverride7.xml"/></Relationships>
</file>

<file path=ppt/slides/_rels/slide56.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27.jpeg"/><Relationship Id="rId1" Type="http://schemas.openxmlformats.org/officeDocument/2006/relationships/slideLayout" Target="../slideLayouts/slideLayout118.xml"/><Relationship Id="rId6" Type="http://schemas.openxmlformats.org/officeDocument/2006/relationships/image" Target="../media/image42.png"/><Relationship Id="rId5" Type="http://schemas.openxmlformats.org/officeDocument/2006/relationships/image" Target="../media/image41.png"/><Relationship Id="rId10" Type="http://schemas.openxmlformats.org/officeDocument/2006/relationships/image" Target="../media/image46.png"/><Relationship Id="rId4" Type="http://schemas.openxmlformats.org/officeDocument/2006/relationships/image" Target="../media/image40.png"/><Relationship Id="rId9" Type="http://schemas.openxmlformats.org/officeDocument/2006/relationships/image" Target="../media/image45.png"/></Relationships>
</file>

<file path=ppt/slides/_rels/slide5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slideLayout" Target="../slideLayouts/slideLayout184.xml"/><Relationship Id="rId1" Type="http://schemas.openxmlformats.org/officeDocument/2006/relationships/themeOverride" Target="../theme/themeOverride8.xml"/><Relationship Id="rId4" Type="http://schemas.openxmlformats.org/officeDocument/2006/relationships/image" Target="../media/image48.png"/></Relationships>
</file>

<file path=ppt/slides/_rels/slide5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Layout" Target="../slideLayouts/slideLayout140.xml"/><Relationship Id="rId1" Type="http://schemas.openxmlformats.org/officeDocument/2006/relationships/themeOverride" Target="../theme/themeOverride9.xml"/></Relationships>
</file>

<file path=ppt/slides/_rels/slide5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slideLayout" Target="../slideLayouts/slideLayout184.xml"/><Relationship Id="rId1" Type="http://schemas.openxmlformats.org/officeDocument/2006/relationships/themeOverride" Target="../theme/themeOverride10.xml"/><Relationship Id="rId4" Type="http://schemas.openxmlformats.org/officeDocument/2006/relationships/image" Target="../media/image48.png"/></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113.xml"/></Relationships>
</file>

<file path=ppt/slides/_rels/slide6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slideLayout" Target="../slideLayouts/slideLayout184.xml"/><Relationship Id="rId1" Type="http://schemas.openxmlformats.org/officeDocument/2006/relationships/themeOverride" Target="../theme/themeOverride11.xml"/><Relationship Id="rId4" Type="http://schemas.openxmlformats.org/officeDocument/2006/relationships/image" Target="../media/image48.png"/></Relationships>
</file>

<file path=ppt/slides/_rels/slide6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slideLayout" Target="../slideLayouts/slideLayout129.xml"/><Relationship Id="rId1" Type="http://schemas.openxmlformats.org/officeDocument/2006/relationships/themeOverride" Target="../theme/themeOverride12.xml"/></Relationships>
</file>

<file path=ppt/slides/_rels/slide62.xml.rels><?xml version="1.0" encoding="UTF-8" standalone="yes"?>
<Relationships xmlns="http://schemas.openxmlformats.org/package/2006/relationships"><Relationship Id="rId2" Type="http://schemas.openxmlformats.org/officeDocument/2006/relationships/slideLayout" Target="../slideLayouts/slideLayout129.xml"/><Relationship Id="rId1" Type="http://schemas.openxmlformats.org/officeDocument/2006/relationships/themeOverride" Target="../theme/themeOverride13.xml"/></Relationships>
</file>

<file path=ppt/slides/_rels/slide6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06.xml"/></Relationships>
</file>

<file path=ppt/slides/_rels/slide6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slideLayout" Target="../slideLayouts/slideLayout195.xml"/><Relationship Id="rId4" Type="http://schemas.openxmlformats.org/officeDocument/2006/relationships/image" Target="../media/image54.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06.xml"/></Relationships>
</file>

<file path=ppt/slides/_rels/slide6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06.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8.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8.xml"/></Relationships>
</file>

<file path=ppt/slides/_rels/slide6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95.xml"/></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113.xml"/></Relationships>
</file>

<file path=ppt/slides/_rels/slide7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1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17.xml"/></Relationships>
</file>

<file path=ppt/slides/_rels/slide7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17.xml"/></Relationships>
</file>

<file path=ppt/slides/_rels/slide7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17.xml"/></Relationships>
</file>

<file path=ppt/slides/_rels/slide7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1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28.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28.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28.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16.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16.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113.xml"/></Relationships>
</file>

<file path=ppt/slides/_rels/slide8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8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8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89.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00.xml"/></Relationships>
</file>

<file path=ppt/slides/_rels/slide85.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100.xml"/></Relationships>
</file>

<file path=ppt/slides/_rels/slide86.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111.xml"/></Relationships>
</file>

<file path=ppt/slides/_rels/slide8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0.xml"/><Relationship Id="rId1" Type="http://schemas.openxmlformats.org/officeDocument/2006/relationships/slideLayout" Target="../slideLayouts/slideLayout111.xml"/></Relationships>
</file>

<file path=ppt/slides/_rels/slide88.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111.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89.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113.xml"/></Relationships>
</file>

<file path=ppt/slides/_rels/slide9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00.xml"/></Relationships>
</file>

<file path=ppt/slides/_rels/slide92.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34.xml"/><Relationship Id="rId1" Type="http://schemas.openxmlformats.org/officeDocument/2006/relationships/slideLayout" Target="../slideLayouts/slideLayout100.xml"/></Relationships>
</file>

<file path=ppt/slides/_rels/slide9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70.jpeg"/></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13.xml"/></Relationships>
</file>

<file path=ppt/slides/_rels/slide9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7.xml"/><Relationship Id="rId1" Type="http://schemas.openxmlformats.org/officeDocument/2006/relationships/slideLayout" Target="../slideLayouts/slideLayout114.xml"/><Relationship Id="rId4" Type="http://schemas.openxmlformats.org/officeDocument/2006/relationships/image" Target="../media/image72.png"/></Relationships>
</file>

<file path=ppt/slides/slide1.xml><?xml version="1.0" encoding="utf-8"?>
<p:sld xmlns:a="http://schemas.openxmlformats.org/drawingml/2006/main" xmlns:r="http://schemas.openxmlformats.org/officeDocument/2006/relationships" xmlns:p="http://schemas.openxmlformats.org/presentationml/2006/main" show="0">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pic>
        <p:nvPicPr>
          <p:cNvPr id="12295" name="Picture 7" descr="3GodsWill">
            <a:extLst>
              <a:ext uri="{FF2B5EF4-FFF2-40B4-BE49-F238E27FC236}">
                <a16:creationId xmlns:a16="http://schemas.microsoft.com/office/drawing/2014/main" id="{98A0D40C-2A60-F34B-B54C-BF854EE4E04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5092" t="7187" r="41708" b="68532"/>
          <a:stretch>
            <a:fillRect/>
          </a:stretch>
        </p:blipFill>
        <p:spPr bwMode="auto">
          <a:xfrm>
            <a:off x="0" y="0"/>
            <a:ext cx="66294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0" name="Rectangle 2">
            <a:extLst>
              <a:ext uri="{FF2B5EF4-FFF2-40B4-BE49-F238E27FC236}">
                <a16:creationId xmlns:a16="http://schemas.microsoft.com/office/drawing/2014/main" id="{D889C0E5-78E1-1640-BA60-B6DDE5E30CF3}"/>
              </a:ext>
            </a:extLst>
          </p:cNvPr>
          <p:cNvSpPr>
            <a:spLocks noGrp="1" noChangeArrowheads="1"/>
          </p:cNvSpPr>
          <p:nvPr>
            <p:ph type="ctrTitle"/>
          </p:nvPr>
        </p:nvSpPr>
        <p:spPr>
          <a:xfrm>
            <a:off x="0" y="381000"/>
            <a:ext cx="6659563" cy="1196975"/>
          </a:xfrm>
        </p:spPr>
        <p:txBody>
          <a:bodyPr/>
          <a:lstStyle/>
          <a:p>
            <a:pPr eaLnBrk="1" hangingPunct="1">
              <a:defRPr/>
            </a:pPr>
            <a:r>
              <a:rPr lang="en-GB" sz="4800" b="1">
                <a:solidFill>
                  <a:srgbClr val="000082"/>
                </a:solidFill>
                <a:effectLst>
                  <a:outerShdw blurRad="38100" dist="38100" dir="2700000" algn="tl">
                    <a:srgbClr val="DDDDDD"/>
                  </a:outerShdw>
                </a:effectLst>
              </a:rPr>
              <a:t>Leadership Structure in the Bible</a:t>
            </a:r>
            <a:endParaRPr lang="en-GB" sz="3200" b="1" u="sng">
              <a:solidFill>
                <a:srgbClr val="000082"/>
              </a:solidFill>
              <a:effectLst>
                <a:outerShdw blurRad="38100" dist="38100" dir="2700000" algn="tl">
                  <a:srgbClr val="DDDDDD"/>
                </a:outerShdw>
              </a:effectLst>
            </a:endParaRPr>
          </a:p>
        </p:txBody>
      </p:sp>
      <p:sp>
        <p:nvSpPr>
          <p:cNvPr id="12296" name="Text Box 8">
            <a:extLst>
              <a:ext uri="{FF2B5EF4-FFF2-40B4-BE49-F238E27FC236}">
                <a16:creationId xmlns:a16="http://schemas.microsoft.com/office/drawing/2014/main" id="{A5BB3AF4-5DD6-7A49-8119-E542A44982D6}"/>
              </a:ext>
            </a:extLst>
          </p:cNvPr>
          <p:cNvSpPr txBox="1">
            <a:spLocks noChangeArrowheads="1"/>
          </p:cNvSpPr>
          <p:nvPr/>
        </p:nvSpPr>
        <p:spPr bwMode="auto">
          <a:xfrm>
            <a:off x="0" y="5867400"/>
            <a:ext cx="9144000" cy="9461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r>
              <a:rPr lang="en-US" altLang="en-US" sz="2800" b="1" i="1"/>
              <a:t>"Our bylaws specifically state that the will of God cannot be overturned without a 2/3 majority vote."</a:t>
            </a:r>
          </a:p>
        </p:txBody>
      </p:sp>
      <p:sp>
        <p:nvSpPr>
          <p:cNvPr id="12294" name="Rectangle 6">
            <a:extLst>
              <a:ext uri="{FF2B5EF4-FFF2-40B4-BE49-F238E27FC236}">
                <a16:creationId xmlns:a16="http://schemas.microsoft.com/office/drawing/2014/main" id="{FB5E21C8-2FD1-1F48-840F-E2A18D7585B2}"/>
              </a:ext>
            </a:extLst>
          </p:cNvPr>
          <p:cNvSpPr>
            <a:spLocks noGrp="1" noChangeArrowheads="1"/>
          </p:cNvSpPr>
          <p:nvPr>
            <p:ph type="subTitle" idx="1"/>
          </p:nvPr>
        </p:nvSpPr>
        <p:spPr>
          <a:xfrm>
            <a:off x="6629400" y="1592263"/>
            <a:ext cx="2514600" cy="3060700"/>
          </a:xfrm>
        </p:spPr>
        <p:txBody>
          <a:bodyPr/>
          <a:lstStyle/>
          <a:p>
            <a:pPr eaLnBrk="1" hangingPunct="1">
              <a:lnSpc>
                <a:spcPct val="70000"/>
              </a:lnSpc>
            </a:pPr>
            <a:r>
              <a:rPr lang="en-US" altLang="en-US" sz="3600" b="1" i="1"/>
              <a:t>OT</a:t>
            </a:r>
          </a:p>
          <a:p>
            <a:pPr eaLnBrk="1" hangingPunct="1">
              <a:lnSpc>
                <a:spcPct val="70000"/>
              </a:lnSpc>
            </a:pPr>
            <a:r>
              <a:rPr lang="en-US" altLang="en-US" sz="3600" b="1" i="1"/>
              <a:t>• </a:t>
            </a:r>
          </a:p>
          <a:p>
            <a:pPr eaLnBrk="1" hangingPunct="1">
              <a:lnSpc>
                <a:spcPct val="70000"/>
              </a:lnSpc>
            </a:pPr>
            <a:r>
              <a:rPr lang="en-US" altLang="en-US" sz="3600" b="1" i="1"/>
              <a:t>Inter-testament</a:t>
            </a:r>
          </a:p>
          <a:p>
            <a:pPr eaLnBrk="1" hangingPunct="1">
              <a:lnSpc>
                <a:spcPct val="70000"/>
              </a:lnSpc>
            </a:pPr>
            <a:r>
              <a:rPr lang="en-US" altLang="en-US" sz="3600" b="1" i="1"/>
              <a:t>• </a:t>
            </a:r>
          </a:p>
          <a:p>
            <a:pPr eaLnBrk="1" hangingPunct="1">
              <a:lnSpc>
                <a:spcPct val="70000"/>
              </a:lnSpc>
            </a:pPr>
            <a:r>
              <a:rPr lang="en-US" altLang="en-US" sz="3600" b="1" i="1"/>
              <a:t>NT</a:t>
            </a:r>
          </a:p>
        </p:txBody>
      </p:sp>
      <p:sp>
        <p:nvSpPr>
          <p:cNvPr id="136198" name="Line 9">
            <a:extLst>
              <a:ext uri="{FF2B5EF4-FFF2-40B4-BE49-F238E27FC236}">
                <a16:creationId xmlns:a16="http://schemas.microsoft.com/office/drawing/2014/main" id="{370C67FF-89F5-DB46-B483-FC25DC218581}"/>
              </a:ext>
            </a:extLst>
          </p:cNvPr>
          <p:cNvSpPr>
            <a:spLocks noChangeShapeType="1"/>
          </p:cNvSpPr>
          <p:nvPr/>
        </p:nvSpPr>
        <p:spPr bwMode="auto">
          <a:xfrm>
            <a:off x="0" y="5791200"/>
            <a:ext cx="9144000" cy="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6199" name="TextBox 1">
            <a:extLst>
              <a:ext uri="{FF2B5EF4-FFF2-40B4-BE49-F238E27FC236}">
                <a16:creationId xmlns:a16="http://schemas.microsoft.com/office/drawing/2014/main" id="{2F1895CD-1DBF-4842-BD96-C3C02E798531}"/>
              </a:ext>
            </a:extLst>
          </p:cNvPr>
          <p:cNvSpPr txBox="1">
            <a:spLocks noChangeArrowheads="1"/>
          </p:cNvSpPr>
          <p:nvPr/>
        </p:nvSpPr>
        <p:spPr bwMode="auto">
          <a:xfrm>
            <a:off x="6673850" y="0"/>
            <a:ext cx="24701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2400" b="1"/>
              <a:t>Ecclesiology Notes, pages 35-85</a:t>
            </a:r>
          </a:p>
        </p:txBody>
      </p:sp>
      <p:sp>
        <p:nvSpPr>
          <p:cNvPr id="136200" name="Text Box 5">
            <a:extLst>
              <a:ext uri="{FF2B5EF4-FFF2-40B4-BE49-F238E27FC236}">
                <a16:creationId xmlns:a16="http://schemas.microsoft.com/office/drawing/2014/main" id="{3930F760-38C4-9B4C-A872-AE0C0A040489}"/>
              </a:ext>
            </a:extLst>
          </p:cNvPr>
          <p:cNvSpPr txBox="1">
            <a:spLocks noChangeArrowheads="1"/>
          </p:cNvSpPr>
          <p:nvPr/>
        </p:nvSpPr>
        <p:spPr bwMode="auto">
          <a:xfrm>
            <a:off x="3276600" y="5024438"/>
            <a:ext cx="5791200" cy="708025"/>
          </a:xfrm>
          <a:prstGeom prst="rect">
            <a:avLst/>
          </a:prstGeom>
          <a:solidFill>
            <a:schemeClr val="tx1"/>
          </a:solidFill>
          <a:ln>
            <a:noFill/>
          </a:ln>
          <a:effectLst>
            <a:outerShdw dist="35921" dir="2700000" algn="ctr" rotWithShape="0">
              <a:schemeClr val="tx1">
                <a:alpha val="74997"/>
              </a:schemeClr>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b="1">
                <a:solidFill>
                  <a:schemeClr val="bg1"/>
                </a:solidFill>
              </a:rPr>
              <a:t>Dr. Rick Griffith, Singapore Bible College</a:t>
            </a:r>
          </a:p>
          <a:p>
            <a:pPr algn="ctr" eaLnBrk="1" hangingPunct="1"/>
            <a:r>
              <a:rPr lang="en-US" altLang="en-US" b="1">
                <a:solidFill>
                  <a:schemeClr val="bg1"/>
                </a:solidFill>
              </a:rPr>
              <a:t>BibleStudyDownloads.org</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29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296"/>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290"/>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294">
                                            <p:txEl>
                                              <p:pRg st="0" end="0"/>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2294">
                                            <p:txEl>
                                              <p:pRg st="1" end="1"/>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294">
                                            <p:txEl>
                                              <p:pRg st="2" end="2"/>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294">
                                            <p:txEl>
                                              <p:pRg st="3" end="3"/>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229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0" grpId="0"/>
      <p:bldP spid="12296" grpId="0" animBg="1"/>
      <p:bldP spid="12294" grpId="0" build="p"/>
    </p:bldLst>
  </p:timing>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53601" name="Picture 3" descr="needothers3.jpg">
            <a:extLst>
              <a:ext uri="{FF2B5EF4-FFF2-40B4-BE49-F238E27FC236}">
                <a16:creationId xmlns:a16="http://schemas.microsoft.com/office/drawing/2014/main" id="{66EEF836-2252-A243-977B-407DE531DC1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8" name="Rectangle 2">
            <a:extLst>
              <a:ext uri="{FF2B5EF4-FFF2-40B4-BE49-F238E27FC236}">
                <a16:creationId xmlns:a16="http://schemas.microsoft.com/office/drawing/2014/main" id="{9D0E3CFB-D076-0E4E-9C58-319AC4BEA17F}"/>
              </a:ext>
            </a:extLst>
          </p:cNvPr>
          <p:cNvSpPr>
            <a:spLocks noGrp="1" noChangeArrowheads="1"/>
          </p:cNvSpPr>
          <p:nvPr>
            <p:ph type="ctrTitle" idx="4294967295"/>
          </p:nvPr>
        </p:nvSpPr>
        <p:spPr>
          <a:xfrm>
            <a:off x="0" y="0"/>
            <a:ext cx="9067800" cy="838200"/>
          </a:xfrm>
          <a:solidFill>
            <a:srgbClr val="000000"/>
          </a:solidFill>
          <a:effectLst>
            <a:outerShdw dist="107763" dir="2700000" algn="ctr" rotWithShape="0">
              <a:schemeClr val="tx1">
                <a:alpha val="50000"/>
              </a:schemeClr>
            </a:outerShdw>
          </a:effectLst>
        </p:spPr>
        <p:txBody>
          <a:bodyPr/>
          <a:lstStyle/>
          <a:p>
            <a:pPr>
              <a:defRPr/>
            </a:pPr>
            <a:r>
              <a:rPr lang="en-US" altLang="en-US" sz="4000" b="1">
                <a:solidFill>
                  <a:srgbClr val="FFFFFF"/>
                </a:solidFill>
                <a:effectLst>
                  <a:outerShdw blurRad="38100" dist="38100" dir="2700000" algn="tl">
                    <a:srgbClr val="808080"/>
                  </a:outerShdw>
                </a:effectLst>
                <a:latin typeface="Arial Rounded MT Bold" panose="020F0704030504030204" pitchFamily="34" charset="77"/>
                <a:ea typeface="ＭＳ Ｐゴシック" panose="020B0600070205080204" pitchFamily="34" charset="-128"/>
              </a:rPr>
              <a:t>My Key Leadership Principle:</a:t>
            </a:r>
          </a:p>
        </p:txBody>
      </p:sp>
      <p:sp>
        <p:nvSpPr>
          <p:cNvPr id="153603" name="Text Box 14">
            <a:extLst>
              <a:ext uri="{FF2B5EF4-FFF2-40B4-BE49-F238E27FC236}">
                <a16:creationId xmlns:a16="http://schemas.microsoft.com/office/drawing/2014/main" id="{EBCA1565-B8BB-5C47-B24C-EA658FDFC754}"/>
              </a:ext>
            </a:extLst>
          </p:cNvPr>
          <p:cNvSpPr txBox="1">
            <a:spLocks noChangeArrowheads="1"/>
          </p:cNvSpPr>
          <p:nvPr/>
        </p:nvSpPr>
        <p:spPr bwMode="auto">
          <a:xfrm>
            <a:off x="8534400" y="69850"/>
            <a:ext cx="5238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a:spcBef>
                <a:spcPct val="0"/>
              </a:spcBef>
              <a:buFontTx/>
              <a:buNone/>
            </a:pPr>
            <a:r>
              <a:rPr lang="en-US" altLang="en-US" sz="2400" b="1">
                <a:solidFill>
                  <a:srgbClr val="FFFFFF"/>
                </a:solidFill>
              </a:rPr>
              <a:t>35</a:t>
            </a:r>
            <a:endParaRPr lang="en-US" altLang="en-US" sz="2400" b="1">
              <a:solidFill>
                <a:srgbClr val="FFFF66"/>
              </a:solidFill>
            </a:endParaRPr>
          </a:p>
        </p:txBody>
      </p:sp>
      <p:sp>
        <p:nvSpPr>
          <p:cNvPr id="13" name="Rectangle 3">
            <a:extLst>
              <a:ext uri="{FF2B5EF4-FFF2-40B4-BE49-F238E27FC236}">
                <a16:creationId xmlns:a16="http://schemas.microsoft.com/office/drawing/2014/main" id="{A9C92988-7F5D-D24F-A555-B01ED825958F}"/>
              </a:ext>
            </a:extLst>
          </p:cNvPr>
          <p:cNvSpPr txBox="1">
            <a:spLocks noChangeArrowheads="1"/>
          </p:cNvSpPr>
          <p:nvPr/>
        </p:nvSpPr>
        <p:spPr bwMode="auto">
          <a:xfrm>
            <a:off x="0" y="990600"/>
            <a:ext cx="9067800" cy="762000"/>
          </a:xfrm>
          <a:prstGeom prst="rect">
            <a:avLst/>
          </a:prstGeom>
          <a:noFill/>
          <a:ln>
            <a:noFill/>
          </a:ln>
          <a:effectLst>
            <a:outerShdw dist="107763"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defRPr/>
            </a:pPr>
            <a:r>
              <a:rPr lang="en-US" altLang="en-US" sz="4400" b="1">
                <a:solidFill>
                  <a:srgbClr val="FFFFFF"/>
                </a:solidFill>
                <a:effectLst>
                  <a:outerShdw blurRad="38100" dist="38100" dir="2700000" algn="tl">
                    <a:srgbClr val="808080"/>
                  </a:outerShdw>
                </a:effectLst>
                <a:latin typeface="Arial Rounded MT Bold" panose="020F0704030504030204" pitchFamily="34" charset="77"/>
              </a:rPr>
              <a:t>Preach sincerely (1 Thess. 2:10)</a:t>
            </a:r>
          </a:p>
        </p:txBody>
      </p:sp>
      <p:sp>
        <p:nvSpPr>
          <p:cNvPr id="14" name="Rectangle 3">
            <a:extLst>
              <a:ext uri="{FF2B5EF4-FFF2-40B4-BE49-F238E27FC236}">
                <a16:creationId xmlns:a16="http://schemas.microsoft.com/office/drawing/2014/main" id="{6B8663E6-03A0-F445-8E74-6982BEE3685C}"/>
              </a:ext>
            </a:extLst>
          </p:cNvPr>
          <p:cNvSpPr txBox="1">
            <a:spLocks noChangeArrowheads="1"/>
          </p:cNvSpPr>
          <p:nvPr/>
        </p:nvSpPr>
        <p:spPr bwMode="auto">
          <a:xfrm>
            <a:off x="0" y="2171700"/>
            <a:ext cx="9067800" cy="762000"/>
          </a:xfrm>
          <a:prstGeom prst="rect">
            <a:avLst/>
          </a:prstGeom>
          <a:noFill/>
          <a:ln>
            <a:noFill/>
          </a:ln>
          <a:effectLst>
            <a:outerShdw dist="107763"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defRPr/>
            </a:pPr>
            <a:r>
              <a:rPr lang="en-US" altLang="en-US" sz="4400" b="1">
                <a:solidFill>
                  <a:srgbClr val="FFFFFF"/>
                </a:solidFill>
                <a:effectLst>
                  <a:outerShdw blurRad="38100" dist="38100" dir="2700000" algn="tl">
                    <a:srgbClr val="808080"/>
                  </a:outerShdw>
                </a:effectLst>
                <a:latin typeface="Arial Rounded MT Bold" panose="020F0704030504030204" pitchFamily="34" charset="77"/>
              </a:rPr>
              <a:t>Maintain unity (Eph. 4:1)</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55649" name="Picture 4" descr="church stained glass.jpg">
            <a:extLst>
              <a:ext uri="{FF2B5EF4-FFF2-40B4-BE49-F238E27FC236}">
                <a16:creationId xmlns:a16="http://schemas.microsoft.com/office/drawing/2014/main" id="{65D862A0-6E78-3B4A-B6B5-A712E7C1D55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275" y="0"/>
            <a:ext cx="51466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5650" name="Title 1">
            <a:extLst>
              <a:ext uri="{FF2B5EF4-FFF2-40B4-BE49-F238E27FC236}">
                <a16:creationId xmlns:a16="http://schemas.microsoft.com/office/drawing/2014/main" id="{EA5DC1E7-7773-3A48-A207-DB9D98D4915B}"/>
              </a:ext>
            </a:extLst>
          </p:cNvPr>
          <p:cNvSpPr>
            <a:spLocks noGrp="1" noChangeArrowheads="1"/>
          </p:cNvSpPr>
          <p:nvPr>
            <p:ph type="ctrTitle"/>
          </p:nvPr>
        </p:nvSpPr>
        <p:spPr>
          <a:xfrm>
            <a:off x="0" y="152400"/>
            <a:ext cx="9144000" cy="1143000"/>
          </a:xfrm>
        </p:spPr>
        <p:txBody>
          <a:bodyPr/>
          <a:lstStyle/>
          <a:p>
            <a:r>
              <a:rPr lang="en-US" altLang="en-US" b="1"/>
              <a:t>What Should Leaders Aim For?</a:t>
            </a:r>
          </a:p>
        </p:txBody>
      </p:sp>
      <p:sp>
        <p:nvSpPr>
          <p:cNvPr id="4" name="Subtitle 2">
            <a:extLst>
              <a:ext uri="{FF2B5EF4-FFF2-40B4-BE49-F238E27FC236}">
                <a16:creationId xmlns:a16="http://schemas.microsoft.com/office/drawing/2014/main" id="{8AD5398A-F515-8143-BC10-51E4A6B90918}"/>
              </a:ext>
            </a:extLst>
          </p:cNvPr>
          <p:cNvSpPr txBox="1">
            <a:spLocks/>
          </p:cNvSpPr>
          <p:nvPr/>
        </p:nvSpPr>
        <p:spPr bwMode="auto">
          <a:xfrm>
            <a:off x="5181600" y="1905000"/>
            <a:ext cx="37338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ea typeface="ＭＳ Ｐゴシック" panose="020B0600070205080204" pitchFamily="34" charset="-128"/>
              </a:defRPr>
            </a:lvl9pPr>
          </a:lstStyle>
          <a:p>
            <a:pPr algn="ctr">
              <a:buFontTx/>
              <a:buNone/>
            </a:pPr>
            <a:r>
              <a:rPr lang="en-US" altLang="en-US" sz="4000" b="1">
                <a:solidFill>
                  <a:srgbClr val="FFFFFF"/>
                </a:solidFill>
              </a:rPr>
              <a:t>Numerical church growth is not a NT emphasis</a:t>
            </a:r>
          </a:p>
          <a:p>
            <a:pPr algn="ctr">
              <a:buFontTx/>
              <a:buNone/>
            </a:pPr>
            <a:r>
              <a:rPr lang="en-US" altLang="en-US" sz="4000" b="1">
                <a:solidFill>
                  <a:srgbClr val="FFFFFF"/>
                </a:solidFill>
              </a:rPr>
              <a:t>(1 Cor. 4:2)</a:t>
            </a:r>
          </a:p>
        </p:txBody>
      </p:sp>
      <p:sp>
        <p:nvSpPr>
          <p:cNvPr id="155652" name="Text Box 14">
            <a:extLst>
              <a:ext uri="{FF2B5EF4-FFF2-40B4-BE49-F238E27FC236}">
                <a16:creationId xmlns:a16="http://schemas.microsoft.com/office/drawing/2014/main" id="{301DE5EE-E728-B847-B110-74A8DCD1603C}"/>
              </a:ext>
            </a:extLst>
          </p:cNvPr>
          <p:cNvSpPr txBox="1">
            <a:spLocks noChangeArrowheads="1"/>
          </p:cNvSpPr>
          <p:nvPr/>
        </p:nvSpPr>
        <p:spPr bwMode="auto">
          <a:xfrm>
            <a:off x="8534400" y="69850"/>
            <a:ext cx="5238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spcBef>
                <a:spcPct val="20000"/>
              </a:spcBef>
              <a:buChar char="•"/>
              <a:defRPr sz="3200">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sz="2400" b="1">
                <a:solidFill>
                  <a:srgbClr val="FFFFFF"/>
                </a:solidFill>
                <a:cs typeface="Arial" panose="020B0604020202020204" pitchFamily="34" charset="0"/>
              </a:rPr>
              <a:t>36</a:t>
            </a:r>
            <a:endParaRPr lang="en-US" altLang="en-US" sz="2400" b="1">
              <a:solidFill>
                <a:srgbClr val="FFFF66"/>
              </a:solidFill>
              <a:cs typeface="Arial" panose="020B0604020202020204" pitchFamily="34"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pic>
        <p:nvPicPr>
          <p:cNvPr id="156674" name="Picture 3" descr="Healthy church.jpg">
            <a:extLst>
              <a:ext uri="{FF2B5EF4-FFF2-40B4-BE49-F238E27FC236}">
                <a16:creationId xmlns:a16="http://schemas.microsoft.com/office/drawing/2014/main" id="{C8B30CDD-9215-B440-A606-9D251FC633C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943225"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FD613DE9-956C-6E4C-8B25-50EA1D928A28}"/>
              </a:ext>
            </a:extLst>
          </p:cNvPr>
          <p:cNvSpPr>
            <a:spLocks noGrp="1"/>
          </p:cNvSpPr>
          <p:nvPr>
            <p:ph type="ctrTitle"/>
          </p:nvPr>
        </p:nvSpPr>
        <p:spPr>
          <a:xfrm>
            <a:off x="2438400" y="152400"/>
            <a:ext cx="6248400" cy="1981200"/>
          </a:xfrm>
        </p:spPr>
        <p:txBody>
          <a:bodyPr/>
          <a:lstStyle/>
          <a:p>
            <a:pPr algn="l">
              <a:defRPr/>
            </a:pPr>
            <a:r>
              <a:rPr lang="en-US" altLang="en-US" b="1">
                <a:solidFill>
                  <a:srgbClr val="000000"/>
                </a:solidFill>
                <a:effectLst>
                  <a:outerShdw blurRad="38100" dist="38100" dir="2700000" algn="tl">
                    <a:srgbClr val="C0C0C0"/>
                  </a:outerShdw>
                </a:effectLst>
              </a:rPr>
              <a:t>Scriptural Marks of a Healthy Church</a:t>
            </a:r>
          </a:p>
        </p:txBody>
      </p:sp>
      <p:sp>
        <p:nvSpPr>
          <p:cNvPr id="156676" name="Text Box 14">
            <a:extLst>
              <a:ext uri="{FF2B5EF4-FFF2-40B4-BE49-F238E27FC236}">
                <a16:creationId xmlns:a16="http://schemas.microsoft.com/office/drawing/2014/main" id="{5F5CE18E-EA7C-384C-AB47-EABFBC0DD570}"/>
              </a:ext>
            </a:extLst>
          </p:cNvPr>
          <p:cNvSpPr txBox="1">
            <a:spLocks noChangeArrowheads="1"/>
          </p:cNvSpPr>
          <p:nvPr/>
        </p:nvSpPr>
        <p:spPr bwMode="auto">
          <a:xfrm>
            <a:off x="8534400" y="69850"/>
            <a:ext cx="5238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spcBef>
                <a:spcPct val="20000"/>
              </a:spcBef>
              <a:buChar char="•"/>
              <a:defRPr sz="3200">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sz="2400" b="1">
                <a:solidFill>
                  <a:schemeClr val="tx1"/>
                </a:solidFill>
                <a:cs typeface="Arial" panose="020B0604020202020204" pitchFamily="34" charset="0"/>
              </a:rPr>
              <a:t>36</a:t>
            </a:r>
          </a:p>
        </p:txBody>
      </p:sp>
      <p:sp>
        <p:nvSpPr>
          <p:cNvPr id="5" name="Title 1">
            <a:extLst>
              <a:ext uri="{FF2B5EF4-FFF2-40B4-BE49-F238E27FC236}">
                <a16:creationId xmlns:a16="http://schemas.microsoft.com/office/drawing/2014/main" id="{143F13D4-70B8-6C48-B435-5E8FFADDC4C2}"/>
              </a:ext>
            </a:extLst>
          </p:cNvPr>
          <p:cNvSpPr txBox="1">
            <a:spLocks/>
          </p:cNvSpPr>
          <p:nvPr/>
        </p:nvSpPr>
        <p:spPr bwMode="auto">
          <a:xfrm>
            <a:off x="533400" y="2133600"/>
            <a:ext cx="6248400" cy="685800"/>
          </a:xfrm>
          <a:prstGeom prst="rect">
            <a:avLst/>
          </a:prstGeom>
          <a:noFill/>
          <a:ln w="9525">
            <a:noFill/>
            <a:miter lim="800000"/>
            <a:headEnd/>
            <a:tailEnd/>
          </a:ln>
        </p:spPr>
        <p:txBody>
          <a:bodyPr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defRPr/>
            </a:pPr>
            <a:r>
              <a:rPr lang="en-US" altLang="en-US" sz="3600" b="1">
                <a:solidFill>
                  <a:srgbClr val="000000"/>
                </a:solidFill>
                <a:effectLst>
                  <a:outerShdw blurRad="38100" dist="38100" dir="2700000" algn="tl">
                    <a:srgbClr val="C0C0C0"/>
                  </a:outerShdw>
                </a:effectLst>
              </a:rPr>
              <a:t>Healthy churches...</a:t>
            </a:r>
          </a:p>
        </p:txBody>
      </p:sp>
      <p:sp>
        <p:nvSpPr>
          <p:cNvPr id="6" name="Title 1">
            <a:extLst>
              <a:ext uri="{FF2B5EF4-FFF2-40B4-BE49-F238E27FC236}">
                <a16:creationId xmlns:a16="http://schemas.microsoft.com/office/drawing/2014/main" id="{CC3075F7-9DD3-A94D-AF66-23169A3B9E7F}"/>
              </a:ext>
            </a:extLst>
          </p:cNvPr>
          <p:cNvSpPr txBox="1">
            <a:spLocks/>
          </p:cNvSpPr>
          <p:nvPr/>
        </p:nvSpPr>
        <p:spPr bwMode="auto">
          <a:xfrm>
            <a:off x="533400" y="2743200"/>
            <a:ext cx="8610600" cy="3352800"/>
          </a:xfrm>
          <a:prstGeom prst="rect">
            <a:avLst/>
          </a:prstGeom>
          <a:noFill/>
          <a:ln w="9525">
            <a:noFill/>
            <a:miter lim="800000"/>
            <a:headEnd/>
            <a:tailEnd/>
          </a:ln>
        </p:spPr>
        <p:txBody>
          <a:bodyPr anchor="ctr"/>
          <a:lstStyle>
            <a:lvl1pPr marL="742950" indent="-742950">
              <a:spcBef>
                <a:spcPct val="20000"/>
              </a:spcBef>
              <a:buChar char="•"/>
              <a:defRPr sz="3200">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ea typeface="ＭＳ Ｐゴシック" panose="020B0600070205080204" pitchFamily="34" charset="-128"/>
              </a:defRPr>
            </a:lvl9pPr>
          </a:lstStyle>
          <a:p>
            <a:pPr>
              <a:spcBef>
                <a:spcPct val="0"/>
              </a:spcBef>
              <a:buFontTx/>
              <a:buAutoNum type="alphaLcParenR"/>
            </a:pPr>
            <a:r>
              <a:rPr lang="en-US" altLang="en-US" sz="3600" b="1">
                <a:solidFill>
                  <a:srgbClr val="000000"/>
                </a:solidFill>
                <a:effectLst>
                  <a:outerShdw blurRad="38100" dist="38100" dir="2700000" algn="tl">
                    <a:srgbClr val="C0C0C0"/>
                  </a:outerShdw>
                </a:effectLst>
              </a:rPr>
              <a:t>are measured in </a:t>
            </a:r>
            <a:r>
              <a:rPr lang="en-US" altLang="en-US" sz="3600" b="1">
                <a:solidFill>
                  <a:srgbClr val="800000"/>
                </a:solidFill>
                <a:effectLst>
                  <a:outerShdw blurRad="38100" dist="38100" dir="2700000" algn="tl">
                    <a:srgbClr val="C0C0C0"/>
                  </a:outerShdw>
                </a:effectLst>
              </a:rPr>
              <a:t>spiritual rather than numerical</a:t>
            </a:r>
            <a:r>
              <a:rPr lang="en-US" altLang="en-US" sz="3600" b="1">
                <a:solidFill>
                  <a:srgbClr val="000000"/>
                </a:solidFill>
                <a:effectLst>
                  <a:outerShdw blurRad="38100" dist="38100" dir="2700000" algn="tl">
                    <a:srgbClr val="C0C0C0"/>
                  </a:outerShdw>
                </a:effectLst>
              </a:rPr>
              <a:t> terms</a:t>
            </a:r>
          </a:p>
          <a:p>
            <a:pPr>
              <a:spcBef>
                <a:spcPct val="0"/>
              </a:spcBef>
              <a:buFontTx/>
              <a:buAutoNum type="alphaLcParenR"/>
            </a:pPr>
            <a:r>
              <a:rPr lang="en-US" altLang="en-US" sz="3600" b="1">
                <a:solidFill>
                  <a:srgbClr val="000000"/>
                </a:solidFill>
                <a:effectLst>
                  <a:outerShdw blurRad="38100" dist="38100" dir="2700000" algn="tl">
                    <a:srgbClr val="C0C0C0"/>
                  </a:outerShdw>
                </a:effectLst>
              </a:rPr>
              <a:t>follow </a:t>
            </a:r>
            <a:r>
              <a:rPr lang="en-US" altLang="en-US" sz="3600" b="1">
                <a:solidFill>
                  <a:srgbClr val="800000"/>
                </a:solidFill>
                <a:effectLst>
                  <a:outerShdw blurRad="38100" dist="38100" dir="2700000" algn="tl">
                    <a:srgbClr val="C0C0C0"/>
                  </a:outerShdw>
                </a:effectLst>
              </a:rPr>
              <a:t>biblical rather than cultural </a:t>
            </a:r>
            <a:r>
              <a:rPr lang="en-US" altLang="en-US" sz="3600" b="1">
                <a:solidFill>
                  <a:srgbClr val="000000"/>
                </a:solidFill>
                <a:effectLst>
                  <a:outerShdw blurRad="38100" dist="38100" dir="2700000" algn="tl">
                    <a:srgbClr val="C0C0C0"/>
                  </a:outerShdw>
                </a:effectLst>
              </a:rPr>
              <a:t>patterns of ministry</a:t>
            </a:r>
          </a:p>
          <a:p>
            <a:pPr>
              <a:spcBef>
                <a:spcPct val="0"/>
              </a:spcBef>
              <a:buFontTx/>
              <a:buAutoNum type="alphaLcParenR"/>
            </a:pPr>
            <a:r>
              <a:rPr lang="en-US" altLang="en-US" sz="3600" b="1">
                <a:solidFill>
                  <a:srgbClr val="000000"/>
                </a:solidFill>
                <a:effectLst>
                  <a:outerShdw blurRad="38100" dist="38100" dir="2700000" algn="tl">
                    <a:srgbClr val="C0C0C0"/>
                  </a:outerShdw>
                </a:effectLst>
              </a:rPr>
              <a:t>are based on </a:t>
            </a:r>
            <a:r>
              <a:rPr lang="en-US" altLang="en-US" sz="3600" b="1">
                <a:solidFill>
                  <a:srgbClr val="800000"/>
                </a:solidFill>
                <a:effectLst>
                  <a:outerShdw blurRad="38100" dist="38100" dir="2700000" algn="tl">
                    <a:srgbClr val="C0C0C0"/>
                  </a:outerShdw>
                </a:effectLst>
              </a:rPr>
              <a:t>theological rather than sociological </a:t>
            </a:r>
            <a:r>
              <a:rPr lang="en-US" altLang="en-US" sz="3600" b="1">
                <a:solidFill>
                  <a:srgbClr val="000000"/>
                </a:solidFill>
                <a:effectLst>
                  <a:outerShdw blurRad="38100" dist="38100" dir="2700000" algn="tl">
                    <a:srgbClr val="C0C0C0"/>
                  </a:outerShdw>
                </a:effectLst>
              </a:rPr>
              <a:t>foundations</a:t>
            </a:r>
          </a:p>
        </p:txBody>
      </p:sp>
      <p:sp>
        <p:nvSpPr>
          <p:cNvPr id="7" name="Title 1">
            <a:extLst>
              <a:ext uri="{FF2B5EF4-FFF2-40B4-BE49-F238E27FC236}">
                <a16:creationId xmlns:a16="http://schemas.microsoft.com/office/drawing/2014/main" id="{F961FC84-C518-D34C-B7FC-D6B2C708AB7F}"/>
              </a:ext>
            </a:extLst>
          </p:cNvPr>
          <p:cNvSpPr txBox="1">
            <a:spLocks/>
          </p:cNvSpPr>
          <p:nvPr/>
        </p:nvSpPr>
        <p:spPr bwMode="auto">
          <a:xfrm>
            <a:off x="0" y="6172200"/>
            <a:ext cx="9144000" cy="685800"/>
          </a:xfrm>
          <a:prstGeom prst="rect">
            <a:avLst/>
          </a:prstGeom>
          <a:solidFill>
            <a:schemeClr val="tx1"/>
          </a:solidFill>
          <a:ln w="9525">
            <a:noFill/>
            <a:miter lim="800000"/>
            <a:headEnd/>
            <a:tailEnd/>
          </a:ln>
        </p:spPr>
        <p:txBody>
          <a:bodyPr anchor="ct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a:defRPr/>
            </a:pPr>
            <a:r>
              <a:rPr lang="en-US" sz="1800" b="1" dirty="0">
                <a:solidFill>
                  <a:schemeClr val="bg1"/>
                </a:solidFill>
              </a:rPr>
              <a:t>Kenneth O. Gangel, "Marks of a Healthy Church," </a:t>
            </a:r>
            <a:br>
              <a:rPr lang="en-US" sz="1800" b="1" dirty="0">
                <a:solidFill>
                  <a:schemeClr val="bg1"/>
                </a:solidFill>
              </a:rPr>
            </a:br>
            <a:r>
              <a:rPr lang="en-US" sz="1800" b="1" i="1" dirty="0">
                <a:solidFill>
                  <a:schemeClr val="bg1"/>
                </a:solidFill>
              </a:rPr>
              <a:t>Bibliotheca Sacra</a:t>
            </a:r>
            <a:r>
              <a:rPr lang="en-US" sz="1800" b="1" dirty="0">
                <a:solidFill>
                  <a:schemeClr val="bg1"/>
                </a:solidFill>
              </a:rPr>
              <a:t> 158 (October-December 2001): 467-77</a:t>
            </a:r>
            <a:endParaRPr lang="en-US" sz="1800" b="1" dirty="0">
              <a:solidFill>
                <a:schemeClr val="bg1"/>
              </a:solidFill>
              <a:effectLst>
                <a:outerShdw blurRad="38100" dist="38100" dir="2700000" algn="tl">
                  <a:srgbClr val="808080"/>
                </a:outerShdw>
              </a:effectLst>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build="p"/>
    </p:bldLst>
  </p:timing>
</p:sld>
</file>

<file path=ppt/slides/slide13.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pic>
        <p:nvPicPr>
          <p:cNvPr id="157698" name="Picture 3" descr="Healthy church.jpg">
            <a:extLst>
              <a:ext uri="{FF2B5EF4-FFF2-40B4-BE49-F238E27FC236}">
                <a16:creationId xmlns:a16="http://schemas.microsoft.com/office/drawing/2014/main" id="{F5FB360E-9B91-B347-A5ED-E0B03FFE5A4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943225"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B4ABDB2D-04DE-C542-8076-46BD65C84CB0}"/>
              </a:ext>
            </a:extLst>
          </p:cNvPr>
          <p:cNvSpPr>
            <a:spLocks noGrp="1"/>
          </p:cNvSpPr>
          <p:nvPr>
            <p:ph type="ctrTitle"/>
          </p:nvPr>
        </p:nvSpPr>
        <p:spPr>
          <a:xfrm>
            <a:off x="2438400" y="152400"/>
            <a:ext cx="6248400" cy="1981200"/>
          </a:xfrm>
        </p:spPr>
        <p:txBody>
          <a:bodyPr/>
          <a:lstStyle/>
          <a:p>
            <a:pPr algn="l">
              <a:defRPr/>
            </a:pPr>
            <a:r>
              <a:rPr lang="en-US" altLang="en-US" b="1">
                <a:solidFill>
                  <a:srgbClr val="000000"/>
                </a:solidFill>
                <a:effectLst>
                  <a:outerShdw blurRad="38100" dist="38100" dir="2700000" algn="tl">
                    <a:srgbClr val="C0C0C0"/>
                  </a:outerShdw>
                </a:effectLst>
              </a:rPr>
              <a:t>Scriptural Marks of a Healthy Church</a:t>
            </a:r>
          </a:p>
        </p:txBody>
      </p:sp>
      <p:sp>
        <p:nvSpPr>
          <p:cNvPr id="157700" name="Text Box 14">
            <a:extLst>
              <a:ext uri="{FF2B5EF4-FFF2-40B4-BE49-F238E27FC236}">
                <a16:creationId xmlns:a16="http://schemas.microsoft.com/office/drawing/2014/main" id="{6A079B44-FD5A-E54C-9FFA-FAC4CFEEADEE}"/>
              </a:ext>
            </a:extLst>
          </p:cNvPr>
          <p:cNvSpPr txBox="1">
            <a:spLocks noChangeArrowheads="1"/>
          </p:cNvSpPr>
          <p:nvPr/>
        </p:nvSpPr>
        <p:spPr bwMode="auto">
          <a:xfrm>
            <a:off x="8534400" y="69850"/>
            <a:ext cx="5238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spcBef>
                <a:spcPct val="20000"/>
              </a:spcBef>
              <a:buChar char="•"/>
              <a:defRPr sz="3200">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sz="2400" b="1">
                <a:solidFill>
                  <a:schemeClr val="tx1"/>
                </a:solidFill>
                <a:cs typeface="Arial" panose="020B0604020202020204" pitchFamily="34" charset="0"/>
              </a:rPr>
              <a:t>36</a:t>
            </a:r>
          </a:p>
        </p:txBody>
      </p:sp>
      <p:sp>
        <p:nvSpPr>
          <p:cNvPr id="5" name="Title 1">
            <a:extLst>
              <a:ext uri="{FF2B5EF4-FFF2-40B4-BE49-F238E27FC236}">
                <a16:creationId xmlns:a16="http://schemas.microsoft.com/office/drawing/2014/main" id="{BD0EBFB6-3061-BA43-88E5-89F99BDADBBA}"/>
              </a:ext>
            </a:extLst>
          </p:cNvPr>
          <p:cNvSpPr txBox="1">
            <a:spLocks/>
          </p:cNvSpPr>
          <p:nvPr/>
        </p:nvSpPr>
        <p:spPr bwMode="auto">
          <a:xfrm>
            <a:off x="533400" y="2133600"/>
            <a:ext cx="6248400" cy="685800"/>
          </a:xfrm>
          <a:prstGeom prst="rect">
            <a:avLst/>
          </a:prstGeom>
          <a:noFill/>
          <a:ln w="9525">
            <a:noFill/>
            <a:miter lim="800000"/>
            <a:headEnd/>
            <a:tailEnd/>
          </a:ln>
        </p:spPr>
        <p:txBody>
          <a:bodyPr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defRPr/>
            </a:pPr>
            <a:r>
              <a:rPr lang="en-US" altLang="en-US" sz="3600" b="1">
                <a:solidFill>
                  <a:srgbClr val="000000"/>
                </a:solidFill>
                <a:effectLst>
                  <a:outerShdw blurRad="38100" dist="38100" dir="2700000" algn="tl">
                    <a:srgbClr val="C0C0C0"/>
                  </a:outerShdw>
                </a:effectLst>
              </a:rPr>
              <a:t>Healthy churches...</a:t>
            </a:r>
          </a:p>
        </p:txBody>
      </p:sp>
      <p:sp>
        <p:nvSpPr>
          <p:cNvPr id="6" name="Title 1">
            <a:extLst>
              <a:ext uri="{FF2B5EF4-FFF2-40B4-BE49-F238E27FC236}">
                <a16:creationId xmlns:a16="http://schemas.microsoft.com/office/drawing/2014/main" id="{A8A1FBD3-94BF-8E44-AFFA-BD682DB108A4}"/>
              </a:ext>
            </a:extLst>
          </p:cNvPr>
          <p:cNvSpPr txBox="1">
            <a:spLocks/>
          </p:cNvSpPr>
          <p:nvPr/>
        </p:nvSpPr>
        <p:spPr bwMode="auto">
          <a:xfrm>
            <a:off x="533400" y="2819400"/>
            <a:ext cx="8610600" cy="2438400"/>
          </a:xfrm>
          <a:prstGeom prst="rect">
            <a:avLst/>
          </a:prstGeom>
          <a:noFill/>
          <a:ln w="9525">
            <a:noFill/>
            <a:miter lim="800000"/>
            <a:headEnd/>
            <a:tailEnd/>
          </a:ln>
        </p:spPr>
        <p:txBody>
          <a:bodyPr anchor="ctr"/>
          <a:lstStyle>
            <a:lvl1pPr marL="742950" indent="-742950">
              <a:spcBef>
                <a:spcPct val="20000"/>
              </a:spcBef>
              <a:buChar char="•"/>
              <a:defRPr sz="3200">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ea typeface="ＭＳ Ｐゴシック" panose="020B0600070205080204" pitchFamily="34" charset="-128"/>
              </a:defRPr>
            </a:lvl9pPr>
          </a:lstStyle>
          <a:p>
            <a:pPr>
              <a:spcBef>
                <a:spcPct val="0"/>
              </a:spcBef>
              <a:buFontTx/>
              <a:buAutoNum type="alphaLcParenR" startAt="4"/>
            </a:pPr>
            <a:r>
              <a:rPr lang="en-US" altLang="en-US" sz="3600" b="1">
                <a:solidFill>
                  <a:srgbClr val="000000"/>
                </a:solidFill>
                <a:effectLst>
                  <a:outerShdw blurRad="38100" dist="38100" dir="2700000" algn="tl">
                    <a:srgbClr val="C0C0C0"/>
                  </a:outerShdw>
                </a:effectLst>
              </a:rPr>
              <a:t>focus on a </a:t>
            </a:r>
            <a:r>
              <a:rPr lang="en-US" altLang="en-US" sz="3600" b="1">
                <a:solidFill>
                  <a:srgbClr val="800000"/>
                </a:solidFill>
                <a:effectLst>
                  <a:outerShdw blurRad="38100" dist="38100" dir="2700000" algn="tl">
                    <a:srgbClr val="C0C0C0"/>
                  </a:outerShdw>
                </a:effectLst>
              </a:rPr>
              <a:t>ministry model rather than a marketing </a:t>
            </a:r>
            <a:r>
              <a:rPr lang="en-US" altLang="en-US" sz="3600" b="1">
                <a:solidFill>
                  <a:srgbClr val="000000"/>
                </a:solidFill>
                <a:effectLst>
                  <a:outerShdw blurRad="38100" dist="38100" dir="2700000" algn="tl">
                    <a:srgbClr val="C0C0C0"/>
                  </a:outerShdw>
                </a:effectLst>
              </a:rPr>
              <a:t>model</a:t>
            </a:r>
          </a:p>
          <a:p>
            <a:pPr>
              <a:spcBef>
                <a:spcPct val="0"/>
              </a:spcBef>
              <a:buFontTx/>
              <a:buAutoNum type="alphaLcParenR" startAt="4"/>
            </a:pPr>
            <a:r>
              <a:rPr lang="en-US" altLang="en-US" sz="3600" b="1">
                <a:solidFill>
                  <a:srgbClr val="000000"/>
                </a:solidFill>
                <a:effectLst>
                  <a:outerShdw blurRad="38100" dist="38100" dir="2700000" algn="tl">
                    <a:srgbClr val="C0C0C0"/>
                  </a:outerShdw>
                </a:effectLst>
              </a:rPr>
              <a:t>adopt </a:t>
            </a:r>
            <a:r>
              <a:rPr lang="en-US" altLang="en-US" sz="3600" b="1">
                <a:solidFill>
                  <a:srgbClr val="800000"/>
                </a:solidFill>
                <a:effectLst>
                  <a:outerShdw blurRad="38100" dist="38100" dir="2700000" algn="tl">
                    <a:srgbClr val="C0C0C0"/>
                  </a:outerShdw>
                </a:effectLst>
              </a:rPr>
              <a:t>scriptural rather than secular </a:t>
            </a:r>
            <a:r>
              <a:rPr lang="en-US" altLang="en-US" sz="3600" b="1">
                <a:solidFill>
                  <a:srgbClr val="000000"/>
                </a:solidFill>
                <a:effectLst>
                  <a:outerShdw blurRad="38100" dist="38100" dir="2700000" algn="tl">
                    <a:srgbClr val="C0C0C0"/>
                  </a:outerShdw>
                </a:effectLst>
              </a:rPr>
              <a:t>models of leadership</a:t>
            </a:r>
          </a:p>
        </p:txBody>
      </p:sp>
      <p:sp>
        <p:nvSpPr>
          <p:cNvPr id="7" name="Title 1">
            <a:extLst>
              <a:ext uri="{FF2B5EF4-FFF2-40B4-BE49-F238E27FC236}">
                <a16:creationId xmlns:a16="http://schemas.microsoft.com/office/drawing/2014/main" id="{8D8DCD46-B2B1-F34D-B4C0-DE0005C15B20}"/>
              </a:ext>
            </a:extLst>
          </p:cNvPr>
          <p:cNvSpPr txBox="1">
            <a:spLocks/>
          </p:cNvSpPr>
          <p:nvPr/>
        </p:nvSpPr>
        <p:spPr bwMode="auto">
          <a:xfrm>
            <a:off x="0" y="6172200"/>
            <a:ext cx="9144000" cy="685800"/>
          </a:xfrm>
          <a:prstGeom prst="rect">
            <a:avLst/>
          </a:prstGeom>
          <a:solidFill>
            <a:schemeClr val="tx1"/>
          </a:solidFill>
          <a:ln w="9525">
            <a:noFill/>
            <a:miter lim="800000"/>
            <a:headEnd/>
            <a:tailEnd/>
          </a:ln>
        </p:spPr>
        <p:txBody>
          <a:bodyPr anchor="ct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a:defRPr/>
            </a:pPr>
            <a:r>
              <a:rPr lang="en-US" sz="1800" b="1" dirty="0">
                <a:solidFill>
                  <a:schemeClr val="bg1"/>
                </a:solidFill>
              </a:rPr>
              <a:t>Kenneth O. Gangel, "Marks of a Healthy Church," </a:t>
            </a:r>
            <a:br>
              <a:rPr lang="en-US" sz="1800" b="1" dirty="0">
                <a:solidFill>
                  <a:schemeClr val="bg1"/>
                </a:solidFill>
              </a:rPr>
            </a:br>
            <a:r>
              <a:rPr lang="en-US" sz="1800" b="1" i="1" dirty="0">
                <a:solidFill>
                  <a:schemeClr val="bg1"/>
                </a:solidFill>
              </a:rPr>
              <a:t>Bibliotheca Sacra</a:t>
            </a:r>
            <a:r>
              <a:rPr lang="en-US" sz="1800" b="1" dirty="0">
                <a:solidFill>
                  <a:schemeClr val="bg1"/>
                </a:solidFill>
              </a:rPr>
              <a:t> 158 (October-December 2001): 467-77</a:t>
            </a:r>
            <a:endParaRPr lang="en-US" sz="1800" b="1" dirty="0">
              <a:solidFill>
                <a:schemeClr val="bg1"/>
              </a:solidFill>
              <a:effectLst>
                <a:outerShdw blurRad="38100" dist="38100" dir="2700000" algn="tl">
                  <a:srgbClr val="808080"/>
                </a:outerShdw>
              </a:effectLst>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58721" name="Picture 4" descr="Easter-Church Bulletin Cover.jpg">
            <a:extLst>
              <a:ext uri="{FF2B5EF4-FFF2-40B4-BE49-F238E27FC236}">
                <a16:creationId xmlns:a16="http://schemas.microsoft.com/office/drawing/2014/main" id="{E1C71691-285D-484B-A254-9CAF5DAD4AA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050" y="0"/>
            <a:ext cx="42862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8722" name="Title 1">
            <a:extLst>
              <a:ext uri="{FF2B5EF4-FFF2-40B4-BE49-F238E27FC236}">
                <a16:creationId xmlns:a16="http://schemas.microsoft.com/office/drawing/2014/main" id="{197333B0-BC7F-804B-94DE-67FCE769E0E6}"/>
              </a:ext>
            </a:extLst>
          </p:cNvPr>
          <p:cNvSpPr>
            <a:spLocks noGrp="1" noChangeArrowheads="1"/>
          </p:cNvSpPr>
          <p:nvPr>
            <p:ph type="ctrTitle"/>
          </p:nvPr>
        </p:nvSpPr>
        <p:spPr>
          <a:xfrm>
            <a:off x="0" y="0"/>
            <a:ext cx="4267200" cy="1905000"/>
          </a:xfrm>
          <a:solidFill>
            <a:schemeClr val="tx1"/>
          </a:solidFill>
        </p:spPr>
        <p:txBody>
          <a:bodyPr/>
          <a:lstStyle/>
          <a:p>
            <a:r>
              <a:rPr lang="en-US" altLang="en-US" sz="4000" b="1"/>
              <a:t>Biblical Leadership Principles</a:t>
            </a:r>
          </a:p>
        </p:txBody>
      </p:sp>
      <p:sp>
        <p:nvSpPr>
          <p:cNvPr id="4" name="Subtitle 2">
            <a:extLst>
              <a:ext uri="{FF2B5EF4-FFF2-40B4-BE49-F238E27FC236}">
                <a16:creationId xmlns:a16="http://schemas.microsoft.com/office/drawing/2014/main" id="{667ECE72-12E7-764E-89BD-D9C1E91D2007}"/>
              </a:ext>
            </a:extLst>
          </p:cNvPr>
          <p:cNvSpPr txBox="1">
            <a:spLocks/>
          </p:cNvSpPr>
          <p:nvPr/>
        </p:nvSpPr>
        <p:spPr bwMode="auto">
          <a:xfrm>
            <a:off x="4343400" y="533400"/>
            <a:ext cx="4800600"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514350" indent="-514350">
              <a:spcBef>
                <a:spcPct val="20000"/>
              </a:spcBef>
              <a:buChar char="•"/>
              <a:defRPr sz="3200">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ea typeface="ＭＳ Ｐゴシック" panose="020B0600070205080204" pitchFamily="34" charset="-128"/>
              </a:defRPr>
            </a:lvl9pPr>
          </a:lstStyle>
          <a:p>
            <a:pPr algn="ctr">
              <a:buFontTx/>
              <a:buAutoNum type="arabicPeriod"/>
            </a:pPr>
            <a:r>
              <a:rPr lang="en-US" altLang="en-US" b="1">
                <a:solidFill>
                  <a:srgbClr val="FFFF00"/>
                </a:solidFill>
              </a:rPr>
              <a:t>Personal Leadership</a:t>
            </a:r>
            <a:endParaRPr lang="en-US" altLang="en-US" b="1">
              <a:solidFill>
                <a:srgbClr val="FFFFFF"/>
              </a:solidFill>
            </a:endParaRPr>
          </a:p>
          <a:p>
            <a:pPr algn="ctr">
              <a:buFontTx/>
              <a:buNone/>
            </a:pPr>
            <a:r>
              <a:rPr lang="en-US" altLang="en-US" b="1">
                <a:solidFill>
                  <a:srgbClr val="FFFFFF"/>
                </a:solidFill>
              </a:rPr>
              <a:t>• God</a:t>
            </a:r>
            <a:r>
              <a:rPr lang="fr-FR" altLang="en-US" b="1">
                <a:solidFill>
                  <a:srgbClr val="FFFFFF"/>
                </a:solidFill>
              </a:rPr>
              <a:t>'</a:t>
            </a:r>
            <a:r>
              <a:rPr lang="en-US" altLang="en-US" b="1">
                <a:solidFill>
                  <a:srgbClr val="FFFFFF"/>
                </a:solidFill>
              </a:rPr>
              <a:t>s Priorities</a:t>
            </a:r>
          </a:p>
          <a:p>
            <a:pPr algn="ctr">
              <a:buFontTx/>
              <a:buNone/>
            </a:pPr>
            <a:r>
              <a:rPr lang="en-US" altLang="en-US" b="1">
                <a:solidFill>
                  <a:srgbClr val="FFFFFF"/>
                </a:solidFill>
              </a:rPr>
              <a:t>• Adapt Your Style</a:t>
            </a:r>
          </a:p>
          <a:p>
            <a:pPr algn="ctr">
              <a:buFontTx/>
              <a:buNone/>
            </a:pPr>
            <a:r>
              <a:rPr lang="en-US" altLang="en-US" b="1">
                <a:solidFill>
                  <a:srgbClr val="FFFFFF"/>
                </a:solidFill>
              </a:rPr>
              <a:t>• Serve People</a:t>
            </a:r>
          </a:p>
          <a:p>
            <a:pPr algn="ctr">
              <a:buFontTx/>
              <a:buNone/>
            </a:pPr>
            <a:endParaRPr lang="en-US" altLang="en-US" sz="1800" b="1">
              <a:solidFill>
                <a:srgbClr val="FFFFFF"/>
              </a:solidFill>
            </a:endParaRPr>
          </a:p>
          <a:p>
            <a:pPr algn="ctr">
              <a:buFontTx/>
              <a:buNone/>
            </a:pPr>
            <a:r>
              <a:rPr lang="en-US" altLang="en-US" b="1">
                <a:solidFill>
                  <a:srgbClr val="FFFF00"/>
                </a:solidFill>
              </a:rPr>
              <a:t>2.  Selecting Leaders</a:t>
            </a:r>
            <a:endParaRPr lang="en-US" altLang="en-US" b="1">
              <a:solidFill>
                <a:srgbClr val="FFFFFF"/>
              </a:solidFill>
            </a:endParaRPr>
          </a:p>
          <a:p>
            <a:pPr algn="ctr">
              <a:buFontTx/>
              <a:buNone/>
            </a:pPr>
            <a:r>
              <a:rPr lang="en-US" altLang="en-US" b="1">
                <a:solidFill>
                  <a:srgbClr val="FFFFFF"/>
                </a:solidFill>
              </a:rPr>
              <a:t>• Delegate</a:t>
            </a:r>
          </a:p>
          <a:p>
            <a:pPr algn="ctr">
              <a:buFontTx/>
              <a:buNone/>
            </a:pPr>
            <a:r>
              <a:rPr lang="en-US" altLang="en-US" b="1">
                <a:solidFill>
                  <a:srgbClr val="FFFFFF"/>
                </a:solidFill>
              </a:rPr>
              <a:t>• Spiritual Qualities</a:t>
            </a:r>
          </a:p>
          <a:p>
            <a:pPr algn="ctr">
              <a:buFontTx/>
              <a:buNone/>
            </a:pPr>
            <a:r>
              <a:rPr lang="en-US" altLang="en-US" b="1">
                <a:solidFill>
                  <a:srgbClr val="FFFFFF"/>
                </a:solidFill>
              </a:rPr>
              <a:t>• Build a Team</a:t>
            </a:r>
          </a:p>
          <a:p>
            <a:pPr algn="ctr">
              <a:buFontTx/>
              <a:buNone/>
            </a:pPr>
            <a:endParaRPr lang="en-US" altLang="en-US" sz="2000" b="1">
              <a:solidFill>
                <a:srgbClr val="FFFFFF"/>
              </a:solidFill>
            </a:endParaRPr>
          </a:p>
          <a:p>
            <a:pPr algn="ctr">
              <a:buFontTx/>
              <a:buNone/>
            </a:pPr>
            <a:r>
              <a:rPr lang="en-US" altLang="en-US" b="1">
                <a:solidFill>
                  <a:srgbClr val="FFFF00"/>
                </a:solidFill>
              </a:rPr>
              <a:t>3.  Other Principles</a:t>
            </a:r>
            <a:endParaRPr lang="en-US" altLang="en-US" b="1">
              <a:solidFill>
                <a:srgbClr val="FFFFFF"/>
              </a:solidFill>
            </a:endParaRPr>
          </a:p>
        </p:txBody>
      </p:sp>
      <p:sp>
        <p:nvSpPr>
          <p:cNvPr id="158724" name="Text Box 14">
            <a:extLst>
              <a:ext uri="{FF2B5EF4-FFF2-40B4-BE49-F238E27FC236}">
                <a16:creationId xmlns:a16="http://schemas.microsoft.com/office/drawing/2014/main" id="{E1C77653-63A0-2845-AACA-0AEAF584379B}"/>
              </a:ext>
            </a:extLst>
          </p:cNvPr>
          <p:cNvSpPr txBox="1">
            <a:spLocks noChangeArrowheads="1"/>
          </p:cNvSpPr>
          <p:nvPr/>
        </p:nvSpPr>
        <p:spPr bwMode="auto">
          <a:xfrm>
            <a:off x="8534400" y="69850"/>
            <a:ext cx="5238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spcBef>
                <a:spcPct val="20000"/>
              </a:spcBef>
              <a:buChar char="•"/>
              <a:defRPr sz="3200">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sz="2400" b="1">
                <a:solidFill>
                  <a:srgbClr val="FFFFFF"/>
                </a:solidFill>
                <a:cs typeface="Arial" panose="020B0604020202020204" pitchFamily="34" charset="0"/>
              </a:rPr>
              <a:t>37</a:t>
            </a:r>
            <a:endParaRPr lang="en-US" altLang="en-US" sz="2400" b="1">
              <a:solidFill>
                <a:srgbClr val="FFFF66"/>
              </a:solidFill>
              <a:cs typeface="Arial" panose="020B0604020202020204" pitchFamily="34"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bldLvl="2"/>
    </p:bld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59745" name="Picture 2" descr="supreme_decision_qx_me">
            <a:extLst>
              <a:ext uri="{FF2B5EF4-FFF2-40B4-BE49-F238E27FC236}">
                <a16:creationId xmlns:a16="http://schemas.microsoft.com/office/drawing/2014/main" id="{463A1D3E-6D7A-2143-8096-A7949A54C6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02563" name="Rectangle 3">
            <a:extLst>
              <a:ext uri="{FF2B5EF4-FFF2-40B4-BE49-F238E27FC236}">
                <a16:creationId xmlns:a16="http://schemas.microsoft.com/office/drawing/2014/main" id="{5352E201-F745-4D4C-9FEF-EBEF356C5289}"/>
              </a:ext>
            </a:extLst>
          </p:cNvPr>
          <p:cNvSpPr>
            <a:spLocks noGrp="1" noChangeArrowheads="1"/>
          </p:cNvSpPr>
          <p:nvPr>
            <p:ph type="ctrTitle"/>
          </p:nvPr>
        </p:nvSpPr>
        <p:spPr>
          <a:xfrm>
            <a:off x="76200" y="381000"/>
            <a:ext cx="8915400" cy="3048000"/>
          </a:xfrm>
          <a:effectLst>
            <a:outerShdw blurRad="63500" dist="107763" dir="8100000" algn="ctr" rotWithShape="0">
              <a:schemeClr val="tx2">
                <a:alpha val="74998"/>
              </a:schemeClr>
            </a:outerShdw>
          </a:effectLst>
        </p:spPr>
        <p:txBody>
          <a:bodyPr/>
          <a:lstStyle/>
          <a:p>
            <a:pPr eaLnBrk="1" hangingPunct="1">
              <a:defRPr/>
            </a:pPr>
            <a:r>
              <a:rPr lang="en-US" sz="6000" b="1">
                <a:solidFill>
                  <a:schemeClr val="bg1"/>
                </a:solidFill>
              </a:rPr>
              <a:t>LEADERSHIP STRUCTURE IN THE OLD TESTAMENT</a:t>
            </a:r>
            <a:endParaRPr lang="en-US" sz="5400">
              <a:solidFill>
                <a:schemeClr val="bg1"/>
              </a:solidFill>
            </a:endParaRPr>
          </a:p>
        </p:txBody>
      </p:sp>
      <p:sp>
        <p:nvSpPr>
          <p:cNvPr id="1602564" name="Rectangle 4">
            <a:extLst>
              <a:ext uri="{FF2B5EF4-FFF2-40B4-BE49-F238E27FC236}">
                <a16:creationId xmlns:a16="http://schemas.microsoft.com/office/drawing/2014/main" id="{C853A2C3-9EFF-284A-A54C-1BD350FD4BFF}"/>
              </a:ext>
            </a:extLst>
          </p:cNvPr>
          <p:cNvSpPr>
            <a:spLocks noGrp="1" noChangeArrowheads="1"/>
          </p:cNvSpPr>
          <p:nvPr>
            <p:ph type="subTitle" idx="1"/>
          </p:nvPr>
        </p:nvSpPr>
        <p:spPr>
          <a:xfrm>
            <a:off x="76200" y="4038600"/>
            <a:ext cx="8991600" cy="990600"/>
          </a:xfrm>
          <a:effectLst>
            <a:outerShdw blurRad="63500" dist="107763" dir="8100000" algn="ctr" rotWithShape="0">
              <a:schemeClr val="tx2">
                <a:alpha val="74998"/>
              </a:schemeClr>
            </a:outerShdw>
          </a:effectLst>
        </p:spPr>
        <p:txBody>
          <a:bodyPr/>
          <a:lstStyle/>
          <a:p>
            <a:pPr eaLnBrk="1" hangingPunct="1">
              <a:defRPr/>
            </a:pPr>
            <a:r>
              <a:rPr lang="en-US" sz="4400" b="1" i="1">
                <a:solidFill>
                  <a:schemeClr val="bg1"/>
                </a:solidFill>
              </a:rPr>
              <a:t>Is there a pattern?</a:t>
            </a:r>
            <a:endParaRPr lang="en-US" sz="4000" b="1">
              <a:solidFill>
                <a:schemeClr val="bg1"/>
              </a:solidFill>
            </a:endParaRPr>
          </a:p>
        </p:txBody>
      </p:sp>
      <p:sp>
        <p:nvSpPr>
          <p:cNvPr id="159748" name="Text Box 14">
            <a:extLst>
              <a:ext uri="{FF2B5EF4-FFF2-40B4-BE49-F238E27FC236}">
                <a16:creationId xmlns:a16="http://schemas.microsoft.com/office/drawing/2014/main" id="{6F1A1C40-FA89-E546-8214-52969B387392}"/>
              </a:ext>
            </a:extLst>
          </p:cNvPr>
          <p:cNvSpPr txBox="1">
            <a:spLocks noChangeArrowheads="1"/>
          </p:cNvSpPr>
          <p:nvPr/>
        </p:nvSpPr>
        <p:spPr bwMode="auto">
          <a:xfrm>
            <a:off x="8534400" y="69850"/>
            <a:ext cx="5238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sz="2400" b="1">
                <a:cs typeface="Arial" panose="020B0604020202020204" pitchFamily="34" charset="0"/>
              </a:rPr>
              <a:t>38</a:t>
            </a:r>
          </a:p>
        </p:txBody>
      </p:sp>
    </p:spTree>
  </p:cSld>
  <p:clrMapOvr>
    <a:masterClrMapping/>
  </p:clrMapOvr>
  <p:transition spd="slow"/>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 name="Picture 7" descr="joshua_jericho_bible_hero_poster.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458787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1121" name="AutoShape 9">
            <a:hlinkClick r:id="rId3" action="ppaction://hlinkfile" highlightClick="1"/>
          </p:cNvPr>
          <p:cNvSpPr>
            <a:spLocks noChangeArrowheads="1"/>
          </p:cNvSpPr>
          <p:nvPr/>
        </p:nvSpPr>
        <p:spPr bwMode="auto">
          <a:xfrm>
            <a:off x="3048000" y="6096000"/>
            <a:ext cx="1066800" cy="762000"/>
          </a:xfrm>
          <a:prstGeom prst="actionButtonMovie">
            <a:avLst/>
          </a:prstGeom>
          <a:solidFill>
            <a:schemeClr val="accent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430" tIns="45715" rIns="91430" bIns="45715" anchor="ctr"/>
          <a:lstStyle/>
          <a:p>
            <a:endParaRPr lang="en-US">
              <a:solidFill>
                <a:srgbClr val="FFFFFF"/>
              </a:solidFill>
            </a:endParaRPr>
          </a:p>
        </p:txBody>
      </p:sp>
      <p:sp>
        <p:nvSpPr>
          <p:cNvPr id="107527" name="WordArt 7"/>
          <p:cNvSpPr>
            <a:spLocks noChangeArrowheads="1" noChangeShapeType="1" noTextEdit="1"/>
          </p:cNvSpPr>
          <p:nvPr/>
        </p:nvSpPr>
        <p:spPr bwMode="auto">
          <a:xfrm>
            <a:off x="4572000" y="332656"/>
            <a:ext cx="4512568" cy="1328936"/>
          </a:xfrm>
          <a:prstGeom prst="rect">
            <a:avLst/>
          </a:prstGeom>
          <a:effectLst>
            <a:innerShdw blurRad="63500" dist="50800">
              <a:prstClr val="black">
                <a:alpha val="50000"/>
              </a:prstClr>
            </a:innerShdw>
          </a:effectLst>
        </p:spPr>
        <p:txBody>
          <a:bodyPr wrap="none" lIns="91430" tIns="45715" rIns="91430" bIns="45715" fromWordArt="1">
            <a:prstTxWarp prst="textPlain">
              <a:avLst>
                <a:gd name="adj" fmla="val 50000"/>
              </a:avLst>
            </a:prstTxWarp>
          </a:bodyPr>
          <a:lstStyle/>
          <a:p>
            <a:pPr algn="ctr">
              <a:defRPr/>
            </a:pPr>
            <a:r>
              <a:rPr lang="zh-CN" altLang="en-US" sz="3600" b="1" kern="10" dirty="0">
                <a:ln w="31550" cmpd="sng">
                  <a:gradFill>
                    <a:gsLst>
                      <a:gs pos="70000">
                        <a:srgbClr val="9879CB">
                          <a:shade val="50000"/>
                          <a:satMod val="190000"/>
                        </a:srgbClr>
                      </a:gs>
                      <a:gs pos="0">
                        <a:srgbClr val="9879CB">
                          <a:tint val="77000"/>
                          <a:satMod val="180000"/>
                        </a:srgbClr>
                      </a:gs>
                    </a:gsLst>
                    <a:lin ang="5400000"/>
                  </a:gradFill>
                  <a:prstDash val="solid"/>
                </a:ln>
                <a:solidFill>
                  <a:srgbClr val="9879CB">
                    <a:tint val="15000"/>
                    <a:satMod val="200000"/>
                  </a:srgbClr>
                </a:solidFill>
                <a:effectLst>
                  <a:outerShdw blurRad="50800" dist="40000" dir="5400000" algn="tl" rotWithShape="0">
                    <a:srgbClr val="000000">
                      <a:shade val="5000"/>
                      <a:satMod val="120000"/>
                      <a:alpha val="33000"/>
                    </a:srgbClr>
                  </a:outerShdw>
                </a:effectLst>
                <a:latin typeface="Arial Black"/>
                <a:ea typeface="Arial Black"/>
                <a:cs typeface="Arial Black"/>
              </a:rPr>
              <a:t>任务</a:t>
            </a:r>
            <a:endParaRPr lang="en-US" sz="3600" b="1" kern="10" dirty="0">
              <a:ln w="31550" cmpd="sng">
                <a:gradFill>
                  <a:gsLst>
                    <a:gs pos="70000">
                      <a:srgbClr val="9879CB">
                        <a:shade val="50000"/>
                        <a:satMod val="190000"/>
                      </a:srgbClr>
                    </a:gs>
                    <a:gs pos="0">
                      <a:srgbClr val="9879CB">
                        <a:tint val="77000"/>
                        <a:satMod val="180000"/>
                      </a:srgbClr>
                    </a:gs>
                  </a:gsLst>
                  <a:lin ang="5400000"/>
                </a:gradFill>
                <a:prstDash val="solid"/>
              </a:ln>
              <a:solidFill>
                <a:srgbClr val="9879CB">
                  <a:tint val="15000"/>
                  <a:satMod val="200000"/>
                </a:srgbClr>
              </a:solidFill>
              <a:effectLst>
                <a:outerShdw blurRad="50800" dist="40000" dir="5400000" algn="tl" rotWithShape="0">
                  <a:srgbClr val="000000">
                    <a:shade val="5000"/>
                    <a:satMod val="120000"/>
                    <a:alpha val="33000"/>
                  </a:srgbClr>
                </a:outerShdw>
              </a:effectLst>
              <a:latin typeface="Arial Black"/>
              <a:ea typeface="Arial Black"/>
              <a:cs typeface="Arial Black"/>
            </a:endParaRPr>
          </a:p>
        </p:txBody>
      </p:sp>
      <p:sp>
        <p:nvSpPr>
          <p:cNvPr id="107526" name="WordArt 6"/>
          <p:cNvSpPr>
            <a:spLocks noChangeArrowheads="1" noChangeShapeType="1" noTextEdit="1"/>
          </p:cNvSpPr>
          <p:nvPr/>
        </p:nvSpPr>
        <p:spPr bwMode="auto">
          <a:xfrm rot="277281">
            <a:off x="1981200" y="1565920"/>
            <a:ext cx="6783388" cy="3144838"/>
          </a:xfrm>
          <a:prstGeom prst="rect">
            <a:avLst/>
          </a:prstGeom>
        </p:spPr>
        <p:txBody>
          <a:bodyPr wrap="none" fromWordArt="1">
            <a:prstTxWarp prst="textCascadeUp">
              <a:avLst>
                <a:gd name="adj" fmla="val 44444"/>
              </a:avLst>
            </a:prstTxWarp>
            <a:scene3d>
              <a:camera prst="legacyPerspectiveFront">
                <a:rot lat="20099963" lon="1500000" rev="0"/>
              </a:camera>
              <a:lightRig rig="legacyHarsh4" dir="b"/>
            </a:scene3d>
            <a:sp3d extrusionH="430200" prstMaterial="legacyMatte">
              <a:extrusionClr>
                <a:srgbClr val="FF6600"/>
              </a:extrusionClr>
            </a:sp3d>
          </a:bodyPr>
          <a:lstStyle/>
          <a:p>
            <a:pPr algn="ctr"/>
            <a:r>
              <a:rPr lang="zh-CN" altLang="en-US" sz="3600" kern="10" dirty="0">
                <a:ln w="9525">
                  <a:round/>
                  <a:headEnd/>
                  <a:tailEnd/>
                </a:ln>
                <a:gradFill rotWithShape="1">
                  <a:gsLst>
                    <a:gs pos="0">
                      <a:srgbClr val="FFE701"/>
                    </a:gs>
                    <a:gs pos="100000">
                      <a:srgbClr val="FE3E02"/>
                    </a:gs>
                  </a:gsLst>
                  <a:lin ang="5100000" scaled="1"/>
                </a:gradFill>
                <a:latin typeface="Impact"/>
                <a:ea typeface="Impact"/>
                <a:cs typeface="Impact"/>
              </a:rPr>
              <a:t>无法完成的</a:t>
            </a:r>
            <a:endParaRPr lang="en-US" sz="3600" kern="10" dirty="0">
              <a:ln w="9525">
                <a:round/>
                <a:headEnd/>
                <a:tailEnd/>
              </a:ln>
              <a:gradFill rotWithShape="1">
                <a:gsLst>
                  <a:gs pos="0">
                    <a:srgbClr val="FFE701"/>
                  </a:gs>
                  <a:gs pos="100000">
                    <a:srgbClr val="FE3E02"/>
                  </a:gs>
                </a:gsLst>
                <a:lin ang="5100000" scaled="1"/>
              </a:gradFill>
              <a:latin typeface="Impact"/>
              <a:ea typeface="Impact"/>
              <a:cs typeface="Impact"/>
            </a:endParaRPr>
          </a:p>
        </p:txBody>
      </p:sp>
      <p:sp>
        <p:nvSpPr>
          <p:cNvPr id="7" name="Title 6"/>
          <p:cNvSpPr>
            <a:spLocks noGrp="1"/>
          </p:cNvSpPr>
          <p:nvPr>
            <p:ph type="title" idx="4294967295"/>
          </p:nvPr>
        </p:nvSpPr>
        <p:spPr>
          <a:xfrm>
            <a:off x="4800600" y="4156720"/>
            <a:ext cx="4267200" cy="1143000"/>
          </a:xfrm>
        </p:spPr>
        <p:txBody>
          <a:bodyPr/>
          <a:lstStyle/>
          <a:p>
            <a:pPr>
              <a:defRPr/>
            </a:pPr>
            <a:r>
              <a:rPr lang="zh-CN" altLang="en-US" sz="6600" dirty="0">
                <a:latin typeface="Garamond" charset="0"/>
                <a:ea typeface="ＭＳ Ｐゴシック" charset="0"/>
                <a:cs typeface="ＭＳ Ｐゴシック" charset="0"/>
              </a:rPr>
              <a:t>约书亚记</a:t>
            </a:r>
            <a:endParaRPr lang="en-US" sz="6600" dirty="0">
              <a:latin typeface="Garamond" charset="0"/>
              <a:ea typeface="ＭＳ Ｐゴシック" charset="0"/>
              <a:cs typeface="ＭＳ Ｐゴシック" charset="0"/>
            </a:endParaRPr>
          </a:p>
        </p:txBody>
      </p:sp>
      <p:sp>
        <p:nvSpPr>
          <p:cNvPr id="8" name="Text Box 5"/>
          <p:cNvSpPr txBox="1">
            <a:spLocks noChangeArrowheads="1"/>
          </p:cNvSpPr>
          <p:nvPr/>
        </p:nvSpPr>
        <p:spPr bwMode="auto">
          <a:xfrm>
            <a:off x="71438" y="6265863"/>
            <a:ext cx="4500562" cy="547687"/>
          </a:xfrm>
          <a:prstGeom prst="rect">
            <a:avLst/>
          </a:prstGeom>
          <a:solidFill>
            <a:schemeClr val="bg2"/>
          </a:solidFill>
          <a:ln w="9525">
            <a:noFill/>
            <a:miter lim="800000"/>
            <a:headEnd/>
            <a:tailEnd/>
          </a:ln>
          <a:effectLst/>
        </p:spPr>
        <p:txBody>
          <a:bodyPr lIns="91430" tIns="45715" rIns="91430" bIns="45715"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a:defRPr/>
            </a:pPr>
            <a:r>
              <a:rPr lang="en-US" sz="1600" b="1" i="1" dirty="0">
                <a:solidFill>
                  <a:srgbClr val="E5E5FF"/>
                </a:solidFill>
                <a:effectLst>
                  <a:outerShdw blurRad="38100" dist="38100" dir="2700000" algn="tl">
                    <a:srgbClr val="000000"/>
                  </a:outerShdw>
                </a:effectLst>
                <a:latin typeface="Arial"/>
                <a:cs typeface="Arial"/>
              </a:rPr>
              <a:t>Dr. Rick Griffith, </a:t>
            </a:r>
            <a:r>
              <a:rPr lang="zh-CN" altLang="en-US" sz="1600" b="1" i="1" dirty="0">
                <a:solidFill>
                  <a:srgbClr val="E5E5FF"/>
                </a:solidFill>
                <a:effectLst>
                  <a:outerShdw blurRad="38100" dist="38100" dir="2700000" algn="tl">
                    <a:srgbClr val="000000"/>
                  </a:outerShdw>
                </a:effectLst>
                <a:latin typeface="Arial"/>
                <a:cs typeface="Arial"/>
              </a:rPr>
              <a:t>新加坡神学院</a:t>
            </a:r>
            <a:endParaRPr lang="en-US" sz="1600" b="1" i="1" dirty="0">
              <a:solidFill>
                <a:srgbClr val="E5E5FF"/>
              </a:solidFill>
              <a:effectLst>
                <a:outerShdw blurRad="38100" dist="38100" dir="2700000" algn="tl">
                  <a:srgbClr val="000000"/>
                </a:outerShdw>
              </a:effectLst>
              <a:latin typeface="Arial"/>
              <a:cs typeface="Arial"/>
            </a:endParaRPr>
          </a:p>
          <a:p>
            <a:pPr algn="ctr">
              <a:defRPr/>
            </a:pPr>
            <a:r>
              <a:rPr lang="en-US" sz="1600" b="1" i="1" dirty="0">
                <a:solidFill>
                  <a:srgbClr val="E5E5FF"/>
                </a:solidFill>
                <a:effectLst>
                  <a:outerShdw blurRad="38100" dist="38100" dir="2700000" algn="tl">
                    <a:srgbClr val="000000"/>
                  </a:outerShdw>
                </a:effectLst>
                <a:latin typeface="Arial"/>
                <a:cs typeface="Arial"/>
              </a:rPr>
              <a:t>BibleStudyDownloads.org</a:t>
            </a:r>
          </a:p>
        </p:txBody>
      </p:sp>
      <p:sp>
        <p:nvSpPr>
          <p:cNvPr id="9" name="Text Box 5"/>
          <p:cNvSpPr txBox="1">
            <a:spLocks noChangeArrowheads="1"/>
          </p:cNvSpPr>
          <p:nvPr/>
        </p:nvSpPr>
        <p:spPr bwMode="auto">
          <a:xfrm>
            <a:off x="0" y="5689600"/>
            <a:ext cx="4608513" cy="547688"/>
          </a:xfrm>
          <a:prstGeom prst="rect">
            <a:avLst/>
          </a:prstGeom>
          <a:solidFill>
            <a:srgbClr val="800000"/>
          </a:solidFill>
          <a:ln w="9525">
            <a:noFill/>
            <a:miter lim="800000"/>
            <a:headEnd/>
            <a:tailEnd/>
          </a:ln>
          <a:effectLst/>
        </p:spPr>
        <p:txBody>
          <a:bodyPr lIns="91430" tIns="45715" rIns="91430" bIns="45715"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a:defRPr/>
            </a:pPr>
            <a:r>
              <a:rPr lang="zh-CN" altLang="en-US" sz="3200" b="1" dirty="0">
                <a:solidFill>
                  <a:srgbClr val="E5E5FF"/>
                </a:solidFill>
                <a:effectLst>
                  <a:outerShdw blurRad="38100" dist="38100" dir="2700000" algn="tl">
                    <a:srgbClr val="000000"/>
                  </a:outerShdw>
                </a:effectLst>
                <a:latin typeface="Arial"/>
                <a:cs typeface="Arial"/>
              </a:rPr>
              <a:t>占领</a:t>
            </a:r>
          </a:p>
        </p:txBody>
      </p:sp>
      <p:sp>
        <p:nvSpPr>
          <p:cNvPr id="11" name="Title 6">
            <a:extLst>
              <a:ext uri="{FF2B5EF4-FFF2-40B4-BE49-F238E27FC236}">
                <a16:creationId xmlns:a16="http://schemas.microsoft.com/office/drawing/2014/main" id="{EA6E24A6-E95A-8D45-A448-8C48A67FC313}"/>
              </a:ext>
            </a:extLst>
          </p:cNvPr>
          <p:cNvSpPr txBox="1">
            <a:spLocks/>
          </p:cNvSpPr>
          <p:nvPr/>
        </p:nvSpPr>
        <p:spPr bwMode="auto">
          <a:xfrm>
            <a:off x="0" y="5300663"/>
            <a:ext cx="9144000" cy="1557337"/>
          </a:xfrm>
          <a:prstGeom prst="rect">
            <a:avLst/>
          </a:prstGeom>
          <a:solidFill>
            <a:srgbClr val="000000"/>
          </a:solidFill>
          <a:ln w="9525">
            <a:noFill/>
            <a:miter lim="800000"/>
            <a:headEnd/>
            <a:tailEnd/>
          </a:ln>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pitchFamily="-110" charset="-128"/>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0" charset="-128"/>
                <a:cs typeface="Arial" panose="020B0604020202020204" pitchFamily="34"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0" charset="-128"/>
                <a:cs typeface="Arial" panose="020B0604020202020204" pitchFamily="34"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0" charset="-128"/>
                <a:cs typeface="Arial" panose="020B0604020202020204" pitchFamily="34"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0" charset="-128"/>
                <a:cs typeface="Arial" panose="020B0604020202020204" pitchFamily="34"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9pPr>
          </a:lstStyle>
          <a:p>
            <a:r>
              <a:rPr lang="en-US" altLang="en-US" sz="5400" kern="0">
                <a:effectLst/>
                <a:latin typeface="Arial" panose="020B0604020202020204" pitchFamily="34" charset="0"/>
                <a:ea typeface="ＭＳ Ｐゴシック" panose="020B0600070205080204" pitchFamily="34" charset="-128"/>
                <a:cs typeface="Arial" panose="020B0604020202020204" pitchFamily="34" charset="0"/>
              </a:rPr>
              <a:t>THE SINGLE LEADER MODEL</a:t>
            </a:r>
          </a:p>
        </p:txBody>
      </p:sp>
    </p:spTree>
    <p:extLst>
      <p:ext uri="{BB962C8B-B14F-4D97-AF65-F5344CB8AC3E}">
        <p14:creationId xmlns:p14="http://schemas.microsoft.com/office/powerpoint/2010/main" val="282327676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107527"/>
                                        </p:tgtEl>
                                        <p:attrNameLst>
                                          <p:attrName>style.visibility</p:attrName>
                                        </p:attrNameLst>
                                      </p:cBhvr>
                                      <p:to>
                                        <p:strVal val="visible"/>
                                      </p:to>
                                    </p:set>
                                    <p:animEffect transition="in" filter="diamond(in)">
                                      <p:cBhvr>
                                        <p:cTn id="7" dur="2000"/>
                                        <p:tgtEl>
                                          <p:spTgt spid="10752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107526"/>
                                        </p:tgtEl>
                                        <p:attrNameLst>
                                          <p:attrName>style.visibility</p:attrName>
                                        </p:attrNameLst>
                                      </p:cBhvr>
                                      <p:to>
                                        <p:strVal val="visible"/>
                                      </p:to>
                                    </p:set>
                                    <p:anim calcmode="lin" valueType="num">
                                      <p:cBhvr>
                                        <p:cTn id="12" dur="1000" fill="hold"/>
                                        <p:tgtEl>
                                          <p:spTgt spid="107526"/>
                                        </p:tgtEl>
                                        <p:attrNameLst>
                                          <p:attrName>ppt_w</p:attrName>
                                        </p:attrNameLst>
                                      </p:cBhvr>
                                      <p:tavLst>
                                        <p:tav tm="0">
                                          <p:val>
                                            <p:strVal val="#ppt_w*0.70"/>
                                          </p:val>
                                        </p:tav>
                                        <p:tav tm="100000">
                                          <p:val>
                                            <p:strVal val="#ppt_w"/>
                                          </p:val>
                                        </p:tav>
                                      </p:tavLst>
                                    </p:anim>
                                    <p:anim calcmode="lin" valueType="num">
                                      <p:cBhvr>
                                        <p:cTn id="13" dur="1000" fill="hold"/>
                                        <p:tgtEl>
                                          <p:spTgt spid="107526"/>
                                        </p:tgtEl>
                                        <p:attrNameLst>
                                          <p:attrName>ppt_h</p:attrName>
                                        </p:attrNameLst>
                                      </p:cBhvr>
                                      <p:tavLst>
                                        <p:tav tm="0">
                                          <p:val>
                                            <p:strVal val="#ppt_h"/>
                                          </p:val>
                                        </p:tav>
                                        <p:tav tm="100000">
                                          <p:val>
                                            <p:strVal val="#ppt_h"/>
                                          </p:val>
                                        </p:tav>
                                      </p:tavLst>
                                    </p:anim>
                                    <p:animEffect transition="in" filter="fade">
                                      <p:cBhvr>
                                        <p:cTn id="14" dur="1000"/>
                                        <p:tgtEl>
                                          <p:spTgt spid="1075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526"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62817" name="Picture 2" descr="Samaritan elders, bb n041800.jpg">
            <a:extLst>
              <a:ext uri="{FF2B5EF4-FFF2-40B4-BE49-F238E27FC236}">
                <a16:creationId xmlns:a16="http://schemas.microsoft.com/office/drawing/2014/main" id="{6BB59038-68EB-0E4A-9C95-0FCF30B4A58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ontent Placeholder 1">
            <a:extLst>
              <a:ext uri="{FF2B5EF4-FFF2-40B4-BE49-F238E27FC236}">
                <a16:creationId xmlns:a16="http://schemas.microsoft.com/office/drawing/2014/main" id="{4959CD88-E340-9646-AC2E-6D93F4126B15}"/>
              </a:ext>
            </a:extLst>
          </p:cNvPr>
          <p:cNvSpPr>
            <a:spLocks noGrp="1"/>
          </p:cNvSpPr>
          <p:nvPr>
            <p:ph/>
          </p:nvPr>
        </p:nvSpPr>
        <p:spPr>
          <a:xfrm>
            <a:off x="457200" y="274638"/>
            <a:ext cx="8229600" cy="1249362"/>
          </a:xfrm>
        </p:spPr>
        <p:txBody>
          <a:bodyPr/>
          <a:lstStyle/>
          <a:p>
            <a:pPr algn="ctr">
              <a:buFont typeface="Wingdings" pitchFamily="2" charset="2"/>
              <a:buNone/>
              <a:defRPr/>
            </a:pPr>
            <a:r>
              <a:rPr lang="en-US" altLang="en-US" sz="6000" b="1">
                <a:latin typeface="Arial" panose="020B0604020202020204" pitchFamily="34" charset="0"/>
                <a:ea typeface="ＭＳ Ｐゴシック" panose="020B0600070205080204" pitchFamily="34" charset="-128"/>
              </a:rPr>
              <a:t>The Elders of Israel</a:t>
            </a:r>
          </a:p>
        </p:txBody>
      </p:sp>
      <p:sp>
        <p:nvSpPr>
          <p:cNvPr id="4" name="Content Placeholder 1">
            <a:extLst>
              <a:ext uri="{FF2B5EF4-FFF2-40B4-BE49-F238E27FC236}">
                <a16:creationId xmlns:a16="http://schemas.microsoft.com/office/drawing/2014/main" id="{8F64111F-47BD-5D48-8D05-F853183E0FDF}"/>
              </a:ext>
            </a:extLst>
          </p:cNvPr>
          <p:cNvSpPr txBox="1">
            <a:spLocks/>
          </p:cNvSpPr>
          <p:nvPr/>
        </p:nvSpPr>
        <p:spPr bwMode="auto">
          <a:xfrm>
            <a:off x="3276600" y="5791200"/>
            <a:ext cx="5867400" cy="639763"/>
          </a:xfrm>
          <a:prstGeom prst="rect">
            <a:avLst/>
          </a:prstGeom>
          <a:solidFill>
            <a:srgbClr val="000000"/>
          </a:solidFill>
          <a:ln w="9525">
            <a:noFill/>
            <a:miter lim="800000"/>
            <a:headEnd/>
            <a:tailEnd/>
          </a:ln>
          <a:effectLst/>
        </p:spPr>
        <p:txBody>
          <a:bodyPr/>
          <a:lstStyle>
            <a:lvl1pPr marL="342900" indent="-342900"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r">
              <a:spcBef>
                <a:spcPct val="20000"/>
              </a:spcBef>
              <a:buClr>
                <a:schemeClr val="hlink"/>
              </a:buClr>
              <a:buSzPct val="70000"/>
              <a:buFont typeface="Wingdings" pitchFamily="2" charset="2"/>
              <a:buChar char="n"/>
              <a:defRPr/>
            </a:pPr>
            <a:r>
              <a:rPr lang="en-US" altLang="en-US" sz="3200">
                <a:effectLst>
                  <a:outerShdw blurRad="38100" dist="38100" dir="2700000" algn="tl">
                    <a:srgbClr val="000514"/>
                  </a:outerShdw>
                </a:effectLst>
                <a:cs typeface="Arial" panose="020B0604020202020204" pitchFamily="34" charset="0"/>
              </a:rPr>
              <a:t>Samaritan Elders Today </a:t>
            </a:r>
          </a:p>
        </p:txBody>
      </p:sp>
      <p:sp>
        <p:nvSpPr>
          <p:cNvPr id="162820" name="Text Box 14">
            <a:extLst>
              <a:ext uri="{FF2B5EF4-FFF2-40B4-BE49-F238E27FC236}">
                <a16:creationId xmlns:a16="http://schemas.microsoft.com/office/drawing/2014/main" id="{90FD819E-6FF9-5641-B426-F613ED286EF9}"/>
              </a:ext>
            </a:extLst>
          </p:cNvPr>
          <p:cNvSpPr txBox="1">
            <a:spLocks noChangeArrowheads="1"/>
          </p:cNvSpPr>
          <p:nvPr/>
        </p:nvSpPr>
        <p:spPr bwMode="auto">
          <a:xfrm>
            <a:off x="8534400" y="69850"/>
            <a:ext cx="523875" cy="46355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spcBef>
                <a:spcPct val="20000"/>
              </a:spcBef>
              <a:buClr>
                <a:schemeClr val="hlink"/>
              </a:buClr>
              <a:buSzPct val="70000"/>
              <a:buFont typeface="Wingdings" pitchFamily="2" charset="2"/>
              <a:buChar char="n"/>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lr>
                <a:schemeClr val="accent2"/>
              </a:buClr>
              <a:buSzPct val="70000"/>
              <a:buFont typeface="Wingdings" pitchFamily="2" charset="2"/>
              <a:buChar char="n"/>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Clr>
                <a:schemeClr val="tx2"/>
              </a:buClr>
              <a:buSzPct val="70000"/>
              <a:buFont typeface="Wingdings" pitchFamily="2" charset="2"/>
              <a:buChar char="n"/>
              <a:defRPr sz="2400">
                <a:solidFill>
                  <a:schemeClr val="tx1"/>
                </a:solidFill>
                <a:latin typeface="Arial" panose="020B0604020202020204" pitchFamily="34" charset="0"/>
                <a:ea typeface="Geneva" panose="020B0503030404040204" pitchFamily="34" charset="0"/>
                <a:cs typeface="Arial" panose="020B0604020202020204" pitchFamily="34" charset="0"/>
              </a:defRPr>
            </a:lvl3pPr>
            <a:lvl4pPr marL="1600200" indent="-228600">
              <a:spcBef>
                <a:spcPct val="20000"/>
              </a:spcBef>
              <a:buClr>
                <a:schemeClr val="accent2"/>
              </a:buClr>
              <a:buSzPct val="70000"/>
              <a:buFont typeface="Wingdings" pitchFamily="2" charset="2"/>
              <a:buChar char="n"/>
              <a:defRPr sz="2000">
                <a:solidFill>
                  <a:schemeClr val="tx1"/>
                </a:solidFill>
                <a:latin typeface="Arial" panose="020B0604020202020204" pitchFamily="34" charset="0"/>
                <a:ea typeface="Geneva" panose="020B0503030404040204" pitchFamily="34" charset="0"/>
                <a:cs typeface="Arial" panose="020B0604020202020204" pitchFamily="34" charset="0"/>
              </a:defRPr>
            </a:lvl4pPr>
            <a:lvl5pPr marL="2057400" indent="-228600">
              <a:spcBef>
                <a:spcPct val="20000"/>
              </a:spcBef>
              <a:buClr>
                <a:schemeClr val="hlink"/>
              </a:buClr>
              <a:buSzPct val="70000"/>
              <a:buFont typeface="Wingdings" pitchFamily="2" charset="2"/>
              <a:buChar char="n"/>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a:spcBef>
                <a:spcPct val="0"/>
              </a:spcBef>
              <a:buClrTx/>
              <a:buSzTx/>
              <a:buFontTx/>
              <a:buNone/>
            </a:pPr>
            <a:r>
              <a:rPr lang="en-US" altLang="en-US" sz="2400" b="1">
                <a:solidFill>
                  <a:srgbClr val="FFFFFF"/>
                </a:solidFill>
              </a:rPr>
              <a:t>38</a:t>
            </a:r>
            <a:endParaRPr lang="en-US" altLang="en-US" sz="2400" b="1">
              <a:solidFill>
                <a:srgbClr val="FFFF66"/>
              </a:solidFill>
            </a:endParaRPr>
          </a:p>
        </p:txBody>
      </p:sp>
      <p:sp>
        <p:nvSpPr>
          <p:cNvPr id="6" name="Content Placeholder 1">
            <a:extLst>
              <a:ext uri="{FF2B5EF4-FFF2-40B4-BE49-F238E27FC236}">
                <a16:creationId xmlns:a16="http://schemas.microsoft.com/office/drawing/2014/main" id="{5D0B5C65-E36E-6941-86FB-EB2E750A3A76}"/>
              </a:ext>
            </a:extLst>
          </p:cNvPr>
          <p:cNvSpPr txBox="1">
            <a:spLocks/>
          </p:cNvSpPr>
          <p:nvPr/>
        </p:nvSpPr>
        <p:spPr bwMode="auto">
          <a:xfrm>
            <a:off x="457200" y="1295400"/>
            <a:ext cx="8229600" cy="1249363"/>
          </a:xfrm>
          <a:prstGeom prst="rect">
            <a:avLst/>
          </a:prstGeom>
          <a:noFill/>
          <a:ln w="9525">
            <a:noFill/>
            <a:miter lim="800000"/>
            <a:headEnd/>
            <a:tailEnd/>
          </a:ln>
          <a:effectLst/>
        </p:spPr>
        <p:txBody>
          <a:bodyPr/>
          <a:lstStyle>
            <a:lvl1pPr marL="342900" indent="-342900"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a:spcBef>
                <a:spcPct val="20000"/>
              </a:spcBef>
              <a:buClr>
                <a:schemeClr val="hlink"/>
              </a:buClr>
              <a:buSzPct val="70000"/>
              <a:buFont typeface="Wingdings" pitchFamily="2" charset="2"/>
              <a:buNone/>
              <a:defRPr/>
            </a:pPr>
            <a:r>
              <a:rPr lang="en-US" altLang="en-US" sz="3200" b="1">
                <a:effectLst>
                  <a:outerShdw blurRad="38100" dist="38100" dir="2700000" algn="tl">
                    <a:srgbClr val="000000"/>
                  </a:outerShdw>
                </a:effectLst>
                <a:cs typeface="Arial" panose="020B0604020202020204" pitchFamily="34" charset="0"/>
              </a:rPr>
              <a:t>What do you learn about the elders of Israel from your assigned verses?</a:t>
            </a:r>
          </a:p>
        </p:txBody>
      </p:sp>
    </p:spTree>
  </p:cSld>
  <p:clrMapOvr>
    <a:masterClrMapping/>
  </p:clrMapOvr>
  <p:transition spd="slow"/>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63841" name="Picture 6" descr="Elders.jpg">
            <a:extLst>
              <a:ext uri="{FF2B5EF4-FFF2-40B4-BE49-F238E27FC236}">
                <a16:creationId xmlns:a16="http://schemas.microsoft.com/office/drawing/2014/main" id="{30BC008C-4D98-0E49-B76E-2669C020581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934200" y="0"/>
            <a:ext cx="2209800" cy="260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ontent Placeholder 1">
            <a:extLst>
              <a:ext uri="{FF2B5EF4-FFF2-40B4-BE49-F238E27FC236}">
                <a16:creationId xmlns:a16="http://schemas.microsoft.com/office/drawing/2014/main" id="{76D1B6EC-650C-2B40-B378-0F40A9829C61}"/>
              </a:ext>
            </a:extLst>
          </p:cNvPr>
          <p:cNvSpPr>
            <a:spLocks noGrp="1"/>
          </p:cNvSpPr>
          <p:nvPr>
            <p:ph/>
          </p:nvPr>
        </p:nvSpPr>
        <p:spPr>
          <a:xfrm>
            <a:off x="0" y="0"/>
            <a:ext cx="6934200" cy="914400"/>
          </a:xfrm>
          <a:solidFill>
            <a:srgbClr val="800000"/>
          </a:solidFill>
          <a:ln>
            <a:solidFill>
              <a:schemeClr val="tx1"/>
            </a:solidFill>
          </a:ln>
        </p:spPr>
        <p:txBody>
          <a:bodyPr/>
          <a:lstStyle/>
          <a:p>
            <a:pPr algn="ctr">
              <a:buFont typeface="Wingdings" pitchFamily="2" charset="2"/>
              <a:buNone/>
              <a:defRPr/>
            </a:pPr>
            <a:r>
              <a:rPr lang="en-US" altLang="en-US" sz="4800" b="1">
                <a:latin typeface="Arial" panose="020B0604020202020204" pitchFamily="34" charset="0"/>
                <a:ea typeface="ＭＳ Ｐゴシック" panose="020B0600070205080204" pitchFamily="34" charset="-128"/>
              </a:rPr>
              <a:t>The Elders of Israel</a:t>
            </a:r>
          </a:p>
        </p:txBody>
      </p:sp>
      <p:sp>
        <p:nvSpPr>
          <p:cNvPr id="163843" name="Text Box 14">
            <a:extLst>
              <a:ext uri="{FF2B5EF4-FFF2-40B4-BE49-F238E27FC236}">
                <a16:creationId xmlns:a16="http://schemas.microsoft.com/office/drawing/2014/main" id="{6F3B2F55-61D1-6B49-A11E-BE4D521050FB}"/>
              </a:ext>
            </a:extLst>
          </p:cNvPr>
          <p:cNvSpPr txBox="1">
            <a:spLocks noChangeArrowheads="1"/>
          </p:cNvSpPr>
          <p:nvPr/>
        </p:nvSpPr>
        <p:spPr bwMode="auto">
          <a:xfrm>
            <a:off x="8534400" y="69850"/>
            <a:ext cx="523875" cy="46355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spcBef>
                <a:spcPct val="20000"/>
              </a:spcBef>
              <a:buClr>
                <a:schemeClr val="hlink"/>
              </a:buClr>
              <a:buSzPct val="70000"/>
              <a:buFont typeface="Wingdings" pitchFamily="2" charset="2"/>
              <a:buChar char="n"/>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lr>
                <a:schemeClr val="accent2"/>
              </a:buClr>
              <a:buSzPct val="70000"/>
              <a:buFont typeface="Wingdings" pitchFamily="2" charset="2"/>
              <a:buChar char="n"/>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Clr>
                <a:schemeClr val="tx2"/>
              </a:buClr>
              <a:buSzPct val="70000"/>
              <a:buFont typeface="Wingdings" pitchFamily="2" charset="2"/>
              <a:buChar char="n"/>
              <a:defRPr sz="2400">
                <a:solidFill>
                  <a:schemeClr val="tx1"/>
                </a:solidFill>
                <a:latin typeface="Arial" panose="020B0604020202020204" pitchFamily="34" charset="0"/>
                <a:ea typeface="Geneva" panose="020B0503030404040204" pitchFamily="34" charset="0"/>
                <a:cs typeface="Arial" panose="020B0604020202020204" pitchFamily="34" charset="0"/>
              </a:defRPr>
            </a:lvl3pPr>
            <a:lvl4pPr marL="1600200" indent="-228600">
              <a:spcBef>
                <a:spcPct val="20000"/>
              </a:spcBef>
              <a:buClr>
                <a:schemeClr val="accent2"/>
              </a:buClr>
              <a:buSzPct val="70000"/>
              <a:buFont typeface="Wingdings" pitchFamily="2" charset="2"/>
              <a:buChar char="n"/>
              <a:defRPr sz="2000">
                <a:solidFill>
                  <a:schemeClr val="tx1"/>
                </a:solidFill>
                <a:latin typeface="Arial" panose="020B0604020202020204" pitchFamily="34" charset="0"/>
                <a:ea typeface="Geneva" panose="020B0503030404040204" pitchFamily="34" charset="0"/>
                <a:cs typeface="Arial" panose="020B0604020202020204" pitchFamily="34" charset="0"/>
              </a:defRPr>
            </a:lvl4pPr>
            <a:lvl5pPr marL="2057400" indent="-228600">
              <a:spcBef>
                <a:spcPct val="20000"/>
              </a:spcBef>
              <a:buClr>
                <a:schemeClr val="hlink"/>
              </a:buClr>
              <a:buSzPct val="70000"/>
              <a:buFont typeface="Wingdings" pitchFamily="2" charset="2"/>
              <a:buChar char="n"/>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a:spcBef>
                <a:spcPct val="0"/>
              </a:spcBef>
              <a:buClrTx/>
              <a:buSzTx/>
              <a:buFontTx/>
              <a:buNone/>
            </a:pPr>
            <a:r>
              <a:rPr lang="en-US" altLang="en-US" sz="2400" b="1">
                <a:solidFill>
                  <a:srgbClr val="FFFFFF"/>
                </a:solidFill>
              </a:rPr>
              <a:t>48</a:t>
            </a:r>
            <a:endParaRPr lang="en-US" altLang="en-US" sz="2400" b="1">
              <a:solidFill>
                <a:srgbClr val="FFFF66"/>
              </a:solidFill>
            </a:endParaRPr>
          </a:p>
        </p:txBody>
      </p:sp>
      <p:sp>
        <p:nvSpPr>
          <p:cNvPr id="6" name="Content Placeholder 1">
            <a:extLst>
              <a:ext uri="{FF2B5EF4-FFF2-40B4-BE49-F238E27FC236}">
                <a16:creationId xmlns:a16="http://schemas.microsoft.com/office/drawing/2014/main" id="{B04B82C7-AE56-7044-9B96-C25E3818B24A}"/>
              </a:ext>
            </a:extLst>
          </p:cNvPr>
          <p:cNvSpPr txBox="1">
            <a:spLocks/>
          </p:cNvSpPr>
          <p:nvPr/>
        </p:nvSpPr>
        <p:spPr bwMode="auto">
          <a:xfrm>
            <a:off x="228600" y="1524000"/>
            <a:ext cx="8915400" cy="5334000"/>
          </a:xfrm>
          <a:prstGeom prst="rect">
            <a:avLst/>
          </a:prstGeom>
          <a:noFill/>
          <a:ln w="9525">
            <a:noFill/>
            <a:miter lim="800000"/>
            <a:headEnd/>
            <a:tailEnd/>
          </a:ln>
          <a:effectLst/>
        </p:spPr>
        <p:txBody>
          <a:bodyPr/>
          <a:lstStyle>
            <a:lvl1pPr marL="514350" indent="-514350"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spcBef>
                <a:spcPct val="20000"/>
              </a:spcBef>
              <a:buClr>
                <a:schemeClr val="hlink"/>
              </a:buClr>
              <a:buSzPct val="70000"/>
              <a:buFont typeface="Garamond" panose="02020404030301010803" pitchFamily="18" charset="0"/>
              <a:buAutoNum type="arabicPeriod"/>
              <a:defRPr/>
            </a:pPr>
            <a:r>
              <a:rPr lang="en-US" altLang="en-US" sz="3200" b="1">
                <a:effectLst>
                  <a:outerShdw blurRad="38100" dist="38100" dir="2700000" algn="tl">
                    <a:srgbClr val="000000"/>
                  </a:outerShdw>
                </a:effectLst>
                <a:cs typeface="Arial" panose="020B0604020202020204" pitchFamily="34" charset="0"/>
              </a:rPr>
              <a:t>Elders are found </a:t>
            </a:r>
            <a:r>
              <a:rPr lang="en-US" altLang="en-US" sz="3200" b="1">
                <a:solidFill>
                  <a:srgbClr val="FFFF00"/>
                </a:solidFill>
                <a:effectLst>
                  <a:outerShdw blurRad="38100" dist="38100" dir="2700000" algn="tl">
                    <a:srgbClr val="000000"/>
                  </a:outerShdw>
                </a:effectLst>
                <a:cs typeface="Arial" panose="020B0604020202020204" pitchFamily="34" charset="0"/>
              </a:rPr>
              <a:t>throughout </a:t>
            </a:r>
            <a:br>
              <a:rPr lang="en-US" altLang="en-US" sz="3200" b="1">
                <a:solidFill>
                  <a:srgbClr val="FFFF00"/>
                </a:solidFill>
                <a:effectLst>
                  <a:outerShdw blurRad="38100" dist="38100" dir="2700000" algn="tl">
                    <a:srgbClr val="000000"/>
                  </a:outerShdw>
                </a:effectLst>
                <a:cs typeface="Arial" panose="020B0604020202020204" pitchFamily="34" charset="0"/>
              </a:rPr>
            </a:br>
            <a:r>
              <a:rPr lang="en-US" altLang="en-US" sz="3200" b="1">
                <a:effectLst>
                  <a:outerShdw blurRad="38100" dist="38100" dir="2700000" algn="tl">
                    <a:srgbClr val="000000"/>
                  </a:outerShdw>
                </a:effectLst>
                <a:cs typeface="Arial" panose="020B0604020202020204" pitchFamily="34" charset="0"/>
              </a:rPr>
              <a:t>the nation</a:t>
            </a:r>
            <a:r>
              <a:rPr lang="fr-FR" altLang="en-US" sz="3200" b="1">
                <a:effectLst>
                  <a:outerShdw blurRad="38100" dist="38100" dir="2700000" algn="tl">
                    <a:srgbClr val="000000"/>
                  </a:outerShdw>
                </a:effectLst>
                <a:cs typeface="Arial" panose="020B0604020202020204" pitchFamily="34" charset="0"/>
              </a:rPr>
              <a:t>'</a:t>
            </a:r>
            <a:r>
              <a:rPr lang="en-US" altLang="en-US" sz="3200" b="1">
                <a:effectLst>
                  <a:outerShdw blurRad="38100" dist="38100" dir="2700000" algn="tl">
                    <a:srgbClr val="000000"/>
                  </a:outerShdw>
                </a:effectLst>
                <a:cs typeface="Arial" panose="020B0604020202020204" pitchFamily="34" charset="0"/>
              </a:rPr>
              <a:t>s history</a:t>
            </a:r>
          </a:p>
          <a:p>
            <a:pPr>
              <a:spcBef>
                <a:spcPct val="20000"/>
              </a:spcBef>
              <a:buClr>
                <a:schemeClr val="hlink"/>
              </a:buClr>
              <a:buSzPct val="70000"/>
              <a:buFont typeface="Garamond" panose="02020404030301010803" pitchFamily="18" charset="0"/>
              <a:buAutoNum type="arabicPeriod"/>
              <a:defRPr/>
            </a:pPr>
            <a:r>
              <a:rPr lang="en-US" altLang="en-US" sz="3200" b="1">
                <a:effectLst>
                  <a:outerShdw blurRad="38100" dist="38100" dir="2700000" algn="tl">
                    <a:srgbClr val="000000"/>
                  </a:outerShdw>
                </a:effectLst>
                <a:cs typeface="Arial" panose="020B0604020202020204" pitchFamily="34" charset="0"/>
              </a:rPr>
              <a:t>Elders were prominent </a:t>
            </a:r>
            <a:r>
              <a:rPr lang="en-US" altLang="en-US" sz="3200" b="1">
                <a:solidFill>
                  <a:srgbClr val="FFFF00"/>
                </a:solidFill>
                <a:effectLst>
                  <a:outerShdw blurRad="38100" dist="38100" dir="2700000" algn="tl">
                    <a:srgbClr val="000000"/>
                  </a:outerShdw>
                </a:effectLst>
                <a:cs typeface="Arial" panose="020B0604020202020204" pitchFamily="34" charset="0"/>
              </a:rPr>
              <a:t>even when God spoke revelation through a single man </a:t>
            </a:r>
            <a:r>
              <a:rPr lang="en-US" altLang="en-US" sz="3200" b="1">
                <a:effectLst>
                  <a:outerShdw blurRad="38100" dist="38100" dir="2700000" algn="tl">
                    <a:srgbClr val="000000"/>
                  </a:outerShdw>
                </a:effectLst>
                <a:cs typeface="Arial" panose="020B0604020202020204" pitchFamily="34" charset="0"/>
              </a:rPr>
              <a:t>such as Moses (Exod. 3:16, 18; 4:29, etc.) or a prophet like Elijah (2 Kings 6:32)</a:t>
            </a:r>
          </a:p>
          <a:p>
            <a:pPr>
              <a:spcBef>
                <a:spcPct val="20000"/>
              </a:spcBef>
              <a:buClr>
                <a:schemeClr val="hlink"/>
              </a:buClr>
              <a:buSzPct val="70000"/>
              <a:buFont typeface="Garamond" panose="02020404030301010803" pitchFamily="18" charset="0"/>
              <a:buAutoNum type="arabicPeriod"/>
              <a:defRPr/>
            </a:pPr>
            <a:r>
              <a:rPr lang="en-US" altLang="en-US" sz="3200" b="1">
                <a:effectLst>
                  <a:outerShdw blurRad="38100" dist="38100" dir="2700000" algn="tl">
                    <a:srgbClr val="000000"/>
                  </a:outerShdw>
                </a:effectLst>
                <a:cs typeface="Arial" panose="020B0604020202020204" pitchFamily="34" charset="0"/>
              </a:rPr>
              <a:t>There was always a </a:t>
            </a:r>
            <a:r>
              <a:rPr lang="en-US" altLang="en-US" sz="3200" b="1">
                <a:solidFill>
                  <a:srgbClr val="FFFF00"/>
                </a:solidFill>
                <a:effectLst>
                  <a:outerShdw blurRad="38100" dist="38100" dir="2700000" algn="tl">
                    <a:srgbClr val="000000"/>
                  </a:outerShdw>
                </a:effectLst>
                <a:cs typeface="Arial" panose="020B0604020202020204" pitchFamily="34" charset="0"/>
              </a:rPr>
              <a:t>plurality </a:t>
            </a:r>
            <a:r>
              <a:rPr lang="en-US" altLang="en-US" sz="3200" b="1">
                <a:effectLst>
                  <a:outerShdw blurRad="38100" dist="38100" dir="2700000" algn="tl">
                    <a:srgbClr val="000000"/>
                  </a:outerShdw>
                </a:effectLst>
                <a:cs typeface="Arial" panose="020B0604020202020204" pitchFamily="34" charset="0"/>
              </a:rPr>
              <a:t>of elders in the OT—only once does the word appear in the singular ("elder" in Isa. 3:2)  </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64865" name="Picture 6" descr="Elders.jpg">
            <a:extLst>
              <a:ext uri="{FF2B5EF4-FFF2-40B4-BE49-F238E27FC236}">
                <a16:creationId xmlns:a16="http://schemas.microsoft.com/office/drawing/2014/main" id="{EE459A91-503D-4A42-B153-59A477EC054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934200" y="0"/>
            <a:ext cx="2209800" cy="260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ontent Placeholder 1">
            <a:extLst>
              <a:ext uri="{FF2B5EF4-FFF2-40B4-BE49-F238E27FC236}">
                <a16:creationId xmlns:a16="http://schemas.microsoft.com/office/drawing/2014/main" id="{ACDAA061-B2C1-B243-AE5A-984C2C350A9A}"/>
              </a:ext>
            </a:extLst>
          </p:cNvPr>
          <p:cNvSpPr>
            <a:spLocks noGrp="1"/>
          </p:cNvSpPr>
          <p:nvPr>
            <p:ph/>
          </p:nvPr>
        </p:nvSpPr>
        <p:spPr>
          <a:xfrm>
            <a:off x="0" y="0"/>
            <a:ext cx="6934200" cy="914400"/>
          </a:xfrm>
          <a:solidFill>
            <a:srgbClr val="800000"/>
          </a:solidFill>
          <a:ln>
            <a:solidFill>
              <a:schemeClr val="tx1"/>
            </a:solidFill>
          </a:ln>
        </p:spPr>
        <p:txBody>
          <a:bodyPr/>
          <a:lstStyle/>
          <a:p>
            <a:pPr algn="ctr">
              <a:buFont typeface="Wingdings" pitchFamily="2" charset="2"/>
              <a:buNone/>
              <a:defRPr/>
            </a:pPr>
            <a:r>
              <a:rPr lang="en-US" altLang="en-US" sz="4800" b="1">
                <a:latin typeface="Arial" panose="020B0604020202020204" pitchFamily="34" charset="0"/>
                <a:ea typeface="ＭＳ Ｐゴシック" panose="020B0600070205080204" pitchFamily="34" charset="-128"/>
              </a:rPr>
              <a:t>The Elders of Israel</a:t>
            </a:r>
          </a:p>
        </p:txBody>
      </p:sp>
      <p:sp>
        <p:nvSpPr>
          <p:cNvPr id="164867" name="Text Box 14">
            <a:extLst>
              <a:ext uri="{FF2B5EF4-FFF2-40B4-BE49-F238E27FC236}">
                <a16:creationId xmlns:a16="http://schemas.microsoft.com/office/drawing/2014/main" id="{602DDB7A-7BD6-6448-8FAF-03C762B08C82}"/>
              </a:ext>
            </a:extLst>
          </p:cNvPr>
          <p:cNvSpPr txBox="1">
            <a:spLocks noChangeArrowheads="1"/>
          </p:cNvSpPr>
          <p:nvPr/>
        </p:nvSpPr>
        <p:spPr bwMode="auto">
          <a:xfrm>
            <a:off x="8534400" y="69850"/>
            <a:ext cx="523875" cy="46355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spcBef>
                <a:spcPct val="20000"/>
              </a:spcBef>
              <a:buClr>
                <a:schemeClr val="hlink"/>
              </a:buClr>
              <a:buSzPct val="70000"/>
              <a:buFont typeface="Wingdings" pitchFamily="2" charset="2"/>
              <a:buChar char="n"/>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lr>
                <a:schemeClr val="accent2"/>
              </a:buClr>
              <a:buSzPct val="70000"/>
              <a:buFont typeface="Wingdings" pitchFamily="2" charset="2"/>
              <a:buChar char="n"/>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Clr>
                <a:schemeClr val="tx2"/>
              </a:buClr>
              <a:buSzPct val="70000"/>
              <a:buFont typeface="Wingdings" pitchFamily="2" charset="2"/>
              <a:buChar char="n"/>
              <a:defRPr sz="2400">
                <a:solidFill>
                  <a:schemeClr val="tx1"/>
                </a:solidFill>
                <a:latin typeface="Arial" panose="020B0604020202020204" pitchFamily="34" charset="0"/>
                <a:ea typeface="Geneva" panose="020B0503030404040204" pitchFamily="34" charset="0"/>
                <a:cs typeface="Arial" panose="020B0604020202020204" pitchFamily="34" charset="0"/>
              </a:defRPr>
            </a:lvl3pPr>
            <a:lvl4pPr marL="1600200" indent="-228600">
              <a:spcBef>
                <a:spcPct val="20000"/>
              </a:spcBef>
              <a:buClr>
                <a:schemeClr val="accent2"/>
              </a:buClr>
              <a:buSzPct val="70000"/>
              <a:buFont typeface="Wingdings" pitchFamily="2" charset="2"/>
              <a:buChar char="n"/>
              <a:defRPr sz="2000">
                <a:solidFill>
                  <a:schemeClr val="tx1"/>
                </a:solidFill>
                <a:latin typeface="Arial" panose="020B0604020202020204" pitchFamily="34" charset="0"/>
                <a:ea typeface="Geneva" panose="020B0503030404040204" pitchFamily="34" charset="0"/>
                <a:cs typeface="Arial" panose="020B0604020202020204" pitchFamily="34" charset="0"/>
              </a:defRPr>
            </a:lvl4pPr>
            <a:lvl5pPr marL="2057400" indent="-228600">
              <a:spcBef>
                <a:spcPct val="20000"/>
              </a:spcBef>
              <a:buClr>
                <a:schemeClr val="hlink"/>
              </a:buClr>
              <a:buSzPct val="70000"/>
              <a:buFont typeface="Wingdings" pitchFamily="2" charset="2"/>
              <a:buChar char="n"/>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a:spcBef>
                <a:spcPct val="0"/>
              </a:spcBef>
              <a:buClrTx/>
              <a:buSzTx/>
              <a:buFontTx/>
              <a:buNone/>
            </a:pPr>
            <a:r>
              <a:rPr lang="en-US" altLang="en-US" sz="2400" b="1">
                <a:solidFill>
                  <a:srgbClr val="FFFFFF"/>
                </a:solidFill>
              </a:rPr>
              <a:t>48</a:t>
            </a:r>
            <a:endParaRPr lang="en-US" altLang="en-US" sz="2400" b="1">
              <a:solidFill>
                <a:srgbClr val="FFFF66"/>
              </a:solidFill>
            </a:endParaRPr>
          </a:p>
        </p:txBody>
      </p:sp>
      <p:sp>
        <p:nvSpPr>
          <p:cNvPr id="6" name="Content Placeholder 1">
            <a:extLst>
              <a:ext uri="{FF2B5EF4-FFF2-40B4-BE49-F238E27FC236}">
                <a16:creationId xmlns:a16="http://schemas.microsoft.com/office/drawing/2014/main" id="{254F11EA-FA42-1A43-977B-3D6DED59AEC9}"/>
              </a:ext>
            </a:extLst>
          </p:cNvPr>
          <p:cNvSpPr txBox="1">
            <a:spLocks/>
          </p:cNvSpPr>
          <p:nvPr/>
        </p:nvSpPr>
        <p:spPr bwMode="auto">
          <a:xfrm>
            <a:off x="228600" y="1066800"/>
            <a:ext cx="8915400" cy="5791200"/>
          </a:xfrm>
          <a:prstGeom prst="rect">
            <a:avLst/>
          </a:prstGeom>
          <a:noFill/>
          <a:ln w="9525">
            <a:noFill/>
            <a:miter lim="800000"/>
            <a:headEnd/>
            <a:tailEnd/>
          </a:ln>
          <a:effectLst/>
        </p:spPr>
        <p:txBody>
          <a:bodyPr/>
          <a:lstStyle>
            <a:lvl1pPr marL="514350" indent="-514350"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spcBef>
                <a:spcPct val="20000"/>
              </a:spcBef>
              <a:buClr>
                <a:schemeClr val="hlink"/>
              </a:buClr>
              <a:buSzPct val="70000"/>
              <a:buFont typeface="Garamond" panose="02020404030301010803" pitchFamily="18" charset="0"/>
              <a:buAutoNum type="arabicPeriod" startAt="4"/>
              <a:defRPr/>
            </a:pPr>
            <a:r>
              <a:rPr lang="en-US" altLang="en-US" sz="3200" b="1">
                <a:effectLst>
                  <a:outerShdw blurRad="38100" dist="38100" dir="2700000" algn="tl">
                    <a:srgbClr val="000000"/>
                  </a:outerShdw>
                </a:effectLst>
                <a:cs typeface="Arial" panose="020B0604020202020204" pitchFamily="34" charset="0"/>
              </a:rPr>
              <a:t>Elders led at </a:t>
            </a:r>
            <a:r>
              <a:rPr lang="en-US" altLang="en-US" sz="3200" b="1">
                <a:solidFill>
                  <a:srgbClr val="FFFF00"/>
                </a:solidFill>
                <a:effectLst>
                  <a:outerShdw blurRad="38100" dist="38100" dir="2700000" algn="tl">
                    <a:srgbClr val="000000"/>
                  </a:outerShdw>
                </a:effectLst>
                <a:cs typeface="Arial" panose="020B0604020202020204" pitchFamily="34" charset="0"/>
              </a:rPr>
              <a:t>various levels</a:t>
            </a:r>
            <a:r>
              <a:rPr lang="en-US" altLang="en-US" sz="3200" b="1">
                <a:effectLst>
                  <a:outerShdw blurRad="38100" dist="38100" dir="2700000" algn="tl">
                    <a:srgbClr val="000000"/>
                  </a:outerShdw>
                </a:effectLst>
                <a:cs typeface="Arial" panose="020B0604020202020204" pitchFamily="34" charset="0"/>
              </a:rPr>
              <a:t>: </a:t>
            </a:r>
            <a:br>
              <a:rPr lang="en-US" altLang="en-US" sz="3200" b="1">
                <a:effectLst>
                  <a:outerShdw blurRad="38100" dist="38100" dir="2700000" algn="tl">
                    <a:srgbClr val="000000"/>
                  </a:outerShdw>
                </a:effectLst>
                <a:cs typeface="Arial" panose="020B0604020202020204" pitchFamily="34" charset="0"/>
              </a:rPr>
            </a:br>
            <a:r>
              <a:rPr lang="en-US" altLang="en-US" sz="3200" b="1">
                <a:effectLst>
                  <a:outerShdw blurRad="38100" dist="38100" dir="2700000" algn="tl">
                    <a:srgbClr val="000000"/>
                  </a:outerShdw>
                </a:effectLst>
                <a:cs typeface="Arial" panose="020B0604020202020204" pitchFamily="34" charset="0"/>
              </a:rPr>
              <a:t>national, regional, city, house</a:t>
            </a:r>
          </a:p>
          <a:p>
            <a:pPr>
              <a:spcBef>
                <a:spcPct val="20000"/>
              </a:spcBef>
              <a:buClr>
                <a:schemeClr val="hlink"/>
              </a:buClr>
              <a:buSzPct val="70000"/>
              <a:buFont typeface="Garamond" panose="02020404030301010803" pitchFamily="18" charset="0"/>
              <a:buAutoNum type="arabicPeriod" startAt="4"/>
              <a:defRPr/>
            </a:pPr>
            <a:r>
              <a:rPr lang="en-US" altLang="en-US" sz="3200" b="1">
                <a:effectLst>
                  <a:outerShdw blurRad="38100" dist="38100" dir="2700000" algn="tl">
                    <a:srgbClr val="000000"/>
                  </a:outerShdw>
                </a:effectLst>
                <a:cs typeface="Arial" panose="020B0604020202020204" pitchFamily="34" charset="0"/>
              </a:rPr>
              <a:t>Elders </a:t>
            </a:r>
            <a:r>
              <a:rPr lang="en-US" altLang="en-US" sz="3200" b="1">
                <a:solidFill>
                  <a:srgbClr val="FFFF00"/>
                </a:solidFill>
                <a:effectLst>
                  <a:outerShdw blurRad="38100" dist="38100" dir="2700000" algn="tl">
                    <a:srgbClr val="000000"/>
                  </a:outerShdw>
                </a:effectLst>
                <a:cs typeface="Arial" panose="020B0604020202020204" pitchFamily="34" charset="0"/>
              </a:rPr>
              <a:t>ruled other nations</a:t>
            </a:r>
            <a:r>
              <a:rPr lang="en-US" altLang="en-US" sz="3200" b="1">
                <a:effectLst>
                  <a:outerShdw blurRad="38100" dist="38100" dir="2700000" algn="tl">
                    <a:srgbClr val="000000"/>
                  </a:outerShdw>
                </a:effectLst>
                <a:cs typeface="Arial" panose="020B0604020202020204" pitchFamily="34" charset="0"/>
              </a:rPr>
              <a:t>, such </a:t>
            </a:r>
            <a:br>
              <a:rPr lang="en-US" altLang="en-US" sz="3200" b="1">
                <a:effectLst>
                  <a:outerShdw blurRad="38100" dist="38100" dir="2700000" algn="tl">
                    <a:srgbClr val="000000"/>
                  </a:outerShdw>
                </a:effectLst>
                <a:cs typeface="Arial" panose="020B0604020202020204" pitchFamily="34" charset="0"/>
              </a:rPr>
            </a:br>
            <a:r>
              <a:rPr lang="en-US" altLang="en-US" sz="3200" b="1">
                <a:effectLst>
                  <a:outerShdw blurRad="38100" dist="38100" dir="2700000" algn="tl">
                    <a:srgbClr val="000000"/>
                  </a:outerShdw>
                </a:effectLst>
                <a:cs typeface="Arial" panose="020B0604020202020204" pitchFamily="34" charset="0"/>
              </a:rPr>
              <a:t>as Midian (Num. 22:4), Moab (Num. 22:7), and Gibeon (Josh. 9:11).</a:t>
            </a:r>
          </a:p>
          <a:p>
            <a:pPr>
              <a:spcBef>
                <a:spcPct val="20000"/>
              </a:spcBef>
              <a:buClr>
                <a:schemeClr val="hlink"/>
              </a:buClr>
              <a:buSzPct val="70000"/>
              <a:buFont typeface="Garamond" panose="02020404030301010803" pitchFamily="18" charset="0"/>
              <a:buAutoNum type="arabicPeriod" startAt="4"/>
              <a:defRPr/>
            </a:pPr>
            <a:r>
              <a:rPr lang="en-US" altLang="en-US" sz="3200" b="1">
                <a:effectLst>
                  <a:outerShdw blurRad="38100" dist="38100" dir="2700000" algn="tl">
                    <a:srgbClr val="000000"/>
                  </a:outerShdw>
                </a:effectLst>
                <a:cs typeface="Arial" panose="020B0604020202020204" pitchFamily="34" charset="0"/>
              </a:rPr>
              <a:t>Once Israel</a:t>
            </a:r>
            <a:r>
              <a:rPr lang="fr-FR" altLang="en-US" sz="3200" b="1">
                <a:effectLst>
                  <a:outerShdw blurRad="38100" dist="38100" dir="2700000" algn="tl">
                    <a:srgbClr val="000000"/>
                  </a:outerShdw>
                </a:effectLst>
                <a:cs typeface="Arial" panose="020B0604020202020204" pitchFamily="34" charset="0"/>
              </a:rPr>
              <a:t>'</a:t>
            </a:r>
            <a:r>
              <a:rPr lang="en-US" altLang="en-US" sz="3200" b="1">
                <a:effectLst>
                  <a:outerShdw blurRad="38100" dist="38100" dir="2700000" algn="tl">
                    <a:srgbClr val="000000"/>
                  </a:outerShdw>
                </a:effectLst>
                <a:cs typeface="Arial" panose="020B0604020202020204" pitchFamily="34" charset="0"/>
              </a:rPr>
              <a:t>s elders </a:t>
            </a:r>
            <a:r>
              <a:rPr lang="en-US" altLang="en-US" sz="3200" b="1">
                <a:solidFill>
                  <a:srgbClr val="FFFF00"/>
                </a:solidFill>
                <a:effectLst>
                  <a:outerShdw blurRad="38100" dist="38100" dir="2700000" algn="tl">
                    <a:srgbClr val="000000"/>
                  </a:outerShdw>
                </a:effectLst>
                <a:cs typeface="Arial" panose="020B0604020202020204" pitchFamily="34" charset="0"/>
              </a:rPr>
              <a:t>prophesied </a:t>
            </a:r>
            <a:r>
              <a:rPr lang="en-US" altLang="en-US" sz="3200" b="1">
                <a:effectLst>
                  <a:outerShdw blurRad="38100" dist="38100" dir="2700000" algn="tl">
                    <a:srgbClr val="000000"/>
                  </a:outerShdw>
                </a:effectLst>
                <a:cs typeface="Arial" panose="020B0604020202020204" pitchFamily="34" charset="0"/>
              </a:rPr>
              <a:t>(Num. 11:25-26).</a:t>
            </a:r>
          </a:p>
          <a:p>
            <a:pPr>
              <a:spcBef>
                <a:spcPct val="20000"/>
              </a:spcBef>
              <a:buClr>
                <a:schemeClr val="hlink"/>
              </a:buClr>
              <a:buSzPct val="70000"/>
              <a:buFont typeface="Garamond" panose="02020404030301010803" pitchFamily="18" charset="0"/>
              <a:buAutoNum type="arabicPeriod" startAt="4"/>
              <a:defRPr/>
            </a:pPr>
            <a:r>
              <a:rPr lang="en-US" altLang="en-US" sz="3200" b="1">
                <a:effectLst>
                  <a:outerShdw blurRad="38100" dist="38100" dir="2700000" algn="tl">
                    <a:srgbClr val="000000"/>
                  </a:outerShdw>
                </a:effectLst>
                <a:cs typeface="Arial" panose="020B0604020202020204" pitchFamily="34" charset="0"/>
              </a:rPr>
              <a:t>Elders were </a:t>
            </a:r>
            <a:r>
              <a:rPr lang="en-US" altLang="en-US" sz="3200" b="1">
                <a:solidFill>
                  <a:srgbClr val="FFFF00"/>
                </a:solidFill>
                <a:effectLst>
                  <a:outerShdw blurRad="38100" dist="38100" dir="2700000" algn="tl">
                    <a:srgbClr val="000000"/>
                  </a:outerShdw>
                </a:effectLst>
                <a:cs typeface="Arial" panose="020B0604020202020204" pitchFamily="34" charset="0"/>
              </a:rPr>
              <a:t>commanded to teach</a:t>
            </a:r>
            <a:r>
              <a:rPr lang="en-US" altLang="en-US" sz="3200" b="1">
                <a:effectLst>
                  <a:outerShdw blurRad="38100" dist="38100" dir="2700000" algn="tl">
                    <a:srgbClr val="000000"/>
                  </a:outerShdw>
                </a:effectLst>
                <a:cs typeface="Arial" panose="020B0604020202020204" pitchFamily="34" charset="0"/>
              </a:rPr>
              <a:t> the people God</a:t>
            </a:r>
            <a:r>
              <a:rPr lang="fr-FR" altLang="en-US" sz="3200" b="1">
                <a:effectLst>
                  <a:outerShdw blurRad="38100" dist="38100" dir="2700000" algn="tl">
                    <a:srgbClr val="000000"/>
                  </a:outerShdw>
                </a:effectLst>
                <a:cs typeface="Arial" panose="020B0604020202020204" pitchFamily="34" charset="0"/>
              </a:rPr>
              <a:t>'</a:t>
            </a:r>
            <a:r>
              <a:rPr lang="en-US" altLang="en-US" sz="3200" b="1">
                <a:effectLst>
                  <a:outerShdw blurRad="38100" dist="38100" dir="2700000" algn="tl">
                    <a:srgbClr val="000000"/>
                  </a:outerShdw>
                </a:effectLst>
                <a:cs typeface="Arial" panose="020B0604020202020204" pitchFamily="34" charset="0"/>
              </a:rPr>
              <a:t>s laws every seven years (Deut. 27:1-8; 31:9-10), which they did under Josiah (2 Kings 23:1-2).</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38241" name="Picture 4" descr="church lunar new year,08.JPG">
            <a:extLst>
              <a:ext uri="{FF2B5EF4-FFF2-40B4-BE49-F238E27FC236}">
                <a16:creationId xmlns:a16="http://schemas.microsoft.com/office/drawing/2014/main" id="{9648E120-E3CA-3845-B393-CA3BE3C930E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8329C163-F3E3-6F45-B541-AE66221A4A01}"/>
              </a:ext>
            </a:extLst>
          </p:cNvPr>
          <p:cNvSpPr>
            <a:spLocks noGrp="1"/>
          </p:cNvSpPr>
          <p:nvPr>
            <p:ph type="ctrTitle"/>
          </p:nvPr>
        </p:nvSpPr>
        <p:spPr>
          <a:xfrm>
            <a:off x="0" y="0"/>
            <a:ext cx="9144000" cy="1143000"/>
          </a:xfrm>
        </p:spPr>
        <p:txBody>
          <a:bodyPr/>
          <a:lstStyle/>
          <a:p>
            <a:pPr>
              <a:defRPr/>
            </a:pPr>
            <a:r>
              <a:rPr lang="en-US" altLang="en-US" sz="6600" b="1">
                <a:solidFill>
                  <a:schemeClr val="bg1"/>
                </a:solidFill>
                <a:effectLst>
                  <a:outerShdw blurRad="38100" dist="38100" dir="2700000" algn="tl">
                    <a:srgbClr val="C0C0C0"/>
                  </a:outerShdw>
                </a:effectLst>
              </a:rPr>
              <a:t>Church Leadership</a:t>
            </a:r>
          </a:p>
        </p:txBody>
      </p:sp>
      <p:sp>
        <p:nvSpPr>
          <p:cNvPr id="4" name="Subtitle 2">
            <a:extLst>
              <a:ext uri="{FF2B5EF4-FFF2-40B4-BE49-F238E27FC236}">
                <a16:creationId xmlns:a16="http://schemas.microsoft.com/office/drawing/2014/main" id="{8D3F5B87-41A3-464A-825C-D3B7DC948F3B}"/>
              </a:ext>
            </a:extLst>
          </p:cNvPr>
          <p:cNvSpPr txBox="1">
            <a:spLocks/>
          </p:cNvSpPr>
          <p:nvPr/>
        </p:nvSpPr>
        <p:spPr bwMode="auto">
          <a:xfrm>
            <a:off x="1371600" y="5257800"/>
            <a:ext cx="6400800" cy="914400"/>
          </a:xfrm>
          <a:prstGeom prst="rect">
            <a:avLst/>
          </a:prstGeom>
          <a:noFill/>
          <a:ln w="9525">
            <a:noFill/>
            <a:miter lim="800000"/>
            <a:headEnd/>
            <a:tailEnd/>
          </a:ln>
        </p:spPr>
        <p:txBody>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a:spcBef>
                <a:spcPct val="20000"/>
              </a:spcBef>
              <a:defRPr/>
            </a:pPr>
            <a:r>
              <a:rPr lang="en-US" altLang="en-US" sz="5400" b="1">
                <a:solidFill>
                  <a:srgbClr val="FFFFFF"/>
                </a:solidFill>
                <a:effectLst>
                  <a:outerShdw blurRad="38100" dist="38100" dir="2700000" algn="tl">
                    <a:srgbClr val="C0C0C0"/>
                  </a:outerShdw>
                </a:effectLst>
              </a:rPr>
              <a:t>What does it take?</a:t>
            </a:r>
          </a:p>
        </p:txBody>
      </p:sp>
      <p:sp>
        <p:nvSpPr>
          <p:cNvPr id="271365" name="Text Box 14">
            <a:extLst>
              <a:ext uri="{FF2B5EF4-FFF2-40B4-BE49-F238E27FC236}">
                <a16:creationId xmlns:a16="http://schemas.microsoft.com/office/drawing/2014/main" id="{FC192FEA-D293-114A-85BD-583FBFD35725}"/>
              </a:ext>
            </a:extLst>
          </p:cNvPr>
          <p:cNvSpPr txBox="1">
            <a:spLocks noChangeArrowheads="1"/>
          </p:cNvSpPr>
          <p:nvPr/>
        </p:nvSpPr>
        <p:spPr bwMode="auto">
          <a:xfrm>
            <a:off x="8534400" y="69850"/>
            <a:ext cx="523875" cy="463550"/>
          </a:xfrm>
          <a:prstGeom prst="rect">
            <a:avLst/>
          </a:prstGeom>
          <a:noFill/>
          <a:ln>
            <a:noFill/>
          </a:ln>
          <a:extLst>
            <a:ext uri="{909E8E84-426E-40dd-AFC4-6F175D3DCCD1}"/>
            <a:ext uri="{91240B29-F687-4f45-9708-019B960494DF}"/>
          </a:extLst>
        </p:spPr>
        <p:txBody>
          <a:bodyPr wrap="none" lIns="90000" tIns="46800" rIns="90000" bIns="46800">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a:defRPr/>
            </a:pPr>
            <a:r>
              <a:rPr lang="en-US" sz="2400" b="1">
                <a:solidFill>
                  <a:srgbClr val="FFFFFF"/>
                </a:solidFill>
                <a:effectLst>
                  <a:outerShdw blurRad="38100" dist="38100" dir="2700000" algn="tl">
                    <a:srgbClr val="000000">
                      <a:alpha val="43137"/>
                    </a:srgbClr>
                  </a:outerShdw>
                </a:effectLst>
                <a:cs typeface="Arial" charset="0"/>
              </a:rPr>
              <a:t>35</a:t>
            </a:r>
            <a:endParaRPr lang="en-US" sz="2400" b="1">
              <a:solidFill>
                <a:srgbClr val="FFFF66"/>
              </a:solidFill>
              <a:effectLst>
                <a:outerShdw blurRad="38100" dist="38100" dir="2700000" algn="tl">
                  <a:srgbClr val="000000">
                    <a:alpha val="43137"/>
                  </a:srgbClr>
                </a:outerShdw>
              </a:effectLst>
              <a:cs typeface="Arial" charset="0"/>
            </a:endParaRPr>
          </a:p>
        </p:txBody>
      </p:sp>
    </p:spTree>
  </p:cSld>
  <p:clrMapOvr>
    <a:masterClrMapping/>
  </p:clrMapOvr>
  <p:transition spd="slow"/>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65889" name="Picture 6" descr="Elders.jpg">
            <a:extLst>
              <a:ext uri="{FF2B5EF4-FFF2-40B4-BE49-F238E27FC236}">
                <a16:creationId xmlns:a16="http://schemas.microsoft.com/office/drawing/2014/main" id="{79E5ADFC-38D6-1F4A-8084-C4EB274539F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934200" y="0"/>
            <a:ext cx="2209800" cy="260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ontent Placeholder 1">
            <a:extLst>
              <a:ext uri="{FF2B5EF4-FFF2-40B4-BE49-F238E27FC236}">
                <a16:creationId xmlns:a16="http://schemas.microsoft.com/office/drawing/2014/main" id="{63F348A8-1F74-784D-89FE-C5AF4004DFAD}"/>
              </a:ext>
            </a:extLst>
          </p:cNvPr>
          <p:cNvSpPr>
            <a:spLocks noGrp="1"/>
          </p:cNvSpPr>
          <p:nvPr>
            <p:ph/>
          </p:nvPr>
        </p:nvSpPr>
        <p:spPr>
          <a:xfrm>
            <a:off x="0" y="0"/>
            <a:ext cx="6934200" cy="914400"/>
          </a:xfrm>
          <a:solidFill>
            <a:srgbClr val="800000"/>
          </a:solidFill>
          <a:ln>
            <a:solidFill>
              <a:schemeClr val="tx1"/>
            </a:solidFill>
          </a:ln>
        </p:spPr>
        <p:txBody>
          <a:bodyPr/>
          <a:lstStyle/>
          <a:p>
            <a:pPr algn="ctr">
              <a:buFont typeface="Wingdings" pitchFamily="2" charset="2"/>
              <a:buNone/>
              <a:defRPr/>
            </a:pPr>
            <a:r>
              <a:rPr lang="en-US" altLang="en-US" sz="4800" b="1">
                <a:latin typeface="Arial" panose="020B0604020202020204" pitchFamily="34" charset="0"/>
                <a:ea typeface="ＭＳ Ｐゴシック" panose="020B0600070205080204" pitchFamily="34" charset="-128"/>
              </a:rPr>
              <a:t>The Elders of Israel</a:t>
            </a:r>
          </a:p>
        </p:txBody>
      </p:sp>
      <p:sp>
        <p:nvSpPr>
          <p:cNvPr id="165891" name="Text Box 14">
            <a:extLst>
              <a:ext uri="{FF2B5EF4-FFF2-40B4-BE49-F238E27FC236}">
                <a16:creationId xmlns:a16="http://schemas.microsoft.com/office/drawing/2014/main" id="{48960B2A-EE07-5949-9DDA-69E2D09D92BC}"/>
              </a:ext>
            </a:extLst>
          </p:cNvPr>
          <p:cNvSpPr txBox="1">
            <a:spLocks noChangeArrowheads="1"/>
          </p:cNvSpPr>
          <p:nvPr/>
        </p:nvSpPr>
        <p:spPr bwMode="auto">
          <a:xfrm>
            <a:off x="8534400" y="69850"/>
            <a:ext cx="523875" cy="46355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spcBef>
                <a:spcPct val="20000"/>
              </a:spcBef>
              <a:buClr>
                <a:schemeClr val="hlink"/>
              </a:buClr>
              <a:buSzPct val="70000"/>
              <a:buFont typeface="Wingdings" pitchFamily="2" charset="2"/>
              <a:buChar char="n"/>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lr>
                <a:schemeClr val="accent2"/>
              </a:buClr>
              <a:buSzPct val="70000"/>
              <a:buFont typeface="Wingdings" pitchFamily="2" charset="2"/>
              <a:buChar char="n"/>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Clr>
                <a:schemeClr val="tx2"/>
              </a:buClr>
              <a:buSzPct val="70000"/>
              <a:buFont typeface="Wingdings" pitchFamily="2" charset="2"/>
              <a:buChar char="n"/>
              <a:defRPr sz="2400">
                <a:solidFill>
                  <a:schemeClr val="tx1"/>
                </a:solidFill>
                <a:latin typeface="Arial" panose="020B0604020202020204" pitchFamily="34" charset="0"/>
                <a:ea typeface="Geneva" panose="020B0503030404040204" pitchFamily="34" charset="0"/>
                <a:cs typeface="Arial" panose="020B0604020202020204" pitchFamily="34" charset="0"/>
              </a:defRPr>
            </a:lvl3pPr>
            <a:lvl4pPr marL="1600200" indent="-228600">
              <a:spcBef>
                <a:spcPct val="20000"/>
              </a:spcBef>
              <a:buClr>
                <a:schemeClr val="accent2"/>
              </a:buClr>
              <a:buSzPct val="70000"/>
              <a:buFont typeface="Wingdings" pitchFamily="2" charset="2"/>
              <a:buChar char="n"/>
              <a:defRPr sz="2000">
                <a:solidFill>
                  <a:schemeClr val="tx1"/>
                </a:solidFill>
                <a:latin typeface="Arial" panose="020B0604020202020204" pitchFamily="34" charset="0"/>
                <a:ea typeface="Geneva" panose="020B0503030404040204" pitchFamily="34" charset="0"/>
                <a:cs typeface="Arial" panose="020B0604020202020204" pitchFamily="34" charset="0"/>
              </a:defRPr>
            </a:lvl4pPr>
            <a:lvl5pPr marL="2057400" indent="-228600">
              <a:spcBef>
                <a:spcPct val="20000"/>
              </a:spcBef>
              <a:buClr>
                <a:schemeClr val="hlink"/>
              </a:buClr>
              <a:buSzPct val="70000"/>
              <a:buFont typeface="Wingdings" pitchFamily="2" charset="2"/>
              <a:buChar char="n"/>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a:spcBef>
                <a:spcPct val="0"/>
              </a:spcBef>
              <a:buClrTx/>
              <a:buSzTx/>
              <a:buFontTx/>
              <a:buNone/>
            </a:pPr>
            <a:r>
              <a:rPr lang="en-US" altLang="en-US" sz="2400" b="1">
                <a:solidFill>
                  <a:srgbClr val="FFFFFF"/>
                </a:solidFill>
              </a:rPr>
              <a:t>50</a:t>
            </a:r>
            <a:endParaRPr lang="en-US" altLang="en-US" sz="2400" b="1">
              <a:solidFill>
                <a:srgbClr val="FFFF66"/>
              </a:solidFill>
            </a:endParaRPr>
          </a:p>
        </p:txBody>
      </p:sp>
      <p:sp>
        <p:nvSpPr>
          <p:cNvPr id="6" name="Content Placeholder 1">
            <a:extLst>
              <a:ext uri="{FF2B5EF4-FFF2-40B4-BE49-F238E27FC236}">
                <a16:creationId xmlns:a16="http://schemas.microsoft.com/office/drawing/2014/main" id="{179FCFAB-1C6D-BA46-9EBE-96E4117635D5}"/>
              </a:ext>
            </a:extLst>
          </p:cNvPr>
          <p:cNvSpPr txBox="1">
            <a:spLocks/>
          </p:cNvSpPr>
          <p:nvPr/>
        </p:nvSpPr>
        <p:spPr bwMode="auto">
          <a:xfrm>
            <a:off x="228600" y="1143000"/>
            <a:ext cx="8915400" cy="5334000"/>
          </a:xfrm>
          <a:prstGeom prst="rect">
            <a:avLst/>
          </a:prstGeom>
          <a:noFill/>
          <a:ln w="9525">
            <a:noFill/>
            <a:miter lim="800000"/>
            <a:headEnd/>
            <a:tailEnd/>
          </a:ln>
          <a:effectLst/>
        </p:spPr>
        <p:txBody>
          <a:bodyPr/>
          <a:lstStyle>
            <a:lvl1pPr marL="514350" indent="-514350"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spcBef>
                <a:spcPct val="20000"/>
              </a:spcBef>
              <a:buClr>
                <a:schemeClr val="hlink"/>
              </a:buClr>
              <a:buSzPct val="70000"/>
              <a:buFont typeface="Garamond" charset="0"/>
              <a:buAutoNum type="arabicPeriod" startAt="8"/>
              <a:defRPr/>
            </a:pPr>
            <a:r>
              <a:rPr lang="en-US" sz="3200" b="1" dirty="0">
                <a:effectLst>
                  <a:outerShdw blurRad="38100" dist="38100" dir="2700000" algn="tl">
                    <a:srgbClr val="000000"/>
                  </a:outerShdw>
                </a:effectLst>
                <a:cs typeface="Arial" charset="0"/>
              </a:rPr>
              <a:t>Elders were respected for their </a:t>
            </a:r>
            <a:br>
              <a:rPr lang="en-US" sz="3200" b="1" dirty="0">
                <a:effectLst>
                  <a:outerShdw blurRad="38100" dist="38100" dir="2700000" algn="tl">
                    <a:srgbClr val="000000"/>
                  </a:outerShdw>
                </a:effectLst>
                <a:cs typeface="Arial" charset="0"/>
              </a:rPr>
            </a:br>
            <a:r>
              <a:rPr lang="en-US" sz="3200" b="1" dirty="0">
                <a:solidFill>
                  <a:srgbClr val="FFFF00"/>
                </a:solidFill>
                <a:effectLst>
                  <a:outerShdw blurRad="38100" dist="38100" dir="2700000" algn="tl">
                    <a:srgbClr val="000000"/>
                  </a:outerShdw>
                </a:effectLst>
                <a:cs typeface="Arial" charset="0"/>
              </a:rPr>
              <a:t>wisdom </a:t>
            </a:r>
            <a:r>
              <a:rPr lang="en-US" sz="3200" b="1" dirty="0">
                <a:effectLst>
                  <a:outerShdw blurRad="38100" dist="38100" dir="2700000" algn="tl">
                    <a:srgbClr val="000000"/>
                  </a:outerShdw>
                </a:effectLst>
                <a:cs typeface="Arial" charset="0"/>
              </a:rPr>
              <a:t>(Ps. 107:32; Prov. </a:t>
            </a:r>
            <a:br>
              <a:rPr lang="en-US" sz="3200" b="1" dirty="0">
                <a:effectLst>
                  <a:outerShdw blurRad="38100" dist="38100" dir="2700000" algn="tl">
                    <a:srgbClr val="000000"/>
                  </a:outerShdw>
                </a:effectLst>
                <a:cs typeface="Arial" charset="0"/>
              </a:rPr>
            </a:br>
            <a:r>
              <a:rPr lang="en-US" sz="3200" b="1" dirty="0">
                <a:effectLst>
                  <a:outerShdw blurRad="38100" dist="38100" dir="2700000" algn="tl">
                    <a:srgbClr val="000000"/>
                  </a:outerShdw>
                </a:effectLst>
                <a:cs typeface="Arial" charset="0"/>
              </a:rPr>
              <a:t>31:23; Lam. 4:16; 5:12)</a:t>
            </a:r>
          </a:p>
          <a:p>
            <a:pPr>
              <a:spcBef>
                <a:spcPct val="20000"/>
              </a:spcBef>
              <a:buClr>
                <a:schemeClr val="hlink"/>
              </a:buClr>
              <a:buSzPct val="70000"/>
              <a:buFont typeface="Garamond" charset="0"/>
              <a:buAutoNum type="arabicPeriod" startAt="8"/>
              <a:defRPr/>
            </a:pPr>
            <a:r>
              <a:rPr lang="en-US" sz="3200" b="1" dirty="0">
                <a:effectLst>
                  <a:outerShdw blurRad="38100" dist="38100" dir="2700000" algn="tl">
                    <a:srgbClr val="000000"/>
                  </a:outerShdw>
                </a:effectLst>
                <a:cs typeface="Arial" charset="0"/>
              </a:rPr>
              <a:t>Elders </a:t>
            </a:r>
            <a:r>
              <a:rPr lang="en-US" sz="3200" b="1" dirty="0">
                <a:solidFill>
                  <a:srgbClr val="FFFF00"/>
                </a:solidFill>
                <a:effectLst>
                  <a:outerShdw blurRad="38100" dist="38100" dir="2700000" algn="tl">
                    <a:srgbClr val="000000"/>
                  </a:outerShdw>
                </a:effectLst>
                <a:cs typeface="Arial" charset="0"/>
              </a:rPr>
              <a:t>counseled kings </a:t>
            </a:r>
            <a:r>
              <a:rPr lang="en-US" sz="3200" b="1" dirty="0">
                <a:effectLst>
                  <a:outerShdw blurRad="38100" dist="38100" dir="2700000" algn="tl">
                    <a:srgbClr val="000000"/>
                  </a:outerShdw>
                </a:effectLst>
                <a:cs typeface="Arial" charset="0"/>
              </a:rPr>
              <a:t>in their ruling (1 Kings 12:6-8, 13; 20:7-8; Jer. 26:17) and anointed kings to power (1 Chron. 11:3)</a:t>
            </a:r>
          </a:p>
          <a:p>
            <a:pPr>
              <a:spcBef>
                <a:spcPct val="20000"/>
              </a:spcBef>
              <a:buClr>
                <a:schemeClr val="hlink"/>
              </a:buClr>
              <a:buSzPct val="70000"/>
              <a:buFont typeface="Garamond" charset="0"/>
              <a:buAutoNum type="arabicPeriod" startAt="8"/>
              <a:defRPr/>
            </a:pPr>
            <a:r>
              <a:rPr lang="en-US" sz="3200" b="1" dirty="0">
                <a:effectLst>
                  <a:outerShdw blurRad="38100" dist="38100" dir="2700000" algn="tl">
                    <a:srgbClr val="000000"/>
                  </a:outerShdw>
                </a:effectLst>
                <a:cs typeface="Arial" charset="0"/>
              </a:rPr>
              <a:t>Elders </a:t>
            </a:r>
            <a:r>
              <a:rPr lang="en-US" sz="3200" b="1" dirty="0">
                <a:solidFill>
                  <a:srgbClr val="FFFF00"/>
                </a:solidFill>
                <a:effectLst>
                  <a:outerShdw blurRad="38100" dist="38100" dir="2700000" algn="tl">
                    <a:srgbClr val="000000"/>
                  </a:outerShdw>
                </a:effectLst>
                <a:cs typeface="Arial" charset="0"/>
              </a:rPr>
              <a:t>submitted to prophets</a:t>
            </a:r>
            <a:r>
              <a:rPr lang="fr-FR" sz="3200" b="1" dirty="0">
                <a:effectLst>
                  <a:outerShdw blurRad="38100" dist="38100" dir="2700000" algn="tl">
                    <a:srgbClr val="000000"/>
                  </a:outerShdw>
                </a:effectLst>
                <a:cs typeface="Arial" charset="0"/>
              </a:rPr>
              <a:t>'</a:t>
            </a:r>
            <a:r>
              <a:rPr lang="en-US" sz="3200" b="1" dirty="0">
                <a:effectLst>
                  <a:outerShdw blurRad="38100" dist="38100" dir="2700000" algn="tl">
                    <a:srgbClr val="000000"/>
                  </a:outerShdw>
                </a:effectLst>
                <a:cs typeface="Arial" charset="0"/>
              </a:rPr>
              <a:t> instructions (Elijah in 2 Kings 6:32; Ezekiel in Ezek. 14:1)</a:t>
            </a:r>
            <a:endParaRPr lang="en-US" sz="7200" b="1" dirty="0">
              <a:effectLst>
                <a:outerShdw blurRad="38100" dist="38100" dir="2700000" algn="tl">
                  <a:srgbClr val="000000"/>
                </a:outerShdw>
              </a:effectLst>
              <a:cs typeface="Arial"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66913" name="Picture 6" descr="Elders.jpg">
            <a:extLst>
              <a:ext uri="{FF2B5EF4-FFF2-40B4-BE49-F238E27FC236}">
                <a16:creationId xmlns:a16="http://schemas.microsoft.com/office/drawing/2014/main" id="{9094E2FB-F25F-9A4B-ACCC-E62221676BE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934200" y="0"/>
            <a:ext cx="2209800" cy="260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ontent Placeholder 1">
            <a:extLst>
              <a:ext uri="{FF2B5EF4-FFF2-40B4-BE49-F238E27FC236}">
                <a16:creationId xmlns:a16="http://schemas.microsoft.com/office/drawing/2014/main" id="{53CBBC48-3798-9743-A3F9-15C9353079E6}"/>
              </a:ext>
            </a:extLst>
          </p:cNvPr>
          <p:cNvSpPr>
            <a:spLocks noGrp="1"/>
          </p:cNvSpPr>
          <p:nvPr>
            <p:ph/>
          </p:nvPr>
        </p:nvSpPr>
        <p:spPr>
          <a:xfrm>
            <a:off x="0" y="0"/>
            <a:ext cx="6934200" cy="914400"/>
          </a:xfrm>
          <a:solidFill>
            <a:srgbClr val="800000"/>
          </a:solidFill>
          <a:ln>
            <a:solidFill>
              <a:schemeClr val="tx1"/>
            </a:solidFill>
          </a:ln>
        </p:spPr>
        <p:txBody>
          <a:bodyPr/>
          <a:lstStyle/>
          <a:p>
            <a:pPr algn="ctr">
              <a:buFont typeface="Wingdings" pitchFamily="2" charset="2"/>
              <a:buNone/>
              <a:defRPr/>
            </a:pPr>
            <a:r>
              <a:rPr lang="en-US" altLang="en-US" sz="4800" b="1">
                <a:latin typeface="Arial" panose="020B0604020202020204" pitchFamily="34" charset="0"/>
                <a:ea typeface="ＭＳ Ｐゴシック" panose="020B0600070205080204" pitchFamily="34" charset="-128"/>
              </a:rPr>
              <a:t>The Elders of Israel</a:t>
            </a:r>
          </a:p>
        </p:txBody>
      </p:sp>
      <p:sp>
        <p:nvSpPr>
          <p:cNvPr id="166915" name="Text Box 14">
            <a:extLst>
              <a:ext uri="{FF2B5EF4-FFF2-40B4-BE49-F238E27FC236}">
                <a16:creationId xmlns:a16="http://schemas.microsoft.com/office/drawing/2014/main" id="{795E716A-494A-E04E-A3FA-F1D930FA3842}"/>
              </a:ext>
            </a:extLst>
          </p:cNvPr>
          <p:cNvSpPr txBox="1">
            <a:spLocks noChangeArrowheads="1"/>
          </p:cNvSpPr>
          <p:nvPr/>
        </p:nvSpPr>
        <p:spPr bwMode="auto">
          <a:xfrm>
            <a:off x="8534400" y="69850"/>
            <a:ext cx="523875" cy="46355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spcBef>
                <a:spcPct val="20000"/>
              </a:spcBef>
              <a:buClr>
                <a:schemeClr val="hlink"/>
              </a:buClr>
              <a:buSzPct val="70000"/>
              <a:buFont typeface="Wingdings" pitchFamily="2" charset="2"/>
              <a:buChar char="n"/>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lr>
                <a:schemeClr val="accent2"/>
              </a:buClr>
              <a:buSzPct val="70000"/>
              <a:buFont typeface="Wingdings" pitchFamily="2" charset="2"/>
              <a:buChar char="n"/>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Clr>
                <a:schemeClr val="tx2"/>
              </a:buClr>
              <a:buSzPct val="70000"/>
              <a:buFont typeface="Wingdings" pitchFamily="2" charset="2"/>
              <a:buChar char="n"/>
              <a:defRPr sz="2400">
                <a:solidFill>
                  <a:schemeClr val="tx1"/>
                </a:solidFill>
                <a:latin typeface="Arial" panose="020B0604020202020204" pitchFamily="34" charset="0"/>
                <a:ea typeface="Geneva" panose="020B0503030404040204" pitchFamily="34" charset="0"/>
                <a:cs typeface="Arial" panose="020B0604020202020204" pitchFamily="34" charset="0"/>
              </a:defRPr>
            </a:lvl3pPr>
            <a:lvl4pPr marL="1600200" indent="-228600">
              <a:spcBef>
                <a:spcPct val="20000"/>
              </a:spcBef>
              <a:buClr>
                <a:schemeClr val="accent2"/>
              </a:buClr>
              <a:buSzPct val="70000"/>
              <a:buFont typeface="Wingdings" pitchFamily="2" charset="2"/>
              <a:buChar char="n"/>
              <a:defRPr sz="2000">
                <a:solidFill>
                  <a:schemeClr val="tx1"/>
                </a:solidFill>
                <a:latin typeface="Arial" panose="020B0604020202020204" pitchFamily="34" charset="0"/>
                <a:ea typeface="Geneva" panose="020B0503030404040204" pitchFamily="34" charset="0"/>
                <a:cs typeface="Arial" panose="020B0604020202020204" pitchFamily="34" charset="0"/>
              </a:defRPr>
            </a:lvl4pPr>
            <a:lvl5pPr marL="2057400" indent="-228600">
              <a:spcBef>
                <a:spcPct val="20000"/>
              </a:spcBef>
              <a:buClr>
                <a:schemeClr val="hlink"/>
              </a:buClr>
              <a:buSzPct val="70000"/>
              <a:buFont typeface="Wingdings" pitchFamily="2" charset="2"/>
              <a:buChar char="n"/>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a:spcBef>
                <a:spcPct val="0"/>
              </a:spcBef>
              <a:buClrTx/>
              <a:buSzTx/>
              <a:buFontTx/>
              <a:buNone/>
            </a:pPr>
            <a:r>
              <a:rPr lang="en-US" altLang="en-US" sz="2400" b="1">
                <a:solidFill>
                  <a:srgbClr val="FFFFFF"/>
                </a:solidFill>
              </a:rPr>
              <a:t>50</a:t>
            </a:r>
            <a:endParaRPr lang="en-US" altLang="en-US" sz="2400" b="1">
              <a:solidFill>
                <a:srgbClr val="FFFF66"/>
              </a:solidFill>
            </a:endParaRPr>
          </a:p>
        </p:txBody>
      </p:sp>
      <p:sp>
        <p:nvSpPr>
          <p:cNvPr id="6" name="Content Placeholder 1">
            <a:extLst>
              <a:ext uri="{FF2B5EF4-FFF2-40B4-BE49-F238E27FC236}">
                <a16:creationId xmlns:a16="http://schemas.microsoft.com/office/drawing/2014/main" id="{EB8CF5EE-509A-B74A-8767-9B37CB93A636}"/>
              </a:ext>
            </a:extLst>
          </p:cNvPr>
          <p:cNvSpPr txBox="1">
            <a:spLocks/>
          </p:cNvSpPr>
          <p:nvPr/>
        </p:nvSpPr>
        <p:spPr bwMode="auto">
          <a:xfrm>
            <a:off x="228600" y="1143000"/>
            <a:ext cx="8915400" cy="5334000"/>
          </a:xfrm>
          <a:prstGeom prst="rect">
            <a:avLst/>
          </a:prstGeom>
          <a:noFill/>
          <a:ln w="9525">
            <a:noFill/>
            <a:miter lim="800000"/>
            <a:headEnd/>
            <a:tailEnd/>
          </a:ln>
          <a:effectLst/>
        </p:spPr>
        <p:txBody>
          <a:bodyPr/>
          <a:lstStyle>
            <a:lvl1pPr marL="514350" indent="-514350"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spcBef>
                <a:spcPct val="20000"/>
              </a:spcBef>
              <a:buClr>
                <a:schemeClr val="hlink"/>
              </a:buClr>
              <a:buSzPct val="70000"/>
              <a:buFont typeface="Garamond" charset="0"/>
              <a:buAutoNum type="arabicPeriod" startAt="11"/>
              <a:defRPr/>
            </a:pPr>
            <a:r>
              <a:rPr lang="en-US" sz="3200" b="1">
                <a:effectLst>
                  <a:outerShdw blurRad="38100" dist="38100" dir="2700000" algn="tl">
                    <a:srgbClr val="000000"/>
                  </a:outerShdw>
                </a:effectLst>
                <a:cs typeface="Arial" charset="0"/>
              </a:rPr>
              <a:t>Elders </a:t>
            </a:r>
            <a:r>
              <a:rPr lang="en-US" sz="3200" b="1">
                <a:solidFill>
                  <a:srgbClr val="FFFF00"/>
                </a:solidFill>
                <a:effectLst>
                  <a:outerShdw blurRad="38100" dist="38100" dir="2700000" algn="tl">
                    <a:srgbClr val="000000"/>
                  </a:outerShdw>
                </a:effectLst>
                <a:cs typeface="Arial" charset="0"/>
              </a:rPr>
              <a:t>ruled alongside other administrators</a:t>
            </a:r>
            <a:r>
              <a:rPr lang="en-US" sz="3200" b="1">
                <a:effectLst>
                  <a:outerShdw blurRad="38100" dist="38100" dir="2700000" algn="tl">
                    <a:srgbClr val="000000"/>
                  </a:outerShdw>
                </a:effectLst>
                <a:cs typeface="Arial" charset="0"/>
              </a:rPr>
              <a:t>: a palace </a:t>
            </a:r>
            <a:br>
              <a:rPr lang="en-US" sz="3200" b="1">
                <a:effectLst>
                  <a:outerShdw blurRad="38100" dist="38100" dir="2700000" algn="tl">
                    <a:srgbClr val="000000"/>
                  </a:outerShdw>
                </a:effectLst>
                <a:cs typeface="Arial" charset="0"/>
              </a:rPr>
            </a:br>
            <a:r>
              <a:rPr lang="en-US" sz="3200" b="1">
                <a:effectLst>
                  <a:outerShdw blurRad="38100" dist="38100" dir="2700000" algn="tl">
                    <a:srgbClr val="000000"/>
                  </a:outerShdw>
                </a:effectLst>
                <a:cs typeface="Arial" charset="0"/>
              </a:rPr>
              <a:t>administrator, the city </a:t>
            </a:r>
            <a:br>
              <a:rPr lang="en-US" sz="3200" b="1">
                <a:effectLst>
                  <a:outerShdw blurRad="38100" dist="38100" dir="2700000" algn="tl">
                    <a:srgbClr val="000000"/>
                  </a:outerShdw>
                </a:effectLst>
                <a:cs typeface="Arial" charset="0"/>
              </a:rPr>
            </a:br>
            <a:r>
              <a:rPr lang="en-US" sz="3200" b="1">
                <a:effectLst>
                  <a:outerShdw blurRad="38100" dist="38100" dir="2700000" algn="tl">
                    <a:srgbClr val="000000"/>
                  </a:outerShdw>
                </a:effectLst>
                <a:cs typeface="Arial" charset="0"/>
              </a:rPr>
              <a:t>governor, and officials (2 Kings 10:1, 5). Their decision was especially binding in postexilic times (Ezra 10:8, 14).</a:t>
            </a:r>
          </a:p>
          <a:p>
            <a:pPr>
              <a:spcBef>
                <a:spcPct val="20000"/>
              </a:spcBef>
              <a:buClr>
                <a:schemeClr val="hlink"/>
              </a:buClr>
              <a:buSzPct val="70000"/>
              <a:buFont typeface="Garamond" charset="0"/>
              <a:buAutoNum type="arabicPeriod" startAt="11"/>
              <a:defRPr/>
            </a:pPr>
            <a:r>
              <a:rPr lang="en-US" sz="3200" b="1">
                <a:effectLst>
                  <a:outerShdw blurRad="38100" dist="38100" dir="2700000" algn="tl">
                    <a:srgbClr val="000000"/>
                  </a:outerShdw>
                </a:effectLst>
                <a:cs typeface="Arial" charset="0"/>
              </a:rPr>
              <a:t>OT elders often </a:t>
            </a:r>
            <a:r>
              <a:rPr lang="en-US" sz="3200" b="1">
                <a:solidFill>
                  <a:srgbClr val="FFFF00"/>
                </a:solidFill>
                <a:effectLst>
                  <a:outerShdw blurRad="38100" dist="38100" dir="2700000" algn="tl">
                    <a:srgbClr val="000000"/>
                  </a:outerShdw>
                </a:effectLst>
                <a:cs typeface="Arial" charset="0"/>
              </a:rPr>
              <a:t>failed to lead </a:t>
            </a:r>
            <a:r>
              <a:rPr lang="en-US" sz="3200" b="1">
                <a:effectLst>
                  <a:outerShdw blurRad="38100" dist="38100" dir="2700000" algn="tl">
                    <a:srgbClr val="000000"/>
                  </a:outerShdw>
                </a:effectLst>
                <a:cs typeface="Arial" charset="0"/>
              </a:rPr>
              <a:t>the people biblically</a:t>
            </a:r>
            <a:endParaRPr lang="en-US" sz="7200" b="1">
              <a:effectLst>
                <a:outerShdw blurRad="38100" dist="38100" dir="2700000" algn="tl">
                  <a:srgbClr val="000000"/>
                </a:outerShdw>
              </a:effectLst>
              <a:cs typeface="Arial" charset="0"/>
            </a:endParaRPr>
          </a:p>
          <a:p>
            <a:pPr>
              <a:spcBef>
                <a:spcPct val="20000"/>
              </a:spcBef>
              <a:buClr>
                <a:schemeClr val="hlink"/>
              </a:buClr>
              <a:buSzPct val="70000"/>
              <a:buFont typeface="Garamond" charset="0"/>
              <a:buAutoNum type="arabicPeriod" startAt="11"/>
              <a:defRPr/>
            </a:pPr>
            <a:r>
              <a:rPr lang="en-US" sz="3200" b="1">
                <a:effectLst>
                  <a:outerShdw blurRad="38100" dist="38100" dir="2700000" algn="tl">
                    <a:srgbClr val="000000"/>
                  </a:outerShdw>
                </a:effectLst>
                <a:cs typeface="Arial" charset="0"/>
              </a:rPr>
              <a:t>Elders </a:t>
            </a:r>
            <a:r>
              <a:rPr lang="en-US" sz="3200" b="1">
                <a:solidFill>
                  <a:srgbClr val="FFFF00"/>
                </a:solidFill>
                <a:effectLst>
                  <a:outerShdw blurRad="38100" dist="38100" dir="2700000" algn="tl">
                    <a:srgbClr val="000000"/>
                  </a:outerShdw>
                </a:effectLst>
                <a:cs typeface="Arial" charset="0"/>
              </a:rPr>
              <a:t>will rule over Israel in the future</a:t>
            </a:r>
            <a:r>
              <a:rPr lang="en-US" sz="3200" b="1">
                <a:effectLst>
                  <a:outerShdw blurRad="38100" dist="38100" dir="2700000" algn="tl">
                    <a:srgbClr val="000000"/>
                  </a:outerShdw>
                </a:effectLst>
                <a:cs typeface="Arial" charset="0"/>
              </a:rPr>
              <a:t> millennial reign of Christ (Isa. 24:23)</a:t>
            </a:r>
            <a:endParaRPr lang="en-US" sz="4800" b="1">
              <a:effectLst>
                <a:outerShdw blurRad="38100" dist="38100" dir="2700000" algn="tl">
                  <a:srgbClr val="000000"/>
                </a:outerShdw>
              </a:effectLst>
              <a:cs typeface="Arial"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67937" name="Picture 6" descr="Elders.jpg">
            <a:extLst>
              <a:ext uri="{FF2B5EF4-FFF2-40B4-BE49-F238E27FC236}">
                <a16:creationId xmlns:a16="http://schemas.microsoft.com/office/drawing/2014/main" id="{8F5C3B90-3E77-3B49-9164-9C0496DAF32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934200" y="0"/>
            <a:ext cx="2209800" cy="260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ontent Placeholder 1">
            <a:extLst>
              <a:ext uri="{FF2B5EF4-FFF2-40B4-BE49-F238E27FC236}">
                <a16:creationId xmlns:a16="http://schemas.microsoft.com/office/drawing/2014/main" id="{EBC8E5C5-3765-BC4E-84FB-1B00B9073FBA}"/>
              </a:ext>
            </a:extLst>
          </p:cNvPr>
          <p:cNvSpPr>
            <a:spLocks noGrp="1"/>
          </p:cNvSpPr>
          <p:nvPr>
            <p:ph/>
          </p:nvPr>
        </p:nvSpPr>
        <p:spPr>
          <a:xfrm>
            <a:off x="0" y="0"/>
            <a:ext cx="6934200" cy="914400"/>
          </a:xfrm>
          <a:solidFill>
            <a:srgbClr val="800000"/>
          </a:solidFill>
          <a:ln>
            <a:solidFill>
              <a:schemeClr val="tx1"/>
            </a:solidFill>
          </a:ln>
        </p:spPr>
        <p:txBody>
          <a:bodyPr/>
          <a:lstStyle/>
          <a:p>
            <a:pPr algn="ctr">
              <a:buFont typeface="Wingdings" pitchFamily="2" charset="2"/>
              <a:buNone/>
              <a:defRPr/>
            </a:pPr>
            <a:r>
              <a:rPr lang="en-US" altLang="en-US" sz="4800" b="1">
                <a:latin typeface="Arial" panose="020B0604020202020204" pitchFamily="34" charset="0"/>
                <a:ea typeface="ＭＳ Ｐゴシック" panose="020B0600070205080204" pitchFamily="34" charset="-128"/>
              </a:rPr>
              <a:t>The Elders of Israel</a:t>
            </a:r>
          </a:p>
        </p:txBody>
      </p:sp>
      <p:sp>
        <p:nvSpPr>
          <p:cNvPr id="167939" name="Text Box 14">
            <a:extLst>
              <a:ext uri="{FF2B5EF4-FFF2-40B4-BE49-F238E27FC236}">
                <a16:creationId xmlns:a16="http://schemas.microsoft.com/office/drawing/2014/main" id="{817885B4-9833-AA4C-8D42-6DA83559E3C1}"/>
              </a:ext>
            </a:extLst>
          </p:cNvPr>
          <p:cNvSpPr txBox="1">
            <a:spLocks noChangeArrowheads="1"/>
          </p:cNvSpPr>
          <p:nvPr/>
        </p:nvSpPr>
        <p:spPr bwMode="auto">
          <a:xfrm>
            <a:off x="8534400" y="69850"/>
            <a:ext cx="523875" cy="46355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spcBef>
                <a:spcPct val="20000"/>
              </a:spcBef>
              <a:buClr>
                <a:schemeClr val="hlink"/>
              </a:buClr>
              <a:buSzPct val="70000"/>
              <a:buFont typeface="Wingdings" pitchFamily="2" charset="2"/>
              <a:buChar char="n"/>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lr>
                <a:schemeClr val="accent2"/>
              </a:buClr>
              <a:buSzPct val="70000"/>
              <a:buFont typeface="Wingdings" pitchFamily="2" charset="2"/>
              <a:buChar char="n"/>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Clr>
                <a:schemeClr val="tx2"/>
              </a:buClr>
              <a:buSzPct val="70000"/>
              <a:buFont typeface="Wingdings" pitchFamily="2" charset="2"/>
              <a:buChar char="n"/>
              <a:defRPr sz="2400">
                <a:solidFill>
                  <a:schemeClr val="tx1"/>
                </a:solidFill>
                <a:latin typeface="Arial" panose="020B0604020202020204" pitchFamily="34" charset="0"/>
                <a:ea typeface="Geneva" panose="020B0503030404040204" pitchFamily="34" charset="0"/>
                <a:cs typeface="Arial" panose="020B0604020202020204" pitchFamily="34" charset="0"/>
              </a:defRPr>
            </a:lvl3pPr>
            <a:lvl4pPr marL="1600200" indent="-228600">
              <a:spcBef>
                <a:spcPct val="20000"/>
              </a:spcBef>
              <a:buClr>
                <a:schemeClr val="accent2"/>
              </a:buClr>
              <a:buSzPct val="70000"/>
              <a:buFont typeface="Wingdings" pitchFamily="2" charset="2"/>
              <a:buChar char="n"/>
              <a:defRPr sz="2000">
                <a:solidFill>
                  <a:schemeClr val="tx1"/>
                </a:solidFill>
                <a:latin typeface="Arial" panose="020B0604020202020204" pitchFamily="34" charset="0"/>
                <a:ea typeface="Geneva" panose="020B0503030404040204" pitchFamily="34" charset="0"/>
                <a:cs typeface="Arial" panose="020B0604020202020204" pitchFamily="34" charset="0"/>
              </a:defRPr>
            </a:lvl4pPr>
            <a:lvl5pPr marL="2057400" indent="-228600">
              <a:spcBef>
                <a:spcPct val="20000"/>
              </a:spcBef>
              <a:buClr>
                <a:schemeClr val="hlink"/>
              </a:buClr>
              <a:buSzPct val="70000"/>
              <a:buFont typeface="Wingdings" pitchFamily="2" charset="2"/>
              <a:buChar char="n"/>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a:spcBef>
                <a:spcPct val="0"/>
              </a:spcBef>
              <a:buClrTx/>
              <a:buSzTx/>
              <a:buFontTx/>
              <a:buNone/>
            </a:pPr>
            <a:r>
              <a:rPr lang="en-US" altLang="en-US" sz="2400" b="1">
                <a:solidFill>
                  <a:srgbClr val="FFFFFF"/>
                </a:solidFill>
              </a:rPr>
              <a:t>51</a:t>
            </a:r>
            <a:endParaRPr lang="en-US" altLang="en-US" sz="2400" b="1">
              <a:solidFill>
                <a:srgbClr val="FFFF66"/>
              </a:solidFill>
            </a:endParaRPr>
          </a:p>
        </p:txBody>
      </p:sp>
      <p:sp>
        <p:nvSpPr>
          <p:cNvPr id="6" name="Content Placeholder 1">
            <a:extLst>
              <a:ext uri="{FF2B5EF4-FFF2-40B4-BE49-F238E27FC236}">
                <a16:creationId xmlns:a16="http://schemas.microsoft.com/office/drawing/2014/main" id="{78D71634-6134-D142-9544-62FE348DCA5C}"/>
              </a:ext>
            </a:extLst>
          </p:cNvPr>
          <p:cNvSpPr txBox="1">
            <a:spLocks/>
          </p:cNvSpPr>
          <p:nvPr/>
        </p:nvSpPr>
        <p:spPr bwMode="auto">
          <a:xfrm>
            <a:off x="228600" y="1143000"/>
            <a:ext cx="8915400" cy="5334000"/>
          </a:xfrm>
          <a:prstGeom prst="rect">
            <a:avLst/>
          </a:prstGeom>
          <a:noFill/>
          <a:ln w="9525">
            <a:noFill/>
            <a:miter lim="800000"/>
            <a:headEnd/>
            <a:tailEnd/>
          </a:ln>
          <a:effectLst/>
        </p:spPr>
        <p:txBody>
          <a:bodyPr/>
          <a:lstStyle>
            <a:lvl1pPr marL="514350" indent="-514350"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spcBef>
                <a:spcPct val="20000"/>
              </a:spcBef>
              <a:buClr>
                <a:schemeClr val="hlink"/>
              </a:buClr>
              <a:buSzPct val="70000"/>
              <a:buFont typeface="Garamond" charset="0"/>
              <a:buAutoNum type="arabicPeriod" startAt="14"/>
              <a:defRPr/>
            </a:pPr>
            <a:r>
              <a:rPr lang="en-US" sz="3200" b="1">
                <a:effectLst>
                  <a:outerShdw blurRad="38100" dist="38100" dir="2700000" algn="tl">
                    <a:srgbClr val="000000"/>
                  </a:outerShdw>
                </a:effectLst>
                <a:cs typeface="Arial" charset="0"/>
              </a:rPr>
              <a:t>Unfortunately, the OT gives </a:t>
            </a:r>
            <a:r>
              <a:rPr lang="en-US" sz="3200" b="1">
                <a:solidFill>
                  <a:srgbClr val="FFFF00"/>
                </a:solidFill>
                <a:effectLst>
                  <a:outerShdw blurRad="38100" dist="38100" dir="2700000" algn="tl">
                    <a:srgbClr val="000000"/>
                  </a:outerShdw>
                </a:effectLst>
                <a:cs typeface="Arial" charset="0"/>
              </a:rPr>
              <a:t>no </a:t>
            </a:r>
            <a:br>
              <a:rPr lang="en-US" sz="3200" b="1">
                <a:solidFill>
                  <a:srgbClr val="FFFF00"/>
                </a:solidFill>
                <a:effectLst>
                  <a:outerShdw blurRad="38100" dist="38100" dir="2700000" algn="tl">
                    <a:srgbClr val="000000"/>
                  </a:outerShdw>
                </a:effectLst>
                <a:cs typeface="Arial" charset="0"/>
              </a:rPr>
            </a:br>
            <a:r>
              <a:rPr lang="en-US" sz="3200" b="1">
                <a:solidFill>
                  <a:srgbClr val="FFFF00"/>
                </a:solidFill>
                <a:effectLst>
                  <a:outerShdw blurRad="38100" dist="38100" dir="2700000" algn="tl">
                    <a:srgbClr val="000000"/>
                  </a:outerShdw>
                </a:effectLst>
                <a:cs typeface="Arial" charset="0"/>
              </a:rPr>
              <a:t>explicit instructions </a:t>
            </a:r>
            <a:r>
              <a:rPr lang="en-US" sz="3200" b="1">
                <a:effectLst>
                  <a:outerShdw blurRad="38100" dist="38100" dir="2700000" algn="tl">
                    <a:srgbClr val="000000"/>
                  </a:outerShdw>
                </a:effectLst>
                <a:cs typeface="Arial" charset="0"/>
              </a:rPr>
              <a:t>on who </a:t>
            </a:r>
            <a:br>
              <a:rPr lang="en-US" sz="3200" b="1">
                <a:effectLst>
                  <a:outerShdw blurRad="38100" dist="38100" dir="2700000" algn="tl">
                    <a:srgbClr val="000000"/>
                  </a:outerShdw>
                </a:effectLst>
                <a:cs typeface="Arial" charset="0"/>
              </a:rPr>
            </a:br>
            <a:r>
              <a:rPr lang="en-US" sz="3200" b="1">
                <a:effectLst>
                  <a:outerShdw blurRad="38100" dist="38100" dir="2700000" algn="tl">
                    <a:srgbClr val="000000"/>
                  </a:outerShdw>
                </a:effectLst>
                <a:cs typeface="Arial" charset="0"/>
              </a:rPr>
              <a:t>they were or how to select </a:t>
            </a:r>
            <a:br>
              <a:rPr lang="en-US" sz="3200" b="1">
                <a:effectLst>
                  <a:outerShdw blurRad="38100" dist="38100" dir="2700000" algn="tl">
                    <a:srgbClr val="000000"/>
                  </a:outerShdw>
                </a:effectLst>
                <a:cs typeface="Arial" charset="0"/>
              </a:rPr>
            </a:br>
            <a:r>
              <a:rPr lang="en-US" sz="3200" b="1">
                <a:effectLst>
                  <a:outerShdw blurRad="38100" dist="38100" dir="2700000" algn="tl">
                    <a:srgbClr val="000000"/>
                  </a:outerShdw>
                </a:effectLst>
                <a:cs typeface="Arial" charset="0"/>
              </a:rPr>
              <a:t>them.  Yet the term itself implies that each group of elders was composed of </a:t>
            </a:r>
            <a:r>
              <a:rPr lang="en-US" sz="3200" b="1">
                <a:solidFill>
                  <a:srgbClr val="FFFF00"/>
                </a:solidFill>
                <a:effectLst>
                  <a:outerShdw blurRad="38100" dist="38100" dir="2700000" algn="tl">
                    <a:srgbClr val="000000"/>
                  </a:outerShdw>
                </a:effectLst>
                <a:cs typeface="Arial" charset="0"/>
              </a:rPr>
              <a:t>older, mature men</a:t>
            </a:r>
            <a:r>
              <a:rPr lang="en-US" sz="3200" b="1">
                <a:effectLst>
                  <a:outerShdw blurRad="38100" dist="38100" dir="2700000" algn="tl">
                    <a:srgbClr val="000000"/>
                  </a:outerShdw>
                </a:effectLst>
                <a:cs typeface="Arial" charset="0"/>
              </a:rPr>
              <a:t>.</a:t>
            </a:r>
            <a:endParaRPr lang="en-US" sz="4800" b="1">
              <a:effectLst>
                <a:outerShdw blurRad="38100" dist="38100" dir="2700000" algn="tl">
                  <a:srgbClr val="000000"/>
                </a:outerShdw>
              </a:effectLst>
              <a:cs typeface="Arial" charset="0"/>
            </a:endParaRPr>
          </a:p>
        </p:txBody>
      </p:sp>
    </p:spTree>
  </p:cSld>
  <p:clrMapOvr>
    <a:masterClrMapping/>
  </p:clrMapOvr>
  <p:transition spd="slow"/>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8914" name="Rectangle 2">
            <a:extLst>
              <a:ext uri="{FF2B5EF4-FFF2-40B4-BE49-F238E27FC236}">
                <a16:creationId xmlns:a16="http://schemas.microsoft.com/office/drawing/2014/main" id="{6365B49D-E164-2946-A232-7359E5FCD066}"/>
              </a:ext>
            </a:extLst>
          </p:cNvPr>
          <p:cNvSpPr>
            <a:spLocks noGrp="1" noChangeArrowheads="1"/>
          </p:cNvSpPr>
          <p:nvPr>
            <p:ph type="ctrTitle"/>
          </p:nvPr>
        </p:nvSpPr>
        <p:spPr>
          <a:xfrm>
            <a:off x="1835150" y="0"/>
            <a:ext cx="7308850" cy="1196975"/>
          </a:xfrm>
        </p:spPr>
        <p:txBody>
          <a:bodyPr/>
          <a:lstStyle/>
          <a:p>
            <a:pPr eaLnBrk="1" hangingPunct="1">
              <a:defRPr/>
            </a:pPr>
            <a:r>
              <a:rPr kumimoji="0" lang="en-GB" altLang="en-US" b="1" u="sng">
                <a:effectLst>
                  <a:outerShdw blurRad="38100" dist="38100" dir="2700000" algn="tl">
                    <a:srgbClr val="000000"/>
                  </a:outerShdw>
                </a:effectLst>
                <a:latin typeface="Arial" panose="020B0604020202020204" pitchFamily="34" charset="0"/>
              </a:rPr>
              <a:t>Key Questions to Answer</a:t>
            </a:r>
          </a:p>
        </p:txBody>
      </p:sp>
      <p:sp>
        <p:nvSpPr>
          <p:cNvPr id="38915" name="Rectangle 3">
            <a:extLst>
              <a:ext uri="{FF2B5EF4-FFF2-40B4-BE49-F238E27FC236}">
                <a16:creationId xmlns:a16="http://schemas.microsoft.com/office/drawing/2014/main" id="{1135152C-E743-CE4D-8C3E-6B1866FBFEF3}"/>
              </a:ext>
            </a:extLst>
          </p:cNvPr>
          <p:cNvSpPr>
            <a:spLocks noGrp="1" noChangeArrowheads="1"/>
          </p:cNvSpPr>
          <p:nvPr>
            <p:ph type="subTitle" idx="1"/>
          </p:nvPr>
        </p:nvSpPr>
        <p:spPr>
          <a:xfrm>
            <a:off x="1835150" y="1268413"/>
            <a:ext cx="7308850" cy="5589587"/>
          </a:xfrm>
        </p:spPr>
        <p:txBody>
          <a:bodyPr/>
          <a:lstStyle/>
          <a:p>
            <a:pPr marL="609600" indent="-609600" algn="l" eaLnBrk="1" hangingPunct="1">
              <a:lnSpc>
                <a:spcPct val="80000"/>
              </a:lnSpc>
              <a:buFontTx/>
              <a:buAutoNum type="arabicPeriod"/>
              <a:defRPr/>
            </a:pPr>
            <a:r>
              <a:rPr kumimoji="0" lang="en-US" altLang="zh-CN" b="1">
                <a:effectLst>
                  <a:outerShdw blurRad="38100" dist="38100" dir="2700000" algn="tl">
                    <a:srgbClr val="000000"/>
                  </a:outerShdw>
                </a:effectLst>
                <a:latin typeface="Arial" charset="0"/>
                <a:ea typeface="宋体" charset="0"/>
                <a:cs typeface="宋体" charset="0"/>
              </a:rPr>
              <a:t>What is the </a:t>
            </a:r>
            <a:r>
              <a:rPr kumimoji="0" lang="en-US" altLang="zh-CN" b="1">
                <a:solidFill>
                  <a:srgbClr val="FFFF00"/>
                </a:solidFill>
                <a:effectLst>
                  <a:outerShdw blurRad="38100" dist="38100" dir="2700000" algn="tl">
                    <a:srgbClr val="000000"/>
                  </a:outerShdw>
                </a:effectLst>
                <a:latin typeface="Arial" charset="0"/>
                <a:ea typeface="宋体" charset="0"/>
                <a:cs typeface="宋体" charset="0"/>
              </a:rPr>
              <a:t>biblical form </a:t>
            </a:r>
            <a:r>
              <a:rPr kumimoji="0" lang="en-US" altLang="zh-CN" b="1">
                <a:effectLst>
                  <a:outerShdw blurRad="38100" dist="38100" dir="2700000" algn="tl">
                    <a:srgbClr val="000000"/>
                  </a:outerShdw>
                </a:effectLst>
                <a:latin typeface="Arial" charset="0"/>
                <a:ea typeface="宋体" charset="0"/>
                <a:cs typeface="宋体" charset="0"/>
              </a:rPr>
              <a:t>of church government?</a:t>
            </a:r>
          </a:p>
          <a:p>
            <a:pPr marL="609600" indent="-609600" algn="l" eaLnBrk="1" hangingPunct="1">
              <a:lnSpc>
                <a:spcPct val="80000"/>
              </a:lnSpc>
              <a:buFontTx/>
              <a:buAutoNum type="arabicPeriod"/>
              <a:defRPr/>
            </a:pPr>
            <a:endParaRPr kumimoji="0" lang="en-GB" altLang="zh-CN" b="1">
              <a:effectLst>
                <a:outerShdw blurRad="38100" dist="38100" dir="2700000" algn="tl">
                  <a:srgbClr val="000000"/>
                </a:outerShdw>
              </a:effectLst>
              <a:latin typeface="Arial" charset="0"/>
              <a:ea typeface="宋体" charset="0"/>
              <a:cs typeface="宋体" charset="0"/>
            </a:endParaRPr>
          </a:p>
          <a:p>
            <a:pPr marL="609600" indent="-609600" algn="l" eaLnBrk="1" hangingPunct="1">
              <a:lnSpc>
                <a:spcPct val="80000"/>
              </a:lnSpc>
              <a:buFontTx/>
              <a:buAutoNum type="arabicPeriod"/>
              <a:defRPr/>
            </a:pPr>
            <a:r>
              <a:rPr kumimoji="0" lang="en-US" altLang="zh-CN" b="1">
                <a:effectLst>
                  <a:outerShdw blurRad="38100" dist="38100" dir="2700000" algn="tl">
                    <a:srgbClr val="000000"/>
                  </a:outerShdw>
                </a:effectLst>
                <a:latin typeface="Arial" charset="0"/>
                <a:ea typeface="宋体" charset="0"/>
                <a:cs typeface="宋体" charset="0"/>
              </a:rPr>
              <a:t>Who has the </a:t>
            </a:r>
            <a:r>
              <a:rPr kumimoji="0" lang="en-US" altLang="zh-CN" b="1">
                <a:solidFill>
                  <a:srgbClr val="FFFF00"/>
                </a:solidFill>
                <a:effectLst>
                  <a:outerShdw blurRad="38100" dist="38100" dir="2700000" algn="tl">
                    <a:srgbClr val="000000"/>
                  </a:outerShdw>
                </a:effectLst>
                <a:latin typeface="Arial" charset="0"/>
                <a:ea typeface="宋体" charset="0"/>
                <a:cs typeface="宋体" charset="0"/>
              </a:rPr>
              <a:t>ultimate authority </a:t>
            </a:r>
            <a:r>
              <a:rPr kumimoji="0" lang="en-US" altLang="zh-CN" b="1">
                <a:effectLst>
                  <a:outerShdw blurRad="38100" dist="38100" dir="2700000" algn="tl">
                    <a:srgbClr val="000000"/>
                  </a:outerShdw>
                </a:effectLst>
                <a:latin typeface="Arial" charset="0"/>
                <a:ea typeface="宋体" charset="0"/>
                <a:cs typeface="宋体" charset="0"/>
              </a:rPr>
              <a:t>in local church matters?</a:t>
            </a:r>
            <a:r>
              <a:rPr kumimoji="0" lang="en-GB" altLang="zh-CN" b="1">
                <a:effectLst>
                  <a:outerShdw blurRad="38100" dist="38100" dir="2700000" algn="tl">
                    <a:srgbClr val="000000"/>
                  </a:outerShdw>
                </a:effectLst>
                <a:latin typeface="Arial" charset="0"/>
                <a:ea typeface="宋体" charset="0"/>
                <a:cs typeface="宋体" charset="0"/>
              </a:rPr>
              <a:t> </a:t>
            </a:r>
          </a:p>
          <a:p>
            <a:pPr marL="609600" indent="-609600" algn="l" eaLnBrk="1" hangingPunct="1">
              <a:lnSpc>
                <a:spcPct val="80000"/>
              </a:lnSpc>
              <a:buFontTx/>
              <a:buAutoNum type="arabicPeriod"/>
              <a:defRPr/>
            </a:pPr>
            <a:endParaRPr kumimoji="0" lang="en-GB" altLang="zh-CN" b="1">
              <a:effectLst>
                <a:outerShdw blurRad="38100" dist="38100" dir="2700000" algn="tl">
                  <a:srgbClr val="000000"/>
                </a:outerShdw>
              </a:effectLst>
              <a:latin typeface="Arial" charset="0"/>
              <a:ea typeface="宋体" charset="0"/>
              <a:cs typeface="宋体" charset="0"/>
            </a:endParaRPr>
          </a:p>
          <a:p>
            <a:pPr marL="609600" indent="-609600" algn="l" eaLnBrk="1" hangingPunct="1">
              <a:lnSpc>
                <a:spcPct val="80000"/>
              </a:lnSpc>
              <a:buFontTx/>
              <a:buAutoNum type="arabicPeriod"/>
              <a:defRPr/>
            </a:pPr>
            <a:r>
              <a:rPr kumimoji="0" lang="en-US" altLang="zh-CN" b="1">
                <a:effectLst>
                  <a:outerShdw blurRad="38100" dist="38100" dir="2700000" algn="tl">
                    <a:srgbClr val="000000"/>
                  </a:outerShdw>
                </a:effectLst>
                <a:latin typeface="Arial" charset="0"/>
                <a:ea typeface="宋体" charset="0"/>
                <a:cs typeface="宋体" charset="0"/>
              </a:rPr>
              <a:t>How is congregational say </a:t>
            </a:r>
            <a:r>
              <a:rPr kumimoji="0" lang="en-US" altLang="zh-CN" b="1">
                <a:solidFill>
                  <a:srgbClr val="FFFF00"/>
                </a:solidFill>
                <a:effectLst>
                  <a:outerShdw blurRad="38100" dist="38100" dir="2700000" algn="tl">
                    <a:srgbClr val="000000"/>
                  </a:outerShdw>
                </a:effectLst>
                <a:latin typeface="Arial" charset="0"/>
                <a:ea typeface="宋体" charset="0"/>
                <a:cs typeface="宋体" charset="0"/>
              </a:rPr>
              <a:t>balanced</a:t>
            </a:r>
            <a:r>
              <a:rPr kumimoji="0" lang="en-US" altLang="zh-CN" b="1">
                <a:effectLst>
                  <a:outerShdw blurRad="38100" dist="38100" dir="2700000" algn="tl">
                    <a:srgbClr val="000000"/>
                  </a:outerShdw>
                </a:effectLst>
                <a:latin typeface="Arial" charset="0"/>
                <a:ea typeface="宋体" charset="0"/>
                <a:cs typeface="宋体" charset="0"/>
              </a:rPr>
              <a:t> with biblical commands to respect leaders?</a:t>
            </a:r>
            <a:r>
              <a:rPr kumimoji="0" lang="en-GB" altLang="zh-CN" b="1">
                <a:effectLst>
                  <a:outerShdw blurRad="38100" dist="38100" dir="2700000" algn="tl">
                    <a:srgbClr val="000000"/>
                  </a:outerShdw>
                </a:effectLst>
                <a:latin typeface="Arial" charset="0"/>
                <a:ea typeface="宋体" charset="0"/>
                <a:cs typeface="宋体" charset="0"/>
              </a:rPr>
              <a:t> </a:t>
            </a:r>
            <a:endParaRPr kumimoji="0" lang="en-GB" b="1">
              <a:effectLst>
                <a:outerShdw blurRad="38100" dist="38100" dir="2700000" algn="tl">
                  <a:srgbClr val="000000"/>
                </a:outerShdw>
              </a:effectLst>
              <a:latin typeface="Arial"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7" presetClass="entr" presetSubtype="0" fill="hold" nodeType="clickEffect">
                                  <p:stCondLst>
                                    <p:cond delay="0"/>
                                  </p:stCondLst>
                                  <p:childTnLst>
                                    <p:set>
                                      <p:cBhvr>
                                        <p:cTn id="6" dur="1" fill="hold">
                                          <p:stCondLst>
                                            <p:cond delay="0"/>
                                          </p:stCondLst>
                                        </p:cTn>
                                        <p:tgtEl>
                                          <p:spTgt spid="38915">
                                            <p:txEl>
                                              <p:pRg st="0" end="0"/>
                                            </p:txEl>
                                          </p:spTgt>
                                        </p:tgtEl>
                                        <p:attrNameLst>
                                          <p:attrName>style.visibility</p:attrName>
                                        </p:attrNameLst>
                                      </p:cBhvr>
                                      <p:to>
                                        <p:strVal val="visible"/>
                                      </p:to>
                                    </p:set>
                                    <p:animEffect transition="in" filter="fade">
                                      <p:cBhvr>
                                        <p:cTn id="7" dur="1000"/>
                                        <p:tgtEl>
                                          <p:spTgt spid="38915">
                                            <p:txEl>
                                              <p:pRg st="0" end="0"/>
                                            </p:txEl>
                                          </p:spTgt>
                                        </p:tgtEl>
                                      </p:cBhvr>
                                    </p:animEffect>
                                    <p:anim calcmode="lin" valueType="num">
                                      <p:cBhvr>
                                        <p:cTn id="8" dur="1000" fill="hold"/>
                                        <p:tgtEl>
                                          <p:spTgt spid="3891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891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29" presetClass="entr" presetSubtype="0" fill="hold" nodeType="clickEffect">
                                  <p:stCondLst>
                                    <p:cond delay="0"/>
                                  </p:stCondLst>
                                  <p:childTnLst>
                                    <p:set>
                                      <p:cBhvr>
                                        <p:cTn id="13" dur="1" fill="hold">
                                          <p:stCondLst>
                                            <p:cond delay="0"/>
                                          </p:stCondLst>
                                        </p:cTn>
                                        <p:tgtEl>
                                          <p:spTgt spid="38915">
                                            <p:txEl>
                                              <p:pRg st="2" end="2"/>
                                            </p:txEl>
                                          </p:spTgt>
                                        </p:tgtEl>
                                        <p:attrNameLst>
                                          <p:attrName>style.visibility</p:attrName>
                                        </p:attrNameLst>
                                      </p:cBhvr>
                                      <p:to>
                                        <p:strVal val="visible"/>
                                      </p:to>
                                    </p:set>
                                    <p:anim calcmode="lin" valueType="num">
                                      <p:cBhvr>
                                        <p:cTn id="14" dur="1000" fill="hold"/>
                                        <p:tgtEl>
                                          <p:spTgt spid="38915">
                                            <p:txEl>
                                              <p:pRg st="2" end="2"/>
                                            </p:txEl>
                                          </p:spTgt>
                                        </p:tgtEl>
                                        <p:attrNameLst>
                                          <p:attrName>ppt_x</p:attrName>
                                        </p:attrNameLst>
                                      </p:cBhvr>
                                      <p:tavLst>
                                        <p:tav tm="0">
                                          <p:val>
                                            <p:strVal val="#ppt_x-.2"/>
                                          </p:val>
                                        </p:tav>
                                        <p:tav tm="100000">
                                          <p:val>
                                            <p:strVal val="#ppt_x"/>
                                          </p:val>
                                        </p:tav>
                                      </p:tavLst>
                                    </p:anim>
                                    <p:anim calcmode="lin" valueType="num">
                                      <p:cBhvr>
                                        <p:cTn id="15" dur="1000" fill="hold"/>
                                        <p:tgtEl>
                                          <p:spTgt spid="38915">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16" dur="1000"/>
                                        <p:tgtEl>
                                          <p:spTgt spid="38915">
                                            <p:txEl>
                                              <p:pRg st="2" end="2"/>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9" presetClass="entr" presetSubtype="10" fill="hold" nodeType="clickEffect">
                                  <p:stCondLst>
                                    <p:cond delay="0"/>
                                  </p:stCondLst>
                                  <p:childTnLst>
                                    <p:set>
                                      <p:cBhvr>
                                        <p:cTn id="20" dur="1" fill="hold">
                                          <p:stCondLst>
                                            <p:cond delay="0"/>
                                          </p:stCondLst>
                                        </p:cTn>
                                        <p:tgtEl>
                                          <p:spTgt spid="38915">
                                            <p:txEl>
                                              <p:pRg st="4" end="4"/>
                                            </p:txEl>
                                          </p:spTgt>
                                        </p:tgtEl>
                                        <p:attrNameLst>
                                          <p:attrName>style.visibility</p:attrName>
                                        </p:attrNameLst>
                                      </p:cBhvr>
                                      <p:to>
                                        <p:strVal val="visible"/>
                                      </p:to>
                                    </p:set>
                                    <p:anim calcmode="lin" valueType="num">
                                      <p:cBhvr>
                                        <p:cTn id="21" dur="1000" fill="hold"/>
                                        <p:tgtEl>
                                          <p:spTgt spid="38915">
                                            <p:txEl>
                                              <p:pRg st="4" end="4"/>
                                            </p:txEl>
                                          </p:spTgt>
                                        </p:tgtEl>
                                        <p:attrNameLst>
                                          <p:attrName>ppt_w</p:attrName>
                                        </p:attrNameLst>
                                      </p:cBhvr>
                                      <p:tavLst>
                                        <p:tav tm="0" fmla="#ppt_w*sin(2.5*pi*$)">
                                          <p:val>
                                            <p:fltVal val="0"/>
                                          </p:val>
                                        </p:tav>
                                        <p:tav tm="100000">
                                          <p:val>
                                            <p:fltVal val="1"/>
                                          </p:val>
                                        </p:tav>
                                      </p:tavLst>
                                    </p:anim>
                                    <p:anim calcmode="lin" valueType="num">
                                      <p:cBhvr>
                                        <p:cTn id="22" dur="1000" fill="hold"/>
                                        <p:tgtEl>
                                          <p:spTgt spid="38915">
                                            <p:txEl>
                                              <p:pRg st="4" end="4"/>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0898" name="Rectangle 2">
            <a:extLst>
              <a:ext uri="{FF2B5EF4-FFF2-40B4-BE49-F238E27FC236}">
                <a16:creationId xmlns:a16="http://schemas.microsoft.com/office/drawing/2014/main" id="{68CCB3B0-78D0-5E4A-957A-0E72482EE580}"/>
              </a:ext>
            </a:extLst>
          </p:cNvPr>
          <p:cNvSpPr>
            <a:spLocks noGrp="1" noChangeArrowheads="1"/>
          </p:cNvSpPr>
          <p:nvPr>
            <p:ph type="title"/>
          </p:nvPr>
        </p:nvSpPr>
        <p:spPr>
          <a:xfrm>
            <a:off x="1192213" y="0"/>
            <a:ext cx="7951787" cy="1143000"/>
          </a:xfrm>
        </p:spPr>
        <p:txBody>
          <a:bodyPr/>
          <a:lstStyle/>
          <a:p>
            <a:pPr eaLnBrk="1" hangingPunct="1">
              <a:defRPr/>
            </a:pPr>
            <a:r>
              <a:rPr kumimoji="0" lang="en-GB" altLang="en-US" b="1" u="sng">
                <a:effectLst>
                  <a:outerShdw blurRad="38100" dist="38100" dir="2700000" algn="tl">
                    <a:srgbClr val="000000"/>
                  </a:outerShdw>
                </a:effectLst>
                <a:latin typeface="Arial" panose="020B0604020202020204" pitchFamily="34" charset="0"/>
              </a:rPr>
              <a:t>OUTLINE</a:t>
            </a:r>
          </a:p>
        </p:txBody>
      </p:sp>
      <p:sp>
        <p:nvSpPr>
          <p:cNvPr id="80899" name="Rectangle 3">
            <a:extLst>
              <a:ext uri="{FF2B5EF4-FFF2-40B4-BE49-F238E27FC236}">
                <a16:creationId xmlns:a16="http://schemas.microsoft.com/office/drawing/2014/main" id="{D2EC2CCC-08AA-284A-99BB-37FD8B1BAF89}"/>
              </a:ext>
            </a:extLst>
          </p:cNvPr>
          <p:cNvSpPr>
            <a:spLocks noGrp="1" noChangeArrowheads="1"/>
          </p:cNvSpPr>
          <p:nvPr>
            <p:ph type="body" idx="1"/>
          </p:nvPr>
        </p:nvSpPr>
        <p:spPr>
          <a:xfrm>
            <a:off x="1116013" y="1125538"/>
            <a:ext cx="8027987" cy="4665662"/>
          </a:xfrm>
        </p:spPr>
        <p:txBody>
          <a:bodyPr/>
          <a:lstStyle/>
          <a:p>
            <a:pPr marL="609600" indent="-609600" eaLnBrk="1" hangingPunct="1">
              <a:lnSpc>
                <a:spcPct val="110000"/>
              </a:lnSpc>
              <a:buFontTx/>
              <a:buAutoNum type="arabicPeriod"/>
              <a:defRPr/>
            </a:pPr>
            <a:r>
              <a:rPr kumimoji="0" lang="en-US" altLang="zh-CN" b="1">
                <a:effectLst>
                  <a:outerShdw blurRad="38100" dist="38100" dir="2700000" algn="tl">
                    <a:srgbClr val="000000"/>
                  </a:outerShdw>
                </a:effectLst>
                <a:latin typeface="Arial" charset="0"/>
                <a:ea typeface="宋体" charset="0"/>
                <a:cs typeface="宋体" charset="0"/>
              </a:rPr>
              <a:t>Introduction</a:t>
            </a:r>
          </a:p>
          <a:p>
            <a:pPr marL="1350963" lvl="1" indent="-542925" eaLnBrk="1" hangingPunct="1">
              <a:lnSpc>
                <a:spcPct val="110000"/>
              </a:lnSpc>
              <a:buFontTx/>
              <a:buAutoNum type="alphaLcPeriod"/>
              <a:defRPr/>
            </a:pPr>
            <a:r>
              <a:rPr kumimoji="0" lang="en-GB" altLang="zh-CN" sz="3200" b="1">
                <a:effectLst>
                  <a:outerShdw blurRad="38100" dist="38100" dir="2700000" algn="tl">
                    <a:srgbClr val="000000"/>
                  </a:outerShdw>
                </a:effectLst>
                <a:latin typeface="Arial" charset="0"/>
                <a:ea typeface="宋体" charset="0"/>
                <a:cs typeface="宋体" charset="0"/>
              </a:rPr>
              <a:t>Four facts</a:t>
            </a:r>
          </a:p>
          <a:p>
            <a:pPr marL="1350963" lvl="1" indent="-542925" eaLnBrk="1" hangingPunct="1">
              <a:lnSpc>
                <a:spcPct val="110000"/>
              </a:lnSpc>
              <a:buFontTx/>
              <a:buAutoNum type="alphaLcPeriod"/>
              <a:defRPr/>
            </a:pPr>
            <a:r>
              <a:rPr kumimoji="0" lang="en-GB" altLang="zh-CN" sz="3200" b="1">
                <a:effectLst>
                  <a:outerShdw blurRad="38100" dist="38100" dir="2700000" algn="tl">
                    <a:srgbClr val="000000"/>
                  </a:outerShdw>
                </a:effectLst>
                <a:latin typeface="Arial" charset="0"/>
                <a:ea typeface="宋体" charset="0"/>
                <a:cs typeface="宋体" charset="0"/>
              </a:rPr>
              <a:t>Basic approach</a:t>
            </a:r>
          </a:p>
          <a:p>
            <a:pPr marL="609600" indent="-609600" eaLnBrk="1" hangingPunct="1">
              <a:lnSpc>
                <a:spcPct val="110000"/>
              </a:lnSpc>
              <a:buFontTx/>
              <a:buAutoNum type="arabicPeriod"/>
              <a:defRPr/>
            </a:pPr>
            <a:r>
              <a:rPr kumimoji="0" lang="en-US" altLang="zh-CN" b="1">
                <a:effectLst>
                  <a:outerShdw blurRad="38100" dist="38100" dir="2700000" algn="tl">
                    <a:srgbClr val="000000"/>
                  </a:outerShdw>
                </a:effectLst>
                <a:latin typeface="Arial" charset="0"/>
                <a:ea typeface="宋体" charset="0"/>
                <a:cs typeface="宋体" charset="0"/>
              </a:rPr>
              <a:t>Church Government in the NT</a:t>
            </a:r>
          </a:p>
          <a:p>
            <a:pPr marL="1350963" lvl="1" indent="-542925" eaLnBrk="1" hangingPunct="1">
              <a:lnSpc>
                <a:spcPct val="110000"/>
              </a:lnSpc>
              <a:buFontTx/>
              <a:buAutoNum type="alphaLcPeriod"/>
              <a:defRPr/>
            </a:pPr>
            <a:r>
              <a:rPr kumimoji="0" lang="en-GB" altLang="zh-CN" sz="3200" b="1">
                <a:effectLst>
                  <a:outerShdw blurRad="38100" dist="38100" dir="2700000" algn="tl">
                    <a:srgbClr val="000000"/>
                  </a:outerShdw>
                </a:effectLst>
                <a:latin typeface="Arial" charset="0"/>
                <a:ea typeface="宋体" charset="0"/>
                <a:cs typeface="宋体" charset="0"/>
              </a:rPr>
              <a:t>Key functions of an Elder</a:t>
            </a:r>
          </a:p>
          <a:p>
            <a:pPr marL="1350963" lvl="1" indent="-542925" eaLnBrk="1" hangingPunct="1">
              <a:lnSpc>
                <a:spcPct val="110000"/>
              </a:lnSpc>
              <a:buFontTx/>
              <a:buAutoNum type="alphaLcPeriod"/>
              <a:defRPr/>
            </a:pPr>
            <a:r>
              <a:rPr kumimoji="0" lang="en-GB" altLang="zh-CN" sz="3200" b="1">
                <a:effectLst>
                  <a:outerShdw blurRad="38100" dist="38100" dir="2700000" algn="tl">
                    <a:srgbClr val="000000"/>
                  </a:outerShdw>
                </a:effectLst>
                <a:latin typeface="Arial" charset="0"/>
                <a:ea typeface="宋体" charset="0"/>
                <a:cs typeface="宋体" charset="0"/>
              </a:rPr>
              <a:t>Key function of a Deacon</a:t>
            </a:r>
          </a:p>
          <a:p>
            <a:pPr marL="1350963" lvl="1" indent="-542925" eaLnBrk="1" hangingPunct="1">
              <a:lnSpc>
                <a:spcPct val="110000"/>
              </a:lnSpc>
              <a:buFontTx/>
              <a:buAutoNum type="alphaLcPeriod"/>
              <a:defRPr/>
            </a:pPr>
            <a:r>
              <a:rPr kumimoji="0" lang="en-GB" altLang="zh-CN" sz="3200" b="1">
                <a:effectLst>
                  <a:outerShdw blurRad="38100" dist="38100" dir="2700000" algn="tl">
                    <a:srgbClr val="000000"/>
                  </a:outerShdw>
                </a:effectLst>
                <a:latin typeface="Arial" charset="0"/>
                <a:ea typeface="宋体" charset="0"/>
                <a:cs typeface="宋体" charset="0"/>
              </a:rPr>
              <a:t>Appointment of church officers</a:t>
            </a:r>
            <a:endParaRPr kumimoji="0" lang="en-GB" sz="3200" b="1">
              <a:effectLst>
                <a:outerShdw blurRad="38100" dist="38100" dir="2700000" algn="tl">
                  <a:srgbClr val="000000"/>
                </a:outerShdw>
              </a:effectLst>
              <a:latin typeface="Arial" charset="0"/>
              <a:ea typeface="宋体" charset="0"/>
              <a:cs typeface="宋体"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80899">
                                            <p:txEl>
                                              <p:pRg st="0" end="0"/>
                                            </p:txEl>
                                          </p:spTgt>
                                        </p:tgtEl>
                                        <p:attrNameLst>
                                          <p:attrName>style.visibility</p:attrName>
                                        </p:attrNameLst>
                                      </p:cBhvr>
                                      <p:to>
                                        <p:strVal val="visible"/>
                                      </p:to>
                                    </p:set>
                                    <p:anim calcmode="lin" valueType="num">
                                      <p:cBhvr>
                                        <p:cTn id="7" dur="500" fill="hold"/>
                                        <p:tgtEl>
                                          <p:spTgt spid="8089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80899">
                                            <p:txEl>
                                              <p:pRg st="0" end="0"/>
                                            </p:txEl>
                                          </p:spTgt>
                                        </p:tgtEl>
                                        <p:attrNameLst>
                                          <p:attrName>ppt_h</p:attrName>
                                        </p:attrNameLst>
                                      </p:cBhvr>
                                      <p:tavLst>
                                        <p:tav tm="0">
                                          <p:val>
                                            <p:fltVal val="0"/>
                                          </p:val>
                                        </p:tav>
                                        <p:tav tm="100000">
                                          <p:val>
                                            <p:strVal val="#ppt_h"/>
                                          </p:val>
                                        </p:tav>
                                      </p:tavLst>
                                    </p:anim>
                                    <p:anim calcmode="lin" valueType="num">
                                      <p:cBhvr>
                                        <p:cTn id="9" dur="500" fill="hold"/>
                                        <p:tgtEl>
                                          <p:spTgt spid="80899">
                                            <p:txEl>
                                              <p:pRg st="0" end="0"/>
                                            </p:txEl>
                                          </p:spTgt>
                                        </p:tgtEl>
                                        <p:attrNameLst>
                                          <p:attrName>style.rotation</p:attrName>
                                        </p:attrNameLst>
                                      </p:cBhvr>
                                      <p:tavLst>
                                        <p:tav tm="0">
                                          <p:val>
                                            <p:fltVal val="360"/>
                                          </p:val>
                                        </p:tav>
                                        <p:tav tm="100000">
                                          <p:val>
                                            <p:fltVal val="0"/>
                                          </p:val>
                                        </p:tav>
                                      </p:tavLst>
                                    </p:anim>
                                    <p:animEffect transition="in" filter="fade">
                                      <p:cBhvr>
                                        <p:cTn id="10" dur="500"/>
                                        <p:tgtEl>
                                          <p:spTgt spid="80899">
                                            <p:txEl>
                                              <p:pRg st="0" end="0"/>
                                            </p:txEl>
                                          </p:spTgt>
                                        </p:tgtEl>
                                      </p:cBhvr>
                                    </p:animEffect>
                                  </p:childTnLst>
                                </p:cTn>
                              </p:par>
                              <p:par>
                                <p:cTn id="11" presetID="49" presetClass="entr" presetSubtype="0" decel="100000" fill="hold" nodeType="withEffect">
                                  <p:stCondLst>
                                    <p:cond delay="0"/>
                                  </p:stCondLst>
                                  <p:childTnLst>
                                    <p:set>
                                      <p:cBhvr>
                                        <p:cTn id="12" dur="1" fill="hold">
                                          <p:stCondLst>
                                            <p:cond delay="0"/>
                                          </p:stCondLst>
                                        </p:cTn>
                                        <p:tgtEl>
                                          <p:spTgt spid="80899">
                                            <p:txEl>
                                              <p:pRg st="1" end="1"/>
                                            </p:txEl>
                                          </p:spTgt>
                                        </p:tgtEl>
                                        <p:attrNameLst>
                                          <p:attrName>style.visibility</p:attrName>
                                        </p:attrNameLst>
                                      </p:cBhvr>
                                      <p:to>
                                        <p:strVal val="visible"/>
                                      </p:to>
                                    </p:set>
                                    <p:anim calcmode="lin" valueType="num">
                                      <p:cBhvr>
                                        <p:cTn id="13" dur="500" fill="hold"/>
                                        <p:tgtEl>
                                          <p:spTgt spid="80899">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80899">
                                            <p:txEl>
                                              <p:pRg st="1" end="1"/>
                                            </p:txEl>
                                          </p:spTgt>
                                        </p:tgtEl>
                                        <p:attrNameLst>
                                          <p:attrName>ppt_h</p:attrName>
                                        </p:attrNameLst>
                                      </p:cBhvr>
                                      <p:tavLst>
                                        <p:tav tm="0">
                                          <p:val>
                                            <p:fltVal val="0"/>
                                          </p:val>
                                        </p:tav>
                                        <p:tav tm="100000">
                                          <p:val>
                                            <p:strVal val="#ppt_h"/>
                                          </p:val>
                                        </p:tav>
                                      </p:tavLst>
                                    </p:anim>
                                    <p:anim calcmode="lin" valueType="num">
                                      <p:cBhvr>
                                        <p:cTn id="15" dur="500" fill="hold"/>
                                        <p:tgtEl>
                                          <p:spTgt spid="80899">
                                            <p:txEl>
                                              <p:pRg st="1" end="1"/>
                                            </p:txEl>
                                          </p:spTgt>
                                        </p:tgtEl>
                                        <p:attrNameLst>
                                          <p:attrName>style.rotation</p:attrName>
                                        </p:attrNameLst>
                                      </p:cBhvr>
                                      <p:tavLst>
                                        <p:tav tm="0">
                                          <p:val>
                                            <p:fltVal val="360"/>
                                          </p:val>
                                        </p:tav>
                                        <p:tav tm="100000">
                                          <p:val>
                                            <p:fltVal val="0"/>
                                          </p:val>
                                        </p:tav>
                                      </p:tavLst>
                                    </p:anim>
                                    <p:animEffect transition="in" filter="fade">
                                      <p:cBhvr>
                                        <p:cTn id="16" dur="500"/>
                                        <p:tgtEl>
                                          <p:spTgt spid="80899">
                                            <p:txEl>
                                              <p:pRg st="1" end="1"/>
                                            </p:txEl>
                                          </p:spTgt>
                                        </p:tgtEl>
                                      </p:cBhvr>
                                    </p:animEffect>
                                  </p:childTnLst>
                                </p:cTn>
                              </p:par>
                              <p:par>
                                <p:cTn id="17" presetID="49" presetClass="entr" presetSubtype="0" decel="100000" fill="hold" nodeType="withEffect">
                                  <p:stCondLst>
                                    <p:cond delay="0"/>
                                  </p:stCondLst>
                                  <p:childTnLst>
                                    <p:set>
                                      <p:cBhvr>
                                        <p:cTn id="18" dur="1" fill="hold">
                                          <p:stCondLst>
                                            <p:cond delay="0"/>
                                          </p:stCondLst>
                                        </p:cTn>
                                        <p:tgtEl>
                                          <p:spTgt spid="80899">
                                            <p:txEl>
                                              <p:pRg st="2" end="2"/>
                                            </p:txEl>
                                          </p:spTgt>
                                        </p:tgtEl>
                                        <p:attrNameLst>
                                          <p:attrName>style.visibility</p:attrName>
                                        </p:attrNameLst>
                                      </p:cBhvr>
                                      <p:to>
                                        <p:strVal val="visible"/>
                                      </p:to>
                                    </p:set>
                                    <p:anim calcmode="lin" valueType="num">
                                      <p:cBhvr>
                                        <p:cTn id="19" dur="500" fill="hold"/>
                                        <p:tgtEl>
                                          <p:spTgt spid="80899">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80899">
                                            <p:txEl>
                                              <p:pRg st="2" end="2"/>
                                            </p:txEl>
                                          </p:spTgt>
                                        </p:tgtEl>
                                        <p:attrNameLst>
                                          <p:attrName>ppt_h</p:attrName>
                                        </p:attrNameLst>
                                      </p:cBhvr>
                                      <p:tavLst>
                                        <p:tav tm="0">
                                          <p:val>
                                            <p:fltVal val="0"/>
                                          </p:val>
                                        </p:tav>
                                        <p:tav tm="100000">
                                          <p:val>
                                            <p:strVal val="#ppt_h"/>
                                          </p:val>
                                        </p:tav>
                                      </p:tavLst>
                                    </p:anim>
                                    <p:anim calcmode="lin" valueType="num">
                                      <p:cBhvr>
                                        <p:cTn id="21" dur="500" fill="hold"/>
                                        <p:tgtEl>
                                          <p:spTgt spid="80899">
                                            <p:txEl>
                                              <p:pRg st="2" end="2"/>
                                            </p:txEl>
                                          </p:spTgt>
                                        </p:tgtEl>
                                        <p:attrNameLst>
                                          <p:attrName>style.rotation</p:attrName>
                                        </p:attrNameLst>
                                      </p:cBhvr>
                                      <p:tavLst>
                                        <p:tav tm="0">
                                          <p:val>
                                            <p:fltVal val="360"/>
                                          </p:val>
                                        </p:tav>
                                        <p:tav tm="100000">
                                          <p:val>
                                            <p:fltVal val="0"/>
                                          </p:val>
                                        </p:tav>
                                      </p:tavLst>
                                    </p:anim>
                                    <p:animEffect transition="in" filter="fade">
                                      <p:cBhvr>
                                        <p:cTn id="22" dur="500"/>
                                        <p:tgtEl>
                                          <p:spTgt spid="80899">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9" presetClass="entr" presetSubtype="0" decel="100000" fill="hold" nodeType="clickEffect">
                                  <p:stCondLst>
                                    <p:cond delay="0"/>
                                  </p:stCondLst>
                                  <p:childTnLst>
                                    <p:set>
                                      <p:cBhvr>
                                        <p:cTn id="26" dur="1" fill="hold">
                                          <p:stCondLst>
                                            <p:cond delay="0"/>
                                          </p:stCondLst>
                                        </p:cTn>
                                        <p:tgtEl>
                                          <p:spTgt spid="80899">
                                            <p:txEl>
                                              <p:pRg st="3" end="3"/>
                                            </p:txEl>
                                          </p:spTgt>
                                        </p:tgtEl>
                                        <p:attrNameLst>
                                          <p:attrName>style.visibility</p:attrName>
                                        </p:attrNameLst>
                                      </p:cBhvr>
                                      <p:to>
                                        <p:strVal val="visible"/>
                                      </p:to>
                                    </p:set>
                                    <p:anim calcmode="lin" valueType="num">
                                      <p:cBhvr>
                                        <p:cTn id="27" dur="500" fill="hold"/>
                                        <p:tgtEl>
                                          <p:spTgt spid="80899">
                                            <p:txEl>
                                              <p:pRg st="3" end="3"/>
                                            </p:txEl>
                                          </p:spTgt>
                                        </p:tgtEl>
                                        <p:attrNameLst>
                                          <p:attrName>ppt_w</p:attrName>
                                        </p:attrNameLst>
                                      </p:cBhvr>
                                      <p:tavLst>
                                        <p:tav tm="0">
                                          <p:val>
                                            <p:fltVal val="0"/>
                                          </p:val>
                                        </p:tav>
                                        <p:tav tm="100000">
                                          <p:val>
                                            <p:strVal val="#ppt_w"/>
                                          </p:val>
                                        </p:tav>
                                      </p:tavLst>
                                    </p:anim>
                                    <p:anim calcmode="lin" valueType="num">
                                      <p:cBhvr>
                                        <p:cTn id="28" dur="500" fill="hold"/>
                                        <p:tgtEl>
                                          <p:spTgt spid="80899">
                                            <p:txEl>
                                              <p:pRg st="3" end="3"/>
                                            </p:txEl>
                                          </p:spTgt>
                                        </p:tgtEl>
                                        <p:attrNameLst>
                                          <p:attrName>ppt_h</p:attrName>
                                        </p:attrNameLst>
                                      </p:cBhvr>
                                      <p:tavLst>
                                        <p:tav tm="0">
                                          <p:val>
                                            <p:fltVal val="0"/>
                                          </p:val>
                                        </p:tav>
                                        <p:tav tm="100000">
                                          <p:val>
                                            <p:strVal val="#ppt_h"/>
                                          </p:val>
                                        </p:tav>
                                      </p:tavLst>
                                    </p:anim>
                                    <p:anim calcmode="lin" valueType="num">
                                      <p:cBhvr>
                                        <p:cTn id="29" dur="500" fill="hold"/>
                                        <p:tgtEl>
                                          <p:spTgt spid="80899">
                                            <p:txEl>
                                              <p:pRg st="3" end="3"/>
                                            </p:txEl>
                                          </p:spTgt>
                                        </p:tgtEl>
                                        <p:attrNameLst>
                                          <p:attrName>style.rotation</p:attrName>
                                        </p:attrNameLst>
                                      </p:cBhvr>
                                      <p:tavLst>
                                        <p:tav tm="0">
                                          <p:val>
                                            <p:fltVal val="360"/>
                                          </p:val>
                                        </p:tav>
                                        <p:tav tm="100000">
                                          <p:val>
                                            <p:fltVal val="0"/>
                                          </p:val>
                                        </p:tav>
                                      </p:tavLst>
                                    </p:anim>
                                    <p:animEffect transition="in" filter="fade">
                                      <p:cBhvr>
                                        <p:cTn id="30" dur="500"/>
                                        <p:tgtEl>
                                          <p:spTgt spid="80899">
                                            <p:txEl>
                                              <p:pRg st="3" end="3"/>
                                            </p:txEl>
                                          </p:spTgt>
                                        </p:tgtEl>
                                      </p:cBhvr>
                                    </p:animEffect>
                                  </p:childTnLst>
                                </p:cTn>
                              </p:par>
                              <p:par>
                                <p:cTn id="31" presetID="49" presetClass="entr" presetSubtype="0" decel="100000" fill="hold" nodeType="withEffect">
                                  <p:stCondLst>
                                    <p:cond delay="0"/>
                                  </p:stCondLst>
                                  <p:childTnLst>
                                    <p:set>
                                      <p:cBhvr>
                                        <p:cTn id="32" dur="1" fill="hold">
                                          <p:stCondLst>
                                            <p:cond delay="0"/>
                                          </p:stCondLst>
                                        </p:cTn>
                                        <p:tgtEl>
                                          <p:spTgt spid="80899">
                                            <p:txEl>
                                              <p:pRg st="4" end="4"/>
                                            </p:txEl>
                                          </p:spTgt>
                                        </p:tgtEl>
                                        <p:attrNameLst>
                                          <p:attrName>style.visibility</p:attrName>
                                        </p:attrNameLst>
                                      </p:cBhvr>
                                      <p:to>
                                        <p:strVal val="visible"/>
                                      </p:to>
                                    </p:set>
                                    <p:anim calcmode="lin" valueType="num">
                                      <p:cBhvr>
                                        <p:cTn id="33" dur="500" fill="hold"/>
                                        <p:tgtEl>
                                          <p:spTgt spid="80899">
                                            <p:txEl>
                                              <p:pRg st="4" end="4"/>
                                            </p:txEl>
                                          </p:spTgt>
                                        </p:tgtEl>
                                        <p:attrNameLst>
                                          <p:attrName>ppt_w</p:attrName>
                                        </p:attrNameLst>
                                      </p:cBhvr>
                                      <p:tavLst>
                                        <p:tav tm="0">
                                          <p:val>
                                            <p:fltVal val="0"/>
                                          </p:val>
                                        </p:tav>
                                        <p:tav tm="100000">
                                          <p:val>
                                            <p:strVal val="#ppt_w"/>
                                          </p:val>
                                        </p:tav>
                                      </p:tavLst>
                                    </p:anim>
                                    <p:anim calcmode="lin" valueType="num">
                                      <p:cBhvr>
                                        <p:cTn id="34" dur="500" fill="hold"/>
                                        <p:tgtEl>
                                          <p:spTgt spid="80899">
                                            <p:txEl>
                                              <p:pRg st="4" end="4"/>
                                            </p:txEl>
                                          </p:spTgt>
                                        </p:tgtEl>
                                        <p:attrNameLst>
                                          <p:attrName>ppt_h</p:attrName>
                                        </p:attrNameLst>
                                      </p:cBhvr>
                                      <p:tavLst>
                                        <p:tav tm="0">
                                          <p:val>
                                            <p:fltVal val="0"/>
                                          </p:val>
                                        </p:tav>
                                        <p:tav tm="100000">
                                          <p:val>
                                            <p:strVal val="#ppt_h"/>
                                          </p:val>
                                        </p:tav>
                                      </p:tavLst>
                                    </p:anim>
                                    <p:anim calcmode="lin" valueType="num">
                                      <p:cBhvr>
                                        <p:cTn id="35" dur="500" fill="hold"/>
                                        <p:tgtEl>
                                          <p:spTgt spid="80899">
                                            <p:txEl>
                                              <p:pRg st="4" end="4"/>
                                            </p:txEl>
                                          </p:spTgt>
                                        </p:tgtEl>
                                        <p:attrNameLst>
                                          <p:attrName>style.rotation</p:attrName>
                                        </p:attrNameLst>
                                      </p:cBhvr>
                                      <p:tavLst>
                                        <p:tav tm="0">
                                          <p:val>
                                            <p:fltVal val="360"/>
                                          </p:val>
                                        </p:tav>
                                        <p:tav tm="100000">
                                          <p:val>
                                            <p:fltVal val="0"/>
                                          </p:val>
                                        </p:tav>
                                      </p:tavLst>
                                    </p:anim>
                                    <p:animEffect transition="in" filter="fade">
                                      <p:cBhvr>
                                        <p:cTn id="36" dur="500"/>
                                        <p:tgtEl>
                                          <p:spTgt spid="80899">
                                            <p:txEl>
                                              <p:pRg st="4" end="4"/>
                                            </p:txEl>
                                          </p:spTgt>
                                        </p:tgtEl>
                                      </p:cBhvr>
                                    </p:animEffect>
                                  </p:childTnLst>
                                </p:cTn>
                              </p:par>
                              <p:par>
                                <p:cTn id="37" presetID="49" presetClass="entr" presetSubtype="0" decel="100000" fill="hold" nodeType="withEffect">
                                  <p:stCondLst>
                                    <p:cond delay="0"/>
                                  </p:stCondLst>
                                  <p:childTnLst>
                                    <p:set>
                                      <p:cBhvr>
                                        <p:cTn id="38" dur="1" fill="hold">
                                          <p:stCondLst>
                                            <p:cond delay="0"/>
                                          </p:stCondLst>
                                        </p:cTn>
                                        <p:tgtEl>
                                          <p:spTgt spid="80899">
                                            <p:txEl>
                                              <p:pRg st="5" end="5"/>
                                            </p:txEl>
                                          </p:spTgt>
                                        </p:tgtEl>
                                        <p:attrNameLst>
                                          <p:attrName>style.visibility</p:attrName>
                                        </p:attrNameLst>
                                      </p:cBhvr>
                                      <p:to>
                                        <p:strVal val="visible"/>
                                      </p:to>
                                    </p:set>
                                    <p:anim calcmode="lin" valueType="num">
                                      <p:cBhvr>
                                        <p:cTn id="39" dur="500" fill="hold"/>
                                        <p:tgtEl>
                                          <p:spTgt spid="80899">
                                            <p:txEl>
                                              <p:pRg st="5" end="5"/>
                                            </p:txEl>
                                          </p:spTgt>
                                        </p:tgtEl>
                                        <p:attrNameLst>
                                          <p:attrName>ppt_w</p:attrName>
                                        </p:attrNameLst>
                                      </p:cBhvr>
                                      <p:tavLst>
                                        <p:tav tm="0">
                                          <p:val>
                                            <p:fltVal val="0"/>
                                          </p:val>
                                        </p:tav>
                                        <p:tav tm="100000">
                                          <p:val>
                                            <p:strVal val="#ppt_w"/>
                                          </p:val>
                                        </p:tav>
                                      </p:tavLst>
                                    </p:anim>
                                    <p:anim calcmode="lin" valueType="num">
                                      <p:cBhvr>
                                        <p:cTn id="40" dur="500" fill="hold"/>
                                        <p:tgtEl>
                                          <p:spTgt spid="80899">
                                            <p:txEl>
                                              <p:pRg st="5" end="5"/>
                                            </p:txEl>
                                          </p:spTgt>
                                        </p:tgtEl>
                                        <p:attrNameLst>
                                          <p:attrName>ppt_h</p:attrName>
                                        </p:attrNameLst>
                                      </p:cBhvr>
                                      <p:tavLst>
                                        <p:tav tm="0">
                                          <p:val>
                                            <p:fltVal val="0"/>
                                          </p:val>
                                        </p:tav>
                                        <p:tav tm="100000">
                                          <p:val>
                                            <p:strVal val="#ppt_h"/>
                                          </p:val>
                                        </p:tav>
                                      </p:tavLst>
                                    </p:anim>
                                    <p:anim calcmode="lin" valueType="num">
                                      <p:cBhvr>
                                        <p:cTn id="41" dur="500" fill="hold"/>
                                        <p:tgtEl>
                                          <p:spTgt spid="80899">
                                            <p:txEl>
                                              <p:pRg st="5" end="5"/>
                                            </p:txEl>
                                          </p:spTgt>
                                        </p:tgtEl>
                                        <p:attrNameLst>
                                          <p:attrName>style.rotation</p:attrName>
                                        </p:attrNameLst>
                                      </p:cBhvr>
                                      <p:tavLst>
                                        <p:tav tm="0">
                                          <p:val>
                                            <p:fltVal val="360"/>
                                          </p:val>
                                        </p:tav>
                                        <p:tav tm="100000">
                                          <p:val>
                                            <p:fltVal val="0"/>
                                          </p:val>
                                        </p:tav>
                                      </p:tavLst>
                                    </p:anim>
                                    <p:animEffect transition="in" filter="fade">
                                      <p:cBhvr>
                                        <p:cTn id="42" dur="500"/>
                                        <p:tgtEl>
                                          <p:spTgt spid="80899">
                                            <p:txEl>
                                              <p:pRg st="5" end="5"/>
                                            </p:txEl>
                                          </p:spTgt>
                                        </p:tgtEl>
                                      </p:cBhvr>
                                    </p:animEffect>
                                  </p:childTnLst>
                                </p:cTn>
                              </p:par>
                              <p:par>
                                <p:cTn id="43" presetID="49" presetClass="entr" presetSubtype="0" decel="100000" fill="hold" nodeType="withEffect">
                                  <p:stCondLst>
                                    <p:cond delay="0"/>
                                  </p:stCondLst>
                                  <p:childTnLst>
                                    <p:set>
                                      <p:cBhvr>
                                        <p:cTn id="44" dur="1" fill="hold">
                                          <p:stCondLst>
                                            <p:cond delay="0"/>
                                          </p:stCondLst>
                                        </p:cTn>
                                        <p:tgtEl>
                                          <p:spTgt spid="80899">
                                            <p:txEl>
                                              <p:pRg st="6" end="6"/>
                                            </p:txEl>
                                          </p:spTgt>
                                        </p:tgtEl>
                                        <p:attrNameLst>
                                          <p:attrName>style.visibility</p:attrName>
                                        </p:attrNameLst>
                                      </p:cBhvr>
                                      <p:to>
                                        <p:strVal val="visible"/>
                                      </p:to>
                                    </p:set>
                                    <p:anim calcmode="lin" valueType="num">
                                      <p:cBhvr>
                                        <p:cTn id="45" dur="500" fill="hold"/>
                                        <p:tgtEl>
                                          <p:spTgt spid="80899">
                                            <p:txEl>
                                              <p:pRg st="6" end="6"/>
                                            </p:txEl>
                                          </p:spTgt>
                                        </p:tgtEl>
                                        <p:attrNameLst>
                                          <p:attrName>ppt_w</p:attrName>
                                        </p:attrNameLst>
                                      </p:cBhvr>
                                      <p:tavLst>
                                        <p:tav tm="0">
                                          <p:val>
                                            <p:fltVal val="0"/>
                                          </p:val>
                                        </p:tav>
                                        <p:tav tm="100000">
                                          <p:val>
                                            <p:strVal val="#ppt_w"/>
                                          </p:val>
                                        </p:tav>
                                      </p:tavLst>
                                    </p:anim>
                                    <p:anim calcmode="lin" valueType="num">
                                      <p:cBhvr>
                                        <p:cTn id="46" dur="500" fill="hold"/>
                                        <p:tgtEl>
                                          <p:spTgt spid="80899">
                                            <p:txEl>
                                              <p:pRg st="6" end="6"/>
                                            </p:txEl>
                                          </p:spTgt>
                                        </p:tgtEl>
                                        <p:attrNameLst>
                                          <p:attrName>ppt_h</p:attrName>
                                        </p:attrNameLst>
                                      </p:cBhvr>
                                      <p:tavLst>
                                        <p:tav tm="0">
                                          <p:val>
                                            <p:fltVal val="0"/>
                                          </p:val>
                                        </p:tav>
                                        <p:tav tm="100000">
                                          <p:val>
                                            <p:strVal val="#ppt_h"/>
                                          </p:val>
                                        </p:tav>
                                      </p:tavLst>
                                    </p:anim>
                                    <p:anim calcmode="lin" valueType="num">
                                      <p:cBhvr>
                                        <p:cTn id="47" dur="500" fill="hold"/>
                                        <p:tgtEl>
                                          <p:spTgt spid="80899">
                                            <p:txEl>
                                              <p:pRg st="6" end="6"/>
                                            </p:txEl>
                                          </p:spTgt>
                                        </p:tgtEl>
                                        <p:attrNameLst>
                                          <p:attrName>style.rotation</p:attrName>
                                        </p:attrNameLst>
                                      </p:cBhvr>
                                      <p:tavLst>
                                        <p:tav tm="0">
                                          <p:val>
                                            <p:fltVal val="360"/>
                                          </p:val>
                                        </p:tav>
                                        <p:tav tm="100000">
                                          <p:val>
                                            <p:fltVal val="0"/>
                                          </p:val>
                                        </p:tav>
                                      </p:tavLst>
                                    </p:anim>
                                    <p:animEffect transition="in" filter="fade">
                                      <p:cBhvr>
                                        <p:cTn id="48" dur="500"/>
                                        <p:tgtEl>
                                          <p:spTgt spid="8089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3970" name="Rectangle 2">
            <a:extLst>
              <a:ext uri="{FF2B5EF4-FFF2-40B4-BE49-F238E27FC236}">
                <a16:creationId xmlns:a16="http://schemas.microsoft.com/office/drawing/2014/main" id="{1EDA955E-0364-044D-8600-464185575CDA}"/>
              </a:ext>
            </a:extLst>
          </p:cNvPr>
          <p:cNvSpPr>
            <a:spLocks noGrp="1" noChangeArrowheads="1"/>
          </p:cNvSpPr>
          <p:nvPr>
            <p:ph type="title"/>
          </p:nvPr>
        </p:nvSpPr>
        <p:spPr>
          <a:xfrm>
            <a:off x="1192213" y="0"/>
            <a:ext cx="7951787" cy="1143000"/>
          </a:xfrm>
        </p:spPr>
        <p:txBody>
          <a:bodyPr/>
          <a:lstStyle/>
          <a:p>
            <a:pPr eaLnBrk="1" hangingPunct="1">
              <a:defRPr/>
            </a:pPr>
            <a:r>
              <a:rPr kumimoji="0" lang="en-GB" altLang="en-US" b="1" u="sng">
                <a:effectLst>
                  <a:outerShdw blurRad="38100" dist="38100" dir="2700000" algn="tl">
                    <a:srgbClr val="000000"/>
                  </a:outerShdw>
                </a:effectLst>
                <a:latin typeface="Arial" panose="020B0604020202020204" pitchFamily="34" charset="0"/>
              </a:rPr>
              <a:t>OUTLINE</a:t>
            </a:r>
          </a:p>
        </p:txBody>
      </p:sp>
      <p:sp>
        <p:nvSpPr>
          <p:cNvPr id="83971" name="Rectangle 3">
            <a:extLst>
              <a:ext uri="{FF2B5EF4-FFF2-40B4-BE49-F238E27FC236}">
                <a16:creationId xmlns:a16="http://schemas.microsoft.com/office/drawing/2014/main" id="{311843EE-B376-F64C-8E7B-B1A759C6D0EE}"/>
              </a:ext>
            </a:extLst>
          </p:cNvPr>
          <p:cNvSpPr>
            <a:spLocks noGrp="1" noChangeArrowheads="1"/>
          </p:cNvSpPr>
          <p:nvPr>
            <p:ph type="body" idx="1"/>
          </p:nvPr>
        </p:nvSpPr>
        <p:spPr>
          <a:xfrm>
            <a:off x="1187450" y="1125538"/>
            <a:ext cx="7956550" cy="4114800"/>
          </a:xfrm>
        </p:spPr>
        <p:txBody>
          <a:bodyPr/>
          <a:lstStyle/>
          <a:p>
            <a:pPr marL="609600" indent="-609600" eaLnBrk="1" hangingPunct="1">
              <a:lnSpc>
                <a:spcPct val="120000"/>
              </a:lnSpc>
              <a:buClr>
                <a:schemeClr val="tx1"/>
              </a:buClr>
              <a:buFontTx/>
              <a:buAutoNum type="arabicPeriod" startAt="2"/>
              <a:defRPr/>
            </a:pPr>
            <a:r>
              <a:rPr kumimoji="0" lang="en-US" altLang="zh-CN" b="1">
                <a:effectLst>
                  <a:outerShdw blurRad="38100" dist="38100" dir="2700000" algn="tl">
                    <a:srgbClr val="000000"/>
                  </a:outerShdw>
                </a:effectLst>
                <a:latin typeface="Arial" charset="0"/>
                <a:ea typeface="宋体" charset="0"/>
                <a:cs typeface="宋体" charset="0"/>
              </a:rPr>
              <a:t>Body:</a:t>
            </a:r>
          </a:p>
          <a:p>
            <a:pPr marL="1189038" lvl="1" indent="-381000" eaLnBrk="1" hangingPunct="1">
              <a:buFontTx/>
              <a:buAutoNum type="alphaLcPeriod" startAt="5"/>
              <a:defRPr/>
            </a:pPr>
            <a:r>
              <a:rPr kumimoji="0" lang="en-GB" altLang="zh-CN" sz="3200" b="1">
                <a:effectLst>
                  <a:outerShdw blurRad="38100" dist="38100" dir="2700000" algn="tl">
                    <a:srgbClr val="000000"/>
                  </a:outerShdw>
                </a:effectLst>
                <a:latin typeface="Arial" charset="0"/>
                <a:ea typeface="宋体" charset="0"/>
                <a:cs typeface="宋体" charset="0"/>
              </a:rPr>
              <a:t>Decision making in the local church </a:t>
            </a:r>
          </a:p>
          <a:p>
            <a:pPr marL="1189038" lvl="1" indent="-381000" eaLnBrk="1" hangingPunct="1">
              <a:buFontTx/>
              <a:buAutoNum type="alphaLcPeriod" startAt="5"/>
              <a:defRPr/>
            </a:pPr>
            <a:r>
              <a:rPr kumimoji="0" lang="en-GB" altLang="zh-CN" sz="3200" b="1">
                <a:effectLst>
                  <a:outerShdw blurRad="38100" dist="38100" dir="2700000" algn="tl">
                    <a:srgbClr val="000000"/>
                  </a:outerShdw>
                </a:effectLst>
                <a:latin typeface="Arial" charset="0"/>
                <a:ea typeface="宋体" charset="0"/>
                <a:cs typeface="宋体" charset="0"/>
              </a:rPr>
              <a:t>Proposed form of church government</a:t>
            </a:r>
          </a:p>
          <a:p>
            <a:pPr marL="1189038" lvl="1" indent="-381000" eaLnBrk="1" hangingPunct="1">
              <a:lnSpc>
                <a:spcPct val="120000"/>
              </a:lnSpc>
              <a:buFontTx/>
              <a:buAutoNum type="alphaLcPeriod" startAt="5"/>
              <a:defRPr/>
            </a:pPr>
            <a:r>
              <a:rPr kumimoji="0" lang="en-GB" altLang="zh-CN" sz="3200" b="1">
                <a:effectLst>
                  <a:outerShdw blurRad="38100" dist="38100" dir="2700000" algn="tl">
                    <a:srgbClr val="000000"/>
                  </a:outerShdw>
                </a:effectLst>
                <a:latin typeface="Arial" charset="0"/>
                <a:ea typeface="宋体" charset="0"/>
                <a:cs typeface="宋体" charset="0"/>
              </a:rPr>
              <a:t>Leaders-Congregation dynamics</a:t>
            </a:r>
          </a:p>
          <a:p>
            <a:pPr marL="609600" indent="-609600" eaLnBrk="1" hangingPunct="1">
              <a:lnSpc>
                <a:spcPct val="120000"/>
              </a:lnSpc>
              <a:buClr>
                <a:schemeClr val="tx1"/>
              </a:buClr>
              <a:buFontTx/>
              <a:buAutoNum type="arabicPeriod" startAt="2"/>
              <a:defRPr/>
            </a:pPr>
            <a:r>
              <a:rPr kumimoji="0" lang="en-GB" altLang="zh-CN" b="1">
                <a:effectLst>
                  <a:outerShdw blurRad="38100" dist="38100" dir="2700000" algn="tl">
                    <a:srgbClr val="000000"/>
                  </a:outerShdw>
                </a:effectLst>
                <a:latin typeface="Arial" charset="0"/>
                <a:ea typeface="宋体" charset="0"/>
                <a:cs typeface="宋体" charset="0"/>
              </a:rPr>
              <a:t>Conclusion</a:t>
            </a:r>
          </a:p>
          <a:p>
            <a:pPr marL="609600" indent="-609600" eaLnBrk="1" hangingPunct="1">
              <a:lnSpc>
                <a:spcPct val="120000"/>
              </a:lnSpc>
              <a:buClr>
                <a:schemeClr val="tx1"/>
              </a:buClr>
              <a:buFontTx/>
              <a:buAutoNum type="arabicPeriod" startAt="2"/>
              <a:defRPr/>
            </a:pPr>
            <a:r>
              <a:rPr kumimoji="0" lang="en-GB" altLang="zh-CN" b="1">
                <a:effectLst>
                  <a:outerShdw blurRad="38100" dist="38100" dir="2700000" algn="tl">
                    <a:srgbClr val="000000"/>
                  </a:outerShdw>
                </a:effectLst>
                <a:latin typeface="Arial" charset="0"/>
                <a:ea typeface="宋体" charset="0"/>
                <a:cs typeface="宋体" charset="0"/>
              </a:rPr>
              <a:t>Sources</a:t>
            </a:r>
            <a:endParaRPr kumimoji="0" lang="en-GB" b="1">
              <a:effectLst>
                <a:outerShdw blurRad="38100" dist="38100" dir="2700000" algn="tl">
                  <a:srgbClr val="000000"/>
                </a:outerShdw>
              </a:effectLst>
              <a:latin typeface="Arial" charset="0"/>
              <a:ea typeface="宋体" charset="0"/>
              <a:cs typeface="宋体"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83971">
                                            <p:txEl>
                                              <p:pRg st="0" end="0"/>
                                            </p:txEl>
                                          </p:spTgt>
                                        </p:tgtEl>
                                        <p:attrNameLst>
                                          <p:attrName>style.visibility</p:attrName>
                                        </p:attrNameLst>
                                      </p:cBhvr>
                                      <p:to>
                                        <p:strVal val="visible"/>
                                      </p:to>
                                    </p:set>
                                    <p:anim calcmode="lin" valueType="num">
                                      <p:cBhvr additive="base">
                                        <p:cTn id="7" dur="500" fill="hold"/>
                                        <p:tgtEl>
                                          <p:spTgt spid="8397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3971">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3971">
                                            <p:txEl>
                                              <p:pRg st="1" end="1"/>
                                            </p:txEl>
                                          </p:spTgt>
                                        </p:tgtEl>
                                        <p:attrNameLst>
                                          <p:attrName>style.visibility</p:attrName>
                                        </p:attrNameLst>
                                      </p:cBhvr>
                                      <p:to>
                                        <p:strVal val="visible"/>
                                      </p:to>
                                    </p:set>
                                    <p:anim calcmode="lin" valueType="num">
                                      <p:cBhvr additive="base">
                                        <p:cTn id="11" dur="500" fill="hold"/>
                                        <p:tgtEl>
                                          <p:spTgt spid="83971">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83971">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83971">
                                            <p:txEl>
                                              <p:pRg st="2" end="2"/>
                                            </p:txEl>
                                          </p:spTgt>
                                        </p:tgtEl>
                                        <p:attrNameLst>
                                          <p:attrName>style.visibility</p:attrName>
                                        </p:attrNameLst>
                                      </p:cBhvr>
                                      <p:to>
                                        <p:strVal val="visible"/>
                                      </p:to>
                                    </p:set>
                                    <p:anim calcmode="lin" valueType="num">
                                      <p:cBhvr additive="base">
                                        <p:cTn id="15" dur="500" fill="hold"/>
                                        <p:tgtEl>
                                          <p:spTgt spid="83971">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83971">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83971">
                                            <p:txEl>
                                              <p:pRg st="3" end="3"/>
                                            </p:txEl>
                                          </p:spTgt>
                                        </p:tgtEl>
                                        <p:attrNameLst>
                                          <p:attrName>style.visibility</p:attrName>
                                        </p:attrNameLst>
                                      </p:cBhvr>
                                      <p:to>
                                        <p:strVal val="visible"/>
                                      </p:to>
                                    </p:set>
                                    <p:anim calcmode="lin" valueType="num">
                                      <p:cBhvr additive="base">
                                        <p:cTn id="19" dur="500" fill="hold"/>
                                        <p:tgtEl>
                                          <p:spTgt spid="83971">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397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5" presetClass="entr" presetSubtype="0" fill="hold" nodeType="clickEffect">
                                  <p:stCondLst>
                                    <p:cond delay="0"/>
                                  </p:stCondLst>
                                  <p:childTnLst>
                                    <p:set>
                                      <p:cBhvr>
                                        <p:cTn id="24" dur="1" fill="hold">
                                          <p:stCondLst>
                                            <p:cond delay="0"/>
                                          </p:stCondLst>
                                        </p:cTn>
                                        <p:tgtEl>
                                          <p:spTgt spid="83971">
                                            <p:txEl>
                                              <p:pRg st="4" end="4"/>
                                            </p:txEl>
                                          </p:spTgt>
                                        </p:tgtEl>
                                        <p:attrNameLst>
                                          <p:attrName>style.visibility</p:attrName>
                                        </p:attrNameLst>
                                      </p:cBhvr>
                                      <p:to>
                                        <p:strVal val="visible"/>
                                      </p:to>
                                    </p:set>
                                    <p:anim calcmode="lin" valueType="num">
                                      <p:cBhvr>
                                        <p:cTn id="25" dur="500" decel="50000" fill="hold">
                                          <p:stCondLst>
                                            <p:cond delay="0"/>
                                          </p:stCondLst>
                                        </p:cTn>
                                        <p:tgtEl>
                                          <p:spTgt spid="83971">
                                            <p:txEl>
                                              <p:pRg st="4" end="4"/>
                                            </p:txEl>
                                          </p:spTgt>
                                        </p:tgtEl>
                                        <p:attrNameLst>
                                          <p:attrName>style.rotation</p:attrName>
                                        </p:attrNameLst>
                                      </p:cBhvr>
                                      <p:tavLst>
                                        <p:tav tm="0">
                                          <p:val>
                                            <p:fltVal val="-90"/>
                                          </p:val>
                                        </p:tav>
                                        <p:tav tm="100000">
                                          <p:val>
                                            <p:fltVal val="0"/>
                                          </p:val>
                                        </p:tav>
                                      </p:tavLst>
                                    </p:anim>
                                    <p:anim calcmode="lin" valueType="num">
                                      <p:cBhvr>
                                        <p:cTn id="26" dur="500" decel="50000" fill="hold">
                                          <p:stCondLst>
                                            <p:cond delay="0"/>
                                          </p:stCondLst>
                                        </p:cTn>
                                        <p:tgtEl>
                                          <p:spTgt spid="83971">
                                            <p:txEl>
                                              <p:pRg st="4" end="4"/>
                                            </p:txEl>
                                          </p:spTgt>
                                        </p:tgtEl>
                                        <p:attrNameLst>
                                          <p:attrName>ppt_w</p:attrName>
                                        </p:attrNameLst>
                                      </p:cBhvr>
                                      <p:tavLst>
                                        <p:tav tm="0">
                                          <p:val>
                                            <p:strVal val="#ppt_w"/>
                                          </p:val>
                                        </p:tav>
                                        <p:tav tm="100000">
                                          <p:val>
                                            <p:strVal val="#ppt_w*.05"/>
                                          </p:val>
                                        </p:tav>
                                      </p:tavLst>
                                    </p:anim>
                                    <p:anim calcmode="lin" valueType="num">
                                      <p:cBhvr>
                                        <p:cTn id="27" dur="500" accel="50000" fill="hold">
                                          <p:stCondLst>
                                            <p:cond delay="500"/>
                                          </p:stCondLst>
                                        </p:cTn>
                                        <p:tgtEl>
                                          <p:spTgt spid="83971">
                                            <p:txEl>
                                              <p:pRg st="4" end="4"/>
                                            </p:txEl>
                                          </p:spTgt>
                                        </p:tgtEl>
                                        <p:attrNameLst>
                                          <p:attrName>ppt_w</p:attrName>
                                        </p:attrNameLst>
                                      </p:cBhvr>
                                      <p:tavLst>
                                        <p:tav tm="0">
                                          <p:val>
                                            <p:strVal val="#ppt_w*.05"/>
                                          </p:val>
                                        </p:tav>
                                        <p:tav tm="100000">
                                          <p:val>
                                            <p:strVal val="#ppt_w"/>
                                          </p:val>
                                        </p:tav>
                                      </p:tavLst>
                                    </p:anim>
                                    <p:anim calcmode="lin" valueType="num">
                                      <p:cBhvr>
                                        <p:cTn id="28" dur="1000" fill="hold"/>
                                        <p:tgtEl>
                                          <p:spTgt spid="83971">
                                            <p:txEl>
                                              <p:pRg st="4" end="4"/>
                                            </p:txEl>
                                          </p:spTgt>
                                        </p:tgtEl>
                                        <p:attrNameLst>
                                          <p:attrName>ppt_h</p:attrName>
                                        </p:attrNameLst>
                                      </p:cBhvr>
                                      <p:tavLst>
                                        <p:tav tm="0">
                                          <p:val>
                                            <p:strVal val="#ppt_h"/>
                                          </p:val>
                                        </p:tav>
                                        <p:tav tm="100000">
                                          <p:val>
                                            <p:strVal val="#ppt_h"/>
                                          </p:val>
                                        </p:tav>
                                      </p:tavLst>
                                    </p:anim>
                                    <p:anim calcmode="lin" valueType="num">
                                      <p:cBhvr>
                                        <p:cTn id="29" dur="500" decel="50000" fill="hold">
                                          <p:stCondLst>
                                            <p:cond delay="0"/>
                                          </p:stCondLst>
                                        </p:cTn>
                                        <p:tgtEl>
                                          <p:spTgt spid="83971">
                                            <p:txEl>
                                              <p:pRg st="4" end="4"/>
                                            </p:txEl>
                                          </p:spTgt>
                                        </p:tgtEl>
                                        <p:attrNameLst>
                                          <p:attrName>ppt_x</p:attrName>
                                        </p:attrNameLst>
                                      </p:cBhvr>
                                      <p:tavLst>
                                        <p:tav tm="0">
                                          <p:val>
                                            <p:strVal val="#ppt_x+.4"/>
                                          </p:val>
                                        </p:tav>
                                        <p:tav tm="100000">
                                          <p:val>
                                            <p:strVal val="#ppt_x"/>
                                          </p:val>
                                        </p:tav>
                                      </p:tavLst>
                                    </p:anim>
                                    <p:anim calcmode="lin" valueType="num">
                                      <p:cBhvr>
                                        <p:cTn id="30" dur="500" decel="50000" fill="hold">
                                          <p:stCondLst>
                                            <p:cond delay="0"/>
                                          </p:stCondLst>
                                        </p:cTn>
                                        <p:tgtEl>
                                          <p:spTgt spid="83971">
                                            <p:txEl>
                                              <p:pRg st="4" end="4"/>
                                            </p:txEl>
                                          </p:spTgt>
                                        </p:tgtEl>
                                        <p:attrNameLst>
                                          <p:attrName>ppt_y</p:attrName>
                                        </p:attrNameLst>
                                      </p:cBhvr>
                                      <p:tavLst>
                                        <p:tav tm="0">
                                          <p:val>
                                            <p:strVal val="#ppt_y-.2"/>
                                          </p:val>
                                        </p:tav>
                                        <p:tav tm="100000">
                                          <p:val>
                                            <p:strVal val="#ppt_y+.1"/>
                                          </p:val>
                                        </p:tav>
                                      </p:tavLst>
                                    </p:anim>
                                    <p:anim calcmode="lin" valueType="num">
                                      <p:cBhvr>
                                        <p:cTn id="31" dur="500" accel="50000" fill="hold">
                                          <p:stCondLst>
                                            <p:cond delay="500"/>
                                          </p:stCondLst>
                                        </p:cTn>
                                        <p:tgtEl>
                                          <p:spTgt spid="83971">
                                            <p:txEl>
                                              <p:pRg st="4" end="4"/>
                                            </p:txEl>
                                          </p:spTgt>
                                        </p:tgtEl>
                                        <p:attrNameLst>
                                          <p:attrName>ppt_y</p:attrName>
                                        </p:attrNameLst>
                                      </p:cBhvr>
                                      <p:tavLst>
                                        <p:tav tm="0">
                                          <p:val>
                                            <p:strVal val="#ppt_y+.1"/>
                                          </p:val>
                                        </p:tav>
                                        <p:tav tm="100000">
                                          <p:val>
                                            <p:strVal val="#ppt_y"/>
                                          </p:val>
                                        </p:tav>
                                      </p:tavLst>
                                    </p:anim>
                                    <p:animEffect transition="in" filter="fade">
                                      <p:cBhvr>
                                        <p:cTn id="32" dur="1000" decel="50000">
                                          <p:stCondLst>
                                            <p:cond delay="0"/>
                                          </p:stCondLst>
                                        </p:cTn>
                                        <p:tgtEl>
                                          <p:spTgt spid="83971">
                                            <p:txEl>
                                              <p:pRg st="4" end="4"/>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49" presetClass="entr" presetSubtype="0" decel="100000" fill="hold" nodeType="clickEffect">
                                  <p:stCondLst>
                                    <p:cond delay="0"/>
                                  </p:stCondLst>
                                  <p:childTnLst>
                                    <p:set>
                                      <p:cBhvr>
                                        <p:cTn id="36" dur="1" fill="hold">
                                          <p:stCondLst>
                                            <p:cond delay="0"/>
                                          </p:stCondLst>
                                        </p:cTn>
                                        <p:tgtEl>
                                          <p:spTgt spid="83971">
                                            <p:txEl>
                                              <p:pRg st="5" end="5"/>
                                            </p:txEl>
                                          </p:spTgt>
                                        </p:tgtEl>
                                        <p:attrNameLst>
                                          <p:attrName>style.visibility</p:attrName>
                                        </p:attrNameLst>
                                      </p:cBhvr>
                                      <p:to>
                                        <p:strVal val="visible"/>
                                      </p:to>
                                    </p:set>
                                    <p:anim calcmode="lin" valueType="num">
                                      <p:cBhvr>
                                        <p:cTn id="37" dur="500" fill="hold"/>
                                        <p:tgtEl>
                                          <p:spTgt spid="83971">
                                            <p:txEl>
                                              <p:pRg st="5" end="5"/>
                                            </p:txEl>
                                          </p:spTgt>
                                        </p:tgtEl>
                                        <p:attrNameLst>
                                          <p:attrName>ppt_w</p:attrName>
                                        </p:attrNameLst>
                                      </p:cBhvr>
                                      <p:tavLst>
                                        <p:tav tm="0">
                                          <p:val>
                                            <p:fltVal val="0"/>
                                          </p:val>
                                        </p:tav>
                                        <p:tav tm="100000">
                                          <p:val>
                                            <p:strVal val="#ppt_w"/>
                                          </p:val>
                                        </p:tav>
                                      </p:tavLst>
                                    </p:anim>
                                    <p:anim calcmode="lin" valueType="num">
                                      <p:cBhvr>
                                        <p:cTn id="38" dur="500" fill="hold"/>
                                        <p:tgtEl>
                                          <p:spTgt spid="83971">
                                            <p:txEl>
                                              <p:pRg st="5" end="5"/>
                                            </p:txEl>
                                          </p:spTgt>
                                        </p:tgtEl>
                                        <p:attrNameLst>
                                          <p:attrName>ppt_h</p:attrName>
                                        </p:attrNameLst>
                                      </p:cBhvr>
                                      <p:tavLst>
                                        <p:tav tm="0">
                                          <p:val>
                                            <p:fltVal val="0"/>
                                          </p:val>
                                        </p:tav>
                                        <p:tav tm="100000">
                                          <p:val>
                                            <p:strVal val="#ppt_h"/>
                                          </p:val>
                                        </p:tav>
                                      </p:tavLst>
                                    </p:anim>
                                    <p:anim calcmode="lin" valueType="num">
                                      <p:cBhvr>
                                        <p:cTn id="39" dur="500" fill="hold"/>
                                        <p:tgtEl>
                                          <p:spTgt spid="83971">
                                            <p:txEl>
                                              <p:pRg st="5" end="5"/>
                                            </p:txEl>
                                          </p:spTgt>
                                        </p:tgtEl>
                                        <p:attrNameLst>
                                          <p:attrName>style.rotation</p:attrName>
                                        </p:attrNameLst>
                                      </p:cBhvr>
                                      <p:tavLst>
                                        <p:tav tm="0">
                                          <p:val>
                                            <p:fltVal val="360"/>
                                          </p:val>
                                        </p:tav>
                                        <p:tav tm="100000">
                                          <p:val>
                                            <p:fltVal val="0"/>
                                          </p:val>
                                        </p:tav>
                                      </p:tavLst>
                                    </p:anim>
                                    <p:animEffect transition="in" filter="fade">
                                      <p:cBhvr>
                                        <p:cTn id="40" dur="500"/>
                                        <p:tgtEl>
                                          <p:spTgt spid="8397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315" name="Rectangle 3">
            <a:extLst>
              <a:ext uri="{FF2B5EF4-FFF2-40B4-BE49-F238E27FC236}">
                <a16:creationId xmlns:a16="http://schemas.microsoft.com/office/drawing/2014/main" id="{1D10C33E-6118-3D46-AE29-484B0633A71C}"/>
              </a:ext>
            </a:extLst>
          </p:cNvPr>
          <p:cNvSpPr>
            <a:spLocks noGrp="1" noChangeArrowheads="1"/>
          </p:cNvSpPr>
          <p:nvPr>
            <p:ph type="subTitle" idx="1"/>
          </p:nvPr>
        </p:nvSpPr>
        <p:spPr>
          <a:xfrm>
            <a:off x="685800" y="354013"/>
            <a:ext cx="8316913" cy="5589587"/>
          </a:xfrm>
        </p:spPr>
        <p:txBody>
          <a:bodyPr/>
          <a:lstStyle/>
          <a:p>
            <a:pPr marL="609600" indent="-609600" algn="l" eaLnBrk="1" hangingPunct="1">
              <a:buFont typeface="Wingdings" pitchFamily="2" charset="2"/>
              <a:buNone/>
              <a:defRPr/>
            </a:pPr>
            <a:endParaRPr lang="en-GB" altLang="en-US" sz="3600" b="1">
              <a:latin typeface="Arial" panose="020B0604020202020204" pitchFamily="34" charset="0"/>
            </a:endParaRPr>
          </a:p>
          <a:p>
            <a:pPr marL="609600" indent="-609600" algn="l" eaLnBrk="1" hangingPunct="1">
              <a:buFontTx/>
              <a:buAutoNum type="arabicPeriod"/>
              <a:defRPr/>
            </a:pPr>
            <a:r>
              <a:rPr lang="en-GB" altLang="en-US" sz="3600" b="1">
                <a:latin typeface="Arial" panose="020B0604020202020204" pitchFamily="34" charset="0"/>
              </a:rPr>
              <a:t>The Bible </a:t>
            </a:r>
            <a:r>
              <a:rPr lang="en-GB" altLang="en-US" sz="3600" b="1">
                <a:solidFill>
                  <a:srgbClr val="FFFF00"/>
                </a:solidFill>
                <a:latin typeface="Arial" panose="020B0604020202020204" pitchFamily="34" charset="0"/>
              </a:rPr>
              <a:t>does not explicitly indicate a form </a:t>
            </a:r>
            <a:r>
              <a:rPr lang="en-GB" altLang="en-US" sz="3600" b="1">
                <a:latin typeface="Arial" panose="020B0604020202020204" pitchFamily="34" charset="0"/>
              </a:rPr>
              <a:t>of church government.</a:t>
            </a:r>
          </a:p>
          <a:p>
            <a:pPr marL="609600" indent="-609600" algn="l" eaLnBrk="1" hangingPunct="1">
              <a:buFontTx/>
              <a:buAutoNum type="arabicPeriod"/>
              <a:defRPr/>
            </a:pPr>
            <a:endParaRPr lang="en-GB" altLang="en-US" sz="3600" b="1">
              <a:latin typeface="Arial" panose="020B0604020202020204" pitchFamily="34" charset="0"/>
            </a:endParaRPr>
          </a:p>
          <a:p>
            <a:pPr marL="609600" indent="-609600" algn="l" eaLnBrk="1" hangingPunct="1">
              <a:buFontTx/>
              <a:buAutoNum type="arabicPeriod"/>
              <a:defRPr/>
            </a:pPr>
            <a:r>
              <a:rPr lang="en-GB" altLang="en-US" sz="3600" b="1">
                <a:latin typeface="Arial" panose="020B0604020202020204" pitchFamily="34" charset="0"/>
              </a:rPr>
              <a:t>The Bible does not command the church to adopt any particular form of government.</a:t>
            </a:r>
          </a:p>
        </p:txBody>
      </p:sp>
      <p:sp>
        <p:nvSpPr>
          <p:cNvPr id="13317" name="Rectangle 5">
            <a:extLst>
              <a:ext uri="{FF2B5EF4-FFF2-40B4-BE49-F238E27FC236}">
                <a16:creationId xmlns:a16="http://schemas.microsoft.com/office/drawing/2014/main" id="{4458B83B-8C71-DF46-98B1-FD58F03EF55B}"/>
              </a:ext>
            </a:extLst>
          </p:cNvPr>
          <p:cNvSpPr>
            <a:spLocks noChangeArrowheads="1"/>
          </p:cNvSpPr>
          <p:nvPr/>
        </p:nvSpPr>
        <p:spPr bwMode="auto">
          <a:xfrm rot="16200000">
            <a:off x="-1186656" y="1167606"/>
            <a:ext cx="2960688" cy="558800"/>
          </a:xfrm>
          <a:prstGeom prst="rect">
            <a:avLst/>
          </a:prstGeom>
          <a:solidFill>
            <a:schemeClr val="accent1"/>
          </a:solidFill>
          <a:ln w="25400">
            <a:solidFill>
              <a:schemeClr val="tx1"/>
            </a:solidFill>
            <a:miter lim="800000"/>
            <a:headEnd/>
            <a:tailEnd/>
          </a:ln>
          <a:effectLst/>
        </p:spPr>
        <p:txBody>
          <a:bodyPr wrap="none">
            <a:spAutoFit/>
          </a:bodyPr>
          <a:lstStyle/>
          <a:p>
            <a:pPr eaLnBrk="1" hangingPunct="1">
              <a:lnSpc>
                <a:spcPct val="110000"/>
              </a:lnSpc>
              <a:spcBef>
                <a:spcPct val="20000"/>
              </a:spcBef>
              <a:defRPr/>
            </a:pPr>
            <a:r>
              <a:rPr lang="en-GB" sz="2800" b="1" i="1">
                <a:effectLst>
                  <a:outerShdw blurRad="38100" dist="38100" dir="2700000" algn="tl">
                    <a:srgbClr val="000000"/>
                  </a:outerShdw>
                </a:effectLst>
                <a:latin typeface="Arial" charset="0"/>
                <a:ea typeface="ＭＳ Ｐゴシック" charset="0"/>
              </a:rPr>
              <a:t>INTRODUCTION</a:t>
            </a:r>
            <a:endParaRPr lang="en-GB" sz="2800" b="1">
              <a:effectLst>
                <a:outerShdw blurRad="38100" dist="38100" dir="2700000" algn="tl">
                  <a:srgbClr val="000000"/>
                </a:outerShdw>
              </a:effectLst>
              <a:latin typeface="Arial" charset="0"/>
              <a:ea typeface="ＭＳ Ｐゴシック" charset="0"/>
            </a:endParaRPr>
          </a:p>
        </p:txBody>
      </p:sp>
      <p:sp>
        <p:nvSpPr>
          <p:cNvPr id="13318" name="Rectangle 6">
            <a:extLst>
              <a:ext uri="{FF2B5EF4-FFF2-40B4-BE49-F238E27FC236}">
                <a16:creationId xmlns:a16="http://schemas.microsoft.com/office/drawing/2014/main" id="{BF9C6EFD-15C6-2E46-8D16-43B654D7E8EB}"/>
              </a:ext>
            </a:extLst>
          </p:cNvPr>
          <p:cNvSpPr>
            <a:spLocks noGrp="1" noChangeArrowheads="1"/>
          </p:cNvSpPr>
          <p:nvPr>
            <p:ph type="ctrTitle"/>
          </p:nvPr>
        </p:nvSpPr>
        <p:spPr>
          <a:xfrm>
            <a:off x="611188" y="0"/>
            <a:ext cx="7416800" cy="692150"/>
          </a:xfrm>
        </p:spPr>
        <p:txBody>
          <a:bodyPr/>
          <a:lstStyle/>
          <a:p>
            <a:pPr algn="l" eaLnBrk="1" hangingPunct="1">
              <a:defRPr/>
            </a:pPr>
            <a:r>
              <a:rPr lang="en-GB" altLang="en-US">
                <a:latin typeface="Arial" panose="020B0604020202020204" pitchFamily="34" charset="0"/>
              </a:rPr>
              <a:t>Four facts:</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3315">
                                            <p:txEl>
                                              <p:pRg st="1" end="1"/>
                                            </p:txEl>
                                          </p:spTgt>
                                        </p:tgtEl>
                                        <p:attrNameLst>
                                          <p:attrName>style.visibility</p:attrName>
                                        </p:attrNameLst>
                                      </p:cBhvr>
                                      <p:to>
                                        <p:strVal val="visible"/>
                                      </p:to>
                                    </p:set>
                                    <p:animEffect transition="in" filter="dissolve">
                                      <p:cBhvr>
                                        <p:cTn id="7" dur="500"/>
                                        <p:tgtEl>
                                          <p:spTgt spid="13315">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6" fill="hold" nodeType="clickEffect">
                                  <p:stCondLst>
                                    <p:cond delay="0"/>
                                  </p:stCondLst>
                                  <p:childTnLst>
                                    <p:set>
                                      <p:cBhvr>
                                        <p:cTn id="11" dur="1" fill="hold">
                                          <p:stCondLst>
                                            <p:cond delay="0"/>
                                          </p:stCondLst>
                                        </p:cTn>
                                        <p:tgtEl>
                                          <p:spTgt spid="13315">
                                            <p:txEl>
                                              <p:pRg st="3" end="3"/>
                                            </p:txEl>
                                          </p:spTgt>
                                        </p:tgtEl>
                                        <p:attrNameLst>
                                          <p:attrName>style.visibility</p:attrName>
                                        </p:attrNameLst>
                                      </p:cBhvr>
                                      <p:to>
                                        <p:strVal val="visible"/>
                                      </p:to>
                                    </p:set>
                                    <p:animEffect transition="in" filter="barn(inHorizontal)">
                                      <p:cBhvr>
                                        <p:cTn id="12" dur="500"/>
                                        <p:tgtEl>
                                          <p:spTgt spid="1331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0962" name="Rectangle 2">
            <a:extLst>
              <a:ext uri="{FF2B5EF4-FFF2-40B4-BE49-F238E27FC236}">
                <a16:creationId xmlns:a16="http://schemas.microsoft.com/office/drawing/2014/main" id="{AC87EB50-BE9C-4B43-AF1D-3E677C1C0929}"/>
              </a:ext>
            </a:extLst>
          </p:cNvPr>
          <p:cNvSpPr>
            <a:spLocks noGrp="1" noChangeArrowheads="1"/>
          </p:cNvSpPr>
          <p:nvPr>
            <p:ph type="subTitle" idx="1"/>
          </p:nvPr>
        </p:nvSpPr>
        <p:spPr>
          <a:xfrm>
            <a:off x="827088" y="609600"/>
            <a:ext cx="8316912" cy="4979988"/>
          </a:xfrm>
        </p:spPr>
        <p:txBody>
          <a:bodyPr/>
          <a:lstStyle/>
          <a:p>
            <a:pPr marL="609600" indent="-609600" algn="l" eaLnBrk="1" hangingPunct="1">
              <a:lnSpc>
                <a:spcPct val="110000"/>
              </a:lnSpc>
              <a:buFont typeface="Wingdings" pitchFamily="2" charset="2"/>
              <a:buNone/>
              <a:defRPr/>
            </a:pPr>
            <a:endParaRPr lang="en-GB" altLang="en-US" sz="3600" b="1">
              <a:latin typeface="Arial" panose="020B0604020202020204" pitchFamily="34" charset="0"/>
            </a:endParaRPr>
          </a:p>
          <a:p>
            <a:pPr marL="609600" indent="-609600" algn="l" eaLnBrk="1" hangingPunct="1">
              <a:buClr>
                <a:schemeClr val="tx1"/>
              </a:buClr>
              <a:buFontTx/>
              <a:buAutoNum type="arabicPeriod" startAt="3"/>
              <a:defRPr/>
            </a:pPr>
            <a:r>
              <a:rPr lang="en-GB" altLang="en-US" sz="3600" b="1">
                <a:solidFill>
                  <a:srgbClr val="FFFF00"/>
                </a:solidFill>
                <a:latin typeface="Arial" panose="020B0604020202020204" pitchFamily="34" charset="0"/>
              </a:rPr>
              <a:t>Two church offices </a:t>
            </a:r>
            <a:r>
              <a:rPr lang="en-GB" altLang="en-US" sz="3600" b="1">
                <a:latin typeface="Arial" panose="020B0604020202020204" pitchFamily="34" charset="0"/>
              </a:rPr>
              <a:t>are mentioned in the NT: </a:t>
            </a:r>
          </a:p>
          <a:p>
            <a:pPr marL="1341438" lvl="1" indent="-442913" eaLnBrk="1" hangingPunct="1">
              <a:buFontTx/>
              <a:buAutoNum type="alphaLcPeriod"/>
              <a:defRPr/>
            </a:pPr>
            <a:r>
              <a:rPr lang="en-GB" altLang="en-US" sz="3600" b="1" u="sng">
                <a:latin typeface="Arial" panose="020B0604020202020204" pitchFamily="34" charset="0"/>
                <a:ea typeface="Arial" panose="020B0604020202020204" pitchFamily="34" charset="0"/>
              </a:rPr>
              <a:t>Elder</a:t>
            </a:r>
            <a:r>
              <a:rPr lang="en-GB" altLang="en-US" sz="3600" b="1">
                <a:latin typeface="Arial" panose="020B0604020202020204" pitchFamily="34" charset="0"/>
                <a:ea typeface="Arial" panose="020B0604020202020204" pitchFamily="34" charset="0"/>
              </a:rPr>
              <a:t> (Pastor/Overseer/Bishop – Acts 14:23; Phil. 1:1; Titus 1:5)</a:t>
            </a:r>
          </a:p>
          <a:p>
            <a:pPr marL="1341438" lvl="1" indent="-442913" eaLnBrk="1" hangingPunct="1">
              <a:buFontTx/>
              <a:buAutoNum type="alphaLcPeriod" startAt="2"/>
              <a:defRPr/>
            </a:pPr>
            <a:r>
              <a:rPr lang="en-GB" altLang="en-US" sz="3600" b="1" u="sng">
                <a:latin typeface="Arial" panose="020B0604020202020204" pitchFamily="34" charset="0"/>
                <a:ea typeface="Arial" panose="020B0604020202020204" pitchFamily="34" charset="0"/>
              </a:rPr>
              <a:t>Deacon </a:t>
            </a:r>
            <a:r>
              <a:rPr lang="en-GB" altLang="en-US" sz="3600" b="1">
                <a:latin typeface="Arial" panose="020B0604020202020204" pitchFamily="34" charset="0"/>
                <a:ea typeface="Arial" panose="020B0604020202020204" pitchFamily="34" charset="0"/>
              </a:rPr>
              <a:t>(servant) – Acts 6:3</a:t>
            </a:r>
          </a:p>
        </p:txBody>
      </p:sp>
      <p:sp>
        <p:nvSpPr>
          <p:cNvPr id="40963" name="Rectangle 3">
            <a:extLst>
              <a:ext uri="{FF2B5EF4-FFF2-40B4-BE49-F238E27FC236}">
                <a16:creationId xmlns:a16="http://schemas.microsoft.com/office/drawing/2014/main" id="{DC1A362E-D9FA-7046-AA98-4AC3AFFDD77B}"/>
              </a:ext>
            </a:extLst>
          </p:cNvPr>
          <p:cNvSpPr>
            <a:spLocks noChangeArrowheads="1"/>
          </p:cNvSpPr>
          <p:nvPr/>
        </p:nvSpPr>
        <p:spPr bwMode="auto">
          <a:xfrm rot="16200000">
            <a:off x="-1173956" y="1153318"/>
            <a:ext cx="2935288" cy="587375"/>
          </a:xfrm>
          <a:prstGeom prst="rect">
            <a:avLst/>
          </a:prstGeom>
          <a:solidFill>
            <a:schemeClr val="accent1"/>
          </a:solidFill>
          <a:ln w="25400">
            <a:solidFill>
              <a:schemeClr val="tx1"/>
            </a:solidFill>
            <a:miter lim="800000"/>
            <a:headEnd/>
            <a:tailEnd/>
          </a:ln>
          <a:effectLst/>
        </p:spPr>
        <p:txBody>
          <a:bodyPr wrap="none">
            <a:spAutoFit/>
          </a:bodyPr>
          <a:lstStyle/>
          <a:p>
            <a:pPr eaLnBrk="1" hangingPunct="1">
              <a:lnSpc>
                <a:spcPct val="110000"/>
              </a:lnSpc>
              <a:spcBef>
                <a:spcPct val="20000"/>
              </a:spcBef>
              <a:defRPr/>
            </a:pPr>
            <a:r>
              <a:rPr lang="en-GB" sz="2800" b="1" i="1">
                <a:effectLst>
                  <a:outerShdw blurRad="38100" dist="38100" dir="2700000" algn="tl">
                    <a:srgbClr val="000000"/>
                  </a:outerShdw>
                </a:effectLst>
                <a:latin typeface="Arial" charset="0"/>
                <a:ea typeface="ＭＳ Ｐゴシック" charset="0"/>
                <a:cs typeface="ＭＳ Ｐゴシック" charset="0"/>
              </a:rPr>
              <a:t>INTRODUCTION</a:t>
            </a:r>
            <a:endParaRPr lang="en-GB" sz="2800" b="1">
              <a:effectLst>
                <a:outerShdw blurRad="38100" dist="38100" dir="2700000" algn="tl">
                  <a:srgbClr val="000000"/>
                </a:outerShdw>
              </a:effectLst>
              <a:latin typeface="Arial" charset="0"/>
              <a:ea typeface="ＭＳ Ｐゴシック" charset="0"/>
              <a:cs typeface="ＭＳ Ｐゴシック" charset="0"/>
            </a:endParaRPr>
          </a:p>
        </p:txBody>
      </p:sp>
      <p:sp>
        <p:nvSpPr>
          <p:cNvPr id="40964" name="Rectangle 4">
            <a:extLst>
              <a:ext uri="{FF2B5EF4-FFF2-40B4-BE49-F238E27FC236}">
                <a16:creationId xmlns:a16="http://schemas.microsoft.com/office/drawing/2014/main" id="{0FA450B1-D0C6-E047-BF7D-AD6FE4DB9B26}"/>
              </a:ext>
            </a:extLst>
          </p:cNvPr>
          <p:cNvSpPr>
            <a:spLocks noGrp="1" noChangeArrowheads="1"/>
          </p:cNvSpPr>
          <p:nvPr>
            <p:ph type="ctrTitle"/>
          </p:nvPr>
        </p:nvSpPr>
        <p:spPr>
          <a:xfrm>
            <a:off x="611188" y="0"/>
            <a:ext cx="7416800" cy="692150"/>
          </a:xfrm>
        </p:spPr>
        <p:txBody>
          <a:bodyPr/>
          <a:lstStyle/>
          <a:p>
            <a:pPr algn="l" eaLnBrk="1" hangingPunct="1">
              <a:defRPr/>
            </a:pPr>
            <a:r>
              <a:rPr lang="en-GB" altLang="en-US"/>
              <a:t>Four facts:</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7" presetClass="entr" presetSubtype="4" fill="hold" nodeType="clickEffect">
                                  <p:stCondLst>
                                    <p:cond delay="0"/>
                                  </p:stCondLst>
                                  <p:childTnLst>
                                    <p:set>
                                      <p:cBhvr>
                                        <p:cTn id="6" dur="1" fill="hold">
                                          <p:stCondLst>
                                            <p:cond delay="0"/>
                                          </p:stCondLst>
                                        </p:cTn>
                                        <p:tgtEl>
                                          <p:spTgt spid="40962">
                                            <p:txEl>
                                              <p:pRg st="1" end="1"/>
                                            </p:txEl>
                                          </p:spTgt>
                                        </p:tgtEl>
                                        <p:attrNameLst>
                                          <p:attrName>style.visibility</p:attrName>
                                        </p:attrNameLst>
                                      </p:cBhvr>
                                      <p:to>
                                        <p:strVal val="visible"/>
                                      </p:to>
                                    </p:set>
                                    <p:anim calcmode="lin" valueType="num">
                                      <p:cBhvr additive="base">
                                        <p:cTn id="7" dur="2000" fill="hold"/>
                                        <p:tgtEl>
                                          <p:spTgt spid="40962">
                                            <p:txEl>
                                              <p:pRg st="1" end="1"/>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40962">
                                            <p:txEl>
                                              <p:pRg st="1" end="1"/>
                                            </p:txEl>
                                          </p:spTgt>
                                        </p:tgtEl>
                                        <p:attrNameLst>
                                          <p:attrName>ppt_y</p:attrName>
                                        </p:attrNameLst>
                                      </p:cBhvr>
                                      <p:tavLst>
                                        <p:tav tm="0">
                                          <p:val>
                                            <p:strVal val="1+#ppt_h/2"/>
                                          </p:val>
                                        </p:tav>
                                        <p:tav tm="100000">
                                          <p:val>
                                            <p:strVal val="#ppt_y"/>
                                          </p:val>
                                        </p:tav>
                                      </p:tavLst>
                                    </p:anim>
                                  </p:childTnLst>
                                </p:cTn>
                              </p:par>
                              <p:par>
                                <p:cTn id="9" presetID="7" presetClass="entr" presetSubtype="4" fill="hold" nodeType="withEffect">
                                  <p:stCondLst>
                                    <p:cond delay="0"/>
                                  </p:stCondLst>
                                  <p:childTnLst>
                                    <p:set>
                                      <p:cBhvr>
                                        <p:cTn id="10" dur="1" fill="hold">
                                          <p:stCondLst>
                                            <p:cond delay="0"/>
                                          </p:stCondLst>
                                        </p:cTn>
                                        <p:tgtEl>
                                          <p:spTgt spid="40962">
                                            <p:txEl>
                                              <p:pRg st="2" end="2"/>
                                            </p:txEl>
                                          </p:spTgt>
                                        </p:tgtEl>
                                        <p:attrNameLst>
                                          <p:attrName>style.visibility</p:attrName>
                                        </p:attrNameLst>
                                      </p:cBhvr>
                                      <p:to>
                                        <p:strVal val="visible"/>
                                      </p:to>
                                    </p:set>
                                    <p:anim calcmode="lin" valueType="num">
                                      <p:cBhvr additive="base">
                                        <p:cTn id="11" dur="2000" fill="hold"/>
                                        <p:tgtEl>
                                          <p:spTgt spid="40962">
                                            <p:txEl>
                                              <p:pRg st="2" end="2"/>
                                            </p:txEl>
                                          </p:spTgt>
                                        </p:tgtEl>
                                        <p:attrNameLst>
                                          <p:attrName>ppt_x</p:attrName>
                                        </p:attrNameLst>
                                      </p:cBhvr>
                                      <p:tavLst>
                                        <p:tav tm="0">
                                          <p:val>
                                            <p:strVal val="#ppt_x"/>
                                          </p:val>
                                        </p:tav>
                                        <p:tav tm="100000">
                                          <p:val>
                                            <p:strVal val="#ppt_x"/>
                                          </p:val>
                                        </p:tav>
                                      </p:tavLst>
                                    </p:anim>
                                    <p:anim calcmode="lin" valueType="num">
                                      <p:cBhvr additive="base">
                                        <p:cTn id="12" dur="2000" fill="hold"/>
                                        <p:tgtEl>
                                          <p:spTgt spid="40962">
                                            <p:txEl>
                                              <p:pRg st="2" end="2"/>
                                            </p:txEl>
                                          </p:spTgt>
                                        </p:tgtEl>
                                        <p:attrNameLst>
                                          <p:attrName>ppt_y</p:attrName>
                                        </p:attrNameLst>
                                      </p:cBhvr>
                                      <p:tavLst>
                                        <p:tav tm="0">
                                          <p:val>
                                            <p:strVal val="1+#ppt_h/2"/>
                                          </p:val>
                                        </p:tav>
                                        <p:tav tm="100000">
                                          <p:val>
                                            <p:strVal val="#ppt_y"/>
                                          </p:val>
                                        </p:tav>
                                      </p:tavLst>
                                    </p:anim>
                                  </p:childTnLst>
                                </p:cTn>
                              </p:par>
                              <p:par>
                                <p:cTn id="13" presetID="7" presetClass="entr" presetSubtype="4" fill="hold" nodeType="withEffect">
                                  <p:stCondLst>
                                    <p:cond delay="0"/>
                                  </p:stCondLst>
                                  <p:childTnLst>
                                    <p:set>
                                      <p:cBhvr>
                                        <p:cTn id="14" dur="1" fill="hold">
                                          <p:stCondLst>
                                            <p:cond delay="0"/>
                                          </p:stCondLst>
                                        </p:cTn>
                                        <p:tgtEl>
                                          <p:spTgt spid="40962">
                                            <p:txEl>
                                              <p:pRg st="3" end="3"/>
                                            </p:txEl>
                                          </p:spTgt>
                                        </p:tgtEl>
                                        <p:attrNameLst>
                                          <p:attrName>style.visibility</p:attrName>
                                        </p:attrNameLst>
                                      </p:cBhvr>
                                      <p:to>
                                        <p:strVal val="visible"/>
                                      </p:to>
                                    </p:set>
                                    <p:anim calcmode="lin" valueType="num">
                                      <p:cBhvr additive="base">
                                        <p:cTn id="15" dur="2000" fill="hold"/>
                                        <p:tgtEl>
                                          <p:spTgt spid="40962">
                                            <p:txEl>
                                              <p:pRg st="3" end="3"/>
                                            </p:txEl>
                                          </p:spTgt>
                                        </p:tgtEl>
                                        <p:attrNameLst>
                                          <p:attrName>ppt_x</p:attrName>
                                        </p:attrNameLst>
                                      </p:cBhvr>
                                      <p:tavLst>
                                        <p:tav tm="0">
                                          <p:val>
                                            <p:strVal val="#ppt_x"/>
                                          </p:val>
                                        </p:tav>
                                        <p:tav tm="100000">
                                          <p:val>
                                            <p:strVal val="#ppt_x"/>
                                          </p:val>
                                        </p:tav>
                                      </p:tavLst>
                                    </p:anim>
                                    <p:anim calcmode="lin" valueType="num">
                                      <p:cBhvr additive="base">
                                        <p:cTn id="16" dur="2000" fill="hold"/>
                                        <p:tgtEl>
                                          <p:spTgt spid="40962">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9201" name="Rectangle 2">
            <a:extLst>
              <a:ext uri="{FF2B5EF4-FFF2-40B4-BE49-F238E27FC236}">
                <a16:creationId xmlns:a16="http://schemas.microsoft.com/office/drawing/2014/main" id="{97140930-160B-0840-B08B-D74B37EB3C6A}"/>
              </a:ext>
            </a:extLst>
          </p:cNvPr>
          <p:cNvSpPr>
            <a:spLocks noGrp="1" noChangeArrowheads="1"/>
          </p:cNvSpPr>
          <p:nvPr>
            <p:ph type="subTitle" idx="1"/>
          </p:nvPr>
        </p:nvSpPr>
        <p:spPr>
          <a:xfrm>
            <a:off x="611188" y="838200"/>
            <a:ext cx="8532812" cy="4751388"/>
          </a:xfrm>
        </p:spPr>
        <p:txBody>
          <a:bodyPr/>
          <a:lstStyle/>
          <a:p>
            <a:pPr marL="609600" indent="-609600" algn="l" eaLnBrk="1" hangingPunct="1">
              <a:lnSpc>
                <a:spcPct val="110000"/>
              </a:lnSpc>
              <a:buFont typeface="Wingdings" pitchFamily="2" charset="2"/>
              <a:buNone/>
            </a:pPr>
            <a:endParaRPr lang="en-GB" altLang="en-US" sz="3600" b="1"/>
          </a:p>
          <a:p>
            <a:pPr marL="609600" indent="-609600" algn="l" eaLnBrk="1" hangingPunct="1">
              <a:buClr>
                <a:schemeClr val="tx1"/>
              </a:buClr>
              <a:buFontTx/>
              <a:buAutoNum type="arabicPeriod" startAt="4"/>
            </a:pPr>
            <a:r>
              <a:rPr lang="en-GB" altLang="en-US" sz="3600" b="1"/>
              <a:t>The </a:t>
            </a:r>
            <a:r>
              <a:rPr lang="en-GB" altLang="en-US" sz="3600" b="1">
                <a:solidFill>
                  <a:srgbClr val="FF0000"/>
                </a:solidFill>
              </a:rPr>
              <a:t>qualifications </a:t>
            </a:r>
            <a:r>
              <a:rPr lang="en-GB" altLang="en-US" sz="3600" b="1"/>
              <a:t>of these two church officers are clearly stated in the Bible:</a:t>
            </a:r>
          </a:p>
          <a:p>
            <a:pPr marL="1341438" lvl="1" indent="-442913" eaLnBrk="1" hangingPunct="1">
              <a:buClr>
                <a:schemeClr val="tx1"/>
              </a:buClr>
              <a:buFontTx/>
              <a:buAutoNum type="alphaLcPeriod"/>
            </a:pPr>
            <a:r>
              <a:rPr lang="en-GB" altLang="en-US" sz="3600" b="1">
                <a:ea typeface="Arial" panose="020B0604020202020204" pitchFamily="34" charset="0"/>
              </a:rPr>
              <a:t>Elder (1 Tim. 3:1-7; Titus 1:5-7)</a:t>
            </a:r>
          </a:p>
          <a:p>
            <a:pPr marL="1341438" lvl="1" indent="-442913" eaLnBrk="1" hangingPunct="1">
              <a:buClr>
                <a:schemeClr val="tx1"/>
              </a:buClr>
              <a:buFontTx/>
              <a:buAutoNum type="alphaLcPeriod"/>
            </a:pPr>
            <a:r>
              <a:rPr lang="en-GB" altLang="en-US" sz="3600" b="1">
                <a:ea typeface="Arial" panose="020B0604020202020204" pitchFamily="34" charset="0"/>
              </a:rPr>
              <a:t>Deacon (Acts 6:3; 1 Tim. 3:8-13) </a:t>
            </a:r>
          </a:p>
        </p:txBody>
      </p:sp>
      <p:sp>
        <p:nvSpPr>
          <p:cNvPr id="41987" name="Rectangle 3">
            <a:extLst>
              <a:ext uri="{FF2B5EF4-FFF2-40B4-BE49-F238E27FC236}">
                <a16:creationId xmlns:a16="http://schemas.microsoft.com/office/drawing/2014/main" id="{BBB5DB16-7140-A34E-A55E-8B67A9ACDA23}"/>
              </a:ext>
            </a:extLst>
          </p:cNvPr>
          <p:cNvSpPr>
            <a:spLocks noChangeArrowheads="1"/>
          </p:cNvSpPr>
          <p:nvPr/>
        </p:nvSpPr>
        <p:spPr bwMode="auto">
          <a:xfrm rot="16200000">
            <a:off x="-1173956" y="1156493"/>
            <a:ext cx="2935288" cy="587375"/>
          </a:xfrm>
          <a:prstGeom prst="rect">
            <a:avLst/>
          </a:prstGeom>
          <a:solidFill>
            <a:schemeClr val="accent1"/>
          </a:solidFill>
          <a:ln w="25400">
            <a:solidFill>
              <a:schemeClr val="tx1"/>
            </a:solidFill>
            <a:miter lim="800000"/>
            <a:headEnd/>
            <a:tailEnd/>
          </a:ln>
          <a:effectLst/>
        </p:spPr>
        <p:txBody>
          <a:bodyPr wrap="none">
            <a:spAutoFit/>
          </a:bodyPr>
          <a:lstStyle/>
          <a:p>
            <a:pPr eaLnBrk="1" hangingPunct="1">
              <a:lnSpc>
                <a:spcPct val="110000"/>
              </a:lnSpc>
              <a:spcBef>
                <a:spcPct val="20000"/>
              </a:spcBef>
              <a:defRPr/>
            </a:pPr>
            <a:r>
              <a:rPr lang="en-GB" sz="2800" b="1" i="1">
                <a:effectLst>
                  <a:outerShdw blurRad="38100" dist="38100" dir="2700000" algn="tl">
                    <a:srgbClr val="FFFFFF"/>
                  </a:outerShdw>
                </a:effectLst>
                <a:latin typeface="Arial" charset="0"/>
                <a:ea typeface="ＭＳ Ｐゴシック" charset="0"/>
                <a:cs typeface="ＭＳ Ｐゴシック" charset="0"/>
              </a:rPr>
              <a:t>INTRODUCTION</a:t>
            </a:r>
            <a:endParaRPr lang="en-GB" sz="2800" b="1">
              <a:effectLst>
                <a:outerShdw blurRad="38100" dist="38100" dir="2700000" algn="tl">
                  <a:srgbClr val="FFFFFF"/>
                </a:outerShdw>
              </a:effectLst>
              <a:latin typeface="Arial" charset="0"/>
              <a:ea typeface="ＭＳ Ｐゴシック" charset="0"/>
              <a:cs typeface="ＭＳ Ｐゴシック" charset="0"/>
            </a:endParaRPr>
          </a:p>
        </p:txBody>
      </p:sp>
      <p:sp>
        <p:nvSpPr>
          <p:cNvPr id="41988" name="Rectangle 4">
            <a:extLst>
              <a:ext uri="{FF2B5EF4-FFF2-40B4-BE49-F238E27FC236}">
                <a16:creationId xmlns:a16="http://schemas.microsoft.com/office/drawing/2014/main" id="{911F78FE-43D2-5D49-BBDA-B6170F7C2319}"/>
              </a:ext>
            </a:extLst>
          </p:cNvPr>
          <p:cNvSpPr>
            <a:spLocks noGrp="1" noChangeArrowheads="1"/>
          </p:cNvSpPr>
          <p:nvPr>
            <p:ph type="ctrTitle"/>
          </p:nvPr>
        </p:nvSpPr>
        <p:spPr>
          <a:xfrm>
            <a:off x="611188" y="0"/>
            <a:ext cx="7416800" cy="692150"/>
          </a:xfrm>
        </p:spPr>
        <p:txBody>
          <a:bodyPr/>
          <a:lstStyle/>
          <a:p>
            <a:pPr algn="l" eaLnBrk="1" hangingPunct="1">
              <a:defRPr/>
            </a:pPr>
            <a:r>
              <a:rPr lang="en-GB" altLang="en-US">
                <a:effectLst>
                  <a:outerShdw blurRad="38100" dist="38100" dir="2700000" algn="tl">
                    <a:srgbClr val="C0C0C0"/>
                  </a:outerShdw>
                </a:effectLst>
              </a:rPr>
              <a:t>Four facts:</a:t>
            </a:r>
          </a:p>
        </p:txBody>
      </p:sp>
    </p:spTree>
  </p:cSld>
  <p:clrMapOvr>
    <a:masterClrMapping/>
  </p:clrMapOvr>
  <p:transition spd="slow"/>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4034" name="Rectangle 2">
            <a:extLst>
              <a:ext uri="{FF2B5EF4-FFF2-40B4-BE49-F238E27FC236}">
                <a16:creationId xmlns:a16="http://schemas.microsoft.com/office/drawing/2014/main" id="{1E5CE983-A826-2C4D-86C4-42BAA7486250}"/>
              </a:ext>
            </a:extLst>
          </p:cNvPr>
          <p:cNvSpPr>
            <a:spLocks noGrp="1" noChangeArrowheads="1"/>
          </p:cNvSpPr>
          <p:nvPr>
            <p:ph type="subTitle" idx="4294967295"/>
          </p:nvPr>
        </p:nvSpPr>
        <p:spPr>
          <a:xfrm>
            <a:off x="838200" y="1371600"/>
            <a:ext cx="7772400" cy="3733800"/>
          </a:xfrm>
        </p:spPr>
        <p:txBody>
          <a:bodyPr/>
          <a:lstStyle/>
          <a:p>
            <a:pPr marL="0" indent="0" eaLnBrk="1" hangingPunct="1">
              <a:lnSpc>
                <a:spcPct val="120000"/>
              </a:lnSpc>
              <a:buFont typeface="Wingdings" charset="0"/>
              <a:buNone/>
              <a:defRPr/>
            </a:pPr>
            <a:r>
              <a:rPr lang="en-US" sz="3200" b="1">
                <a:effectLst>
                  <a:outerShdw blurRad="38100" dist="38100" dir="2700000" algn="tl">
                    <a:srgbClr val="DDDDDD"/>
                  </a:outerShdw>
                </a:effectLst>
              </a:rPr>
              <a:t>We will determine the correct form </a:t>
            </a:r>
            <a:r>
              <a:rPr lang="en-US" altLang="zh-CN" sz="3200" b="1">
                <a:effectLst>
                  <a:outerShdw blurRad="38100" dist="38100" dir="2700000" algn="tl">
                    <a:srgbClr val="DDDDDD"/>
                  </a:outerShdw>
                </a:effectLst>
                <a:ea typeface="宋体" charset="0"/>
                <a:cs typeface="宋体" charset="0"/>
              </a:rPr>
              <a:t>of church government by understanding the key qualifications of elders and deacons in the NT since they are the only church offices noted.</a:t>
            </a:r>
            <a:endParaRPr lang="en-GB" sz="3600" b="1">
              <a:effectLst>
                <a:outerShdw blurRad="38100" dist="38100" dir="2700000" algn="tl">
                  <a:srgbClr val="DDDDDD"/>
                </a:outerShdw>
              </a:effectLst>
              <a:ea typeface="宋体" charset="0"/>
              <a:cs typeface="宋体" charset="0"/>
            </a:endParaRPr>
          </a:p>
        </p:txBody>
      </p:sp>
      <p:sp>
        <p:nvSpPr>
          <p:cNvPr id="44035" name="Rectangle 3">
            <a:extLst>
              <a:ext uri="{FF2B5EF4-FFF2-40B4-BE49-F238E27FC236}">
                <a16:creationId xmlns:a16="http://schemas.microsoft.com/office/drawing/2014/main" id="{A09AA5F4-F33F-1044-BFFB-166CAFAB7949}"/>
              </a:ext>
            </a:extLst>
          </p:cNvPr>
          <p:cNvSpPr>
            <a:spLocks noChangeArrowheads="1"/>
          </p:cNvSpPr>
          <p:nvPr/>
        </p:nvSpPr>
        <p:spPr bwMode="auto">
          <a:xfrm rot="16200000">
            <a:off x="-1173956" y="1156493"/>
            <a:ext cx="2935288" cy="587375"/>
          </a:xfrm>
          <a:prstGeom prst="rect">
            <a:avLst/>
          </a:prstGeom>
          <a:solidFill>
            <a:schemeClr val="accent1"/>
          </a:solidFill>
          <a:ln w="25400">
            <a:solidFill>
              <a:schemeClr val="tx1"/>
            </a:solidFill>
            <a:miter lim="800000"/>
            <a:headEnd/>
            <a:tailEnd/>
          </a:ln>
          <a:effectLst/>
        </p:spPr>
        <p:txBody>
          <a:bodyPr wrap="none">
            <a:spAutoFit/>
          </a:bodyPr>
          <a:lstStyle/>
          <a:p>
            <a:pPr eaLnBrk="1" hangingPunct="1">
              <a:lnSpc>
                <a:spcPct val="110000"/>
              </a:lnSpc>
              <a:spcBef>
                <a:spcPct val="20000"/>
              </a:spcBef>
              <a:defRPr/>
            </a:pPr>
            <a:r>
              <a:rPr lang="en-GB" sz="2800" b="1" i="1">
                <a:effectLst>
                  <a:outerShdw blurRad="38100" dist="38100" dir="2700000" algn="tl">
                    <a:srgbClr val="FFFFFF"/>
                  </a:outerShdw>
                </a:effectLst>
                <a:latin typeface="Arial" charset="0"/>
                <a:ea typeface="ＭＳ Ｐゴシック" charset="0"/>
                <a:cs typeface="ＭＳ Ｐゴシック" charset="0"/>
              </a:rPr>
              <a:t>INTRODUCTION</a:t>
            </a:r>
            <a:endParaRPr lang="en-GB" sz="2800" b="1">
              <a:effectLst>
                <a:outerShdw blurRad="38100" dist="38100" dir="2700000" algn="tl">
                  <a:srgbClr val="FFFFFF"/>
                </a:outerShdw>
              </a:effectLst>
              <a:latin typeface="Arial" charset="0"/>
              <a:ea typeface="ＭＳ Ｐゴシック" charset="0"/>
              <a:cs typeface="ＭＳ Ｐゴシック" charset="0"/>
            </a:endParaRPr>
          </a:p>
        </p:txBody>
      </p:sp>
      <p:sp>
        <p:nvSpPr>
          <p:cNvPr id="44036" name="Rectangle 4">
            <a:extLst>
              <a:ext uri="{FF2B5EF4-FFF2-40B4-BE49-F238E27FC236}">
                <a16:creationId xmlns:a16="http://schemas.microsoft.com/office/drawing/2014/main" id="{1696E2AF-1264-914B-B400-028EC7123643}"/>
              </a:ext>
            </a:extLst>
          </p:cNvPr>
          <p:cNvSpPr>
            <a:spLocks noGrp="1" noChangeArrowheads="1"/>
          </p:cNvSpPr>
          <p:nvPr>
            <p:ph type="ctrTitle"/>
          </p:nvPr>
        </p:nvSpPr>
        <p:spPr>
          <a:xfrm>
            <a:off x="971550" y="476250"/>
            <a:ext cx="7416800" cy="692150"/>
          </a:xfrm>
        </p:spPr>
        <p:txBody>
          <a:bodyPr/>
          <a:lstStyle/>
          <a:p>
            <a:pPr algn="l" eaLnBrk="1" hangingPunct="1">
              <a:defRPr/>
            </a:pPr>
            <a:r>
              <a:rPr lang="en-GB" altLang="en-US">
                <a:effectLst>
                  <a:outerShdw blurRad="38100" dist="38100" dir="2700000" algn="tl">
                    <a:srgbClr val="C0C0C0"/>
                  </a:outerShdw>
                </a:effectLst>
              </a:rPr>
              <a:t>Our Basic Approach</a:t>
            </a:r>
          </a:p>
        </p:txBody>
      </p:sp>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39265" name="Picture 3" descr="needothers3.jpg">
            <a:extLst>
              <a:ext uri="{FF2B5EF4-FFF2-40B4-BE49-F238E27FC236}">
                <a16:creationId xmlns:a16="http://schemas.microsoft.com/office/drawing/2014/main" id="{46900760-CA90-3A4F-B732-7E3EB3F2571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8" name="Rectangle 2">
            <a:extLst>
              <a:ext uri="{FF2B5EF4-FFF2-40B4-BE49-F238E27FC236}">
                <a16:creationId xmlns:a16="http://schemas.microsoft.com/office/drawing/2014/main" id="{4D797934-FE27-D148-B74E-8DB3DA7BF4CC}"/>
              </a:ext>
            </a:extLst>
          </p:cNvPr>
          <p:cNvSpPr>
            <a:spLocks noGrp="1" noChangeArrowheads="1"/>
          </p:cNvSpPr>
          <p:nvPr>
            <p:ph type="ctrTitle" idx="4294967295"/>
          </p:nvPr>
        </p:nvSpPr>
        <p:spPr>
          <a:xfrm>
            <a:off x="0" y="152400"/>
            <a:ext cx="9067800" cy="838200"/>
          </a:xfrm>
          <a:effectLst>
            <a:outerShdw dist="107763" dir="2700000" algn="ctr" rotWithShape="0">
              <a:schemeClr val="tx1">
                <a:alpha val="50000"/>
              </a:schemeClr>
            </a:outerShdw>
          </a:effectLst>
        </p:spPr>
        <p:txBody>
          <a:bodyPr/>
          <a:lstStyle/>
          <a:p>
            <a:pPr eaLnBrk="1" hangingPunct="1">
              <a:defRPr/>
            </a:pPr>
            <a:r>
              <a:rPr lang="en-US" altLang="en-US" sz="4000" b="1">
                <a:solidFill>
                  <a:srgbClr val="FFFFFF"/>
                </a:solidFill>
                <a:effectLst>
                  <a:outerShdw blurRad="38100" dist="38100" dir="2700000" algn="tl">
                    <a:srgbClr val="808080"/>
                  </a:outerShdw>
                </a:effectLst>
                <a:latin typeface="Arial Rounded MT Bold" panose="020F0704030504030204" pitchFamily="34" charset="77"/>
                <a:ea typeface="ＭＳ Ｐゴシック" panose="020B0600070205080204" pitchFamily="34" charset="-128"/>
              </a:rPr>
              <a:t>Secular versus Pastoral Leadership: What</a:t>
            </a:r>
            <a:r>
              <a:rPr lang="fr-FR" altLang="en-US" sz="4000" b="1">
                <a:solidFill>
                  <a:srgbClr val="FFFFFF"/>
                </a:solidFill>
                <a:effectLst>
                  <a:outerShdw blurRad="38100" dist="38100" dir="2700000" algn="tl">
                    <a:srgbClr val="808080"/>
                  </a:outerShdw>
                </a:effectLst>
                <a:latin typeface="Arial Rounded MT Bold" panose="020F0704030504030204" pitchFamily="34" charset="77"/>
                <a:ea typeface="ＭＳ Ｐゴシック" panose="020B0600070205080204" pitchFamily="34" charset="-128"/>
              </a:rPr>
              <a:t>'</a:t>
            </a:r>
            <a:r>
              <a:rPr lang="en-US" altLang="en-US" sz="4000" b="1">
                <a:solidFill>
                  <a:srgbClr val="FFFFFF"/>
                </a:solidFill>
                <a:effectLst>
                  <a:outerShdw blurRad="38100" dist="38100" dir="2700000" algn="tl">
                    <a:srgbClr val="808080"/>
                  </a:outerShdw>
                </a:effectLst>
                <a:latin typeface="Arial Rounded MT Bold" panose="020F0704030504030204" pitchFamily="34" charset="77"/>
                <a:ea typeface="ＭＳ Ｐゴシック" panose="020B0600070205080204" pitchFamily="34" charset="-128"/>
              </a:rPr>
              <a:t>s the Difference?</a:t>
            </a:r>
          </a:p>
        </p:txBody>
      </p:sp>
      <p:sp>
        <p:nvSpPr>
          <p:cNvPr id="5" name="Rectangle 3">
            <a:extLst>
              <a:ext uri="{FF2B5EF4-FFF2-40B4-BE49-F238E27FC236}">
                <a16:creationId xmlns:a16="http://schemas.microsoft.com/office/drawing/2014/main" id="{131EB838-21BE-7545-B896-5DC08C2459F9}"/>
              </a:ext>
            </a:extLst>
          </p:cNvPr>
          <p:cNvSpPr txBox="1">
            <a:spLocks noChangeArrowheads="1"/>
          </p:cNvSpPr>
          <p:nvPr/>
        </p:nvSpPr>
        <p:spPr bwMode="auto">
          <a:xfrm>
            <a:off x="685800" y="1219200"/>
            <a:ext cx="3048000" cy="762000"/>
          </a:xfrm>
          <a:prstGeom prst="rect">
            <a:avLst/>
          </a:prstGeom>
          <a:noFill/>
          <a:ln>
            <a:noFill/>
          </a:ln>
          <a:effectLst>
            <a:outerShdw dist="107763"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defRPr/>
            </a:pPr>
            <a:r>
              <a:rPr lang="en-US" altLang="en-US" sz="4400" b="1" u="sng">
                <a:solidFill>
                  <a:srgbClr val="FFFFFF"/>
                </a:solidFill>
                <a:effectLst>
                  <a:outerShdw blurRad="38100" dist="38100" dir="2700000" algn="tl">
                    <a:srgbClr val="808080"/>
                  </a:outerShdw>
                </a:effectLst>
                <a:latin typeface="Arial Rounded MT Bold" panose="020F0704030504030204" pitchFamily="34" charset="77"/>
              </a:rPr>
              <a:t>Secular</a:t>
            </a:r>
          </a:p>
        </p:txBody>
      </p:sp>
      <p:sp>
        <p:nvSpPr>
          <p:cNvPr id="6" name="Rectangle 3">
            <a:extLst>
              <a:ext uri="{FF2B5EF4-FFF2-40B4-BE49-F238E27FC236}">
                <a16:creationId xmlns:a16="http://schemas.microsoft.com/office/drawing/2014/main" id="{E93A412B-F0DE-014C-92B3-4F53A1BE375A}"/>
              </a:ext>
            </a:extLst>
          </p:cNvPr>
          <p:cNvSpPr txBox="1">
            <a:spLocks noChangeArrowheads="1"/>
          </p:cNvSpPr>
          <p:nvPr/>
        </p:nvSpPr>
        <p:spPr bwMode="auto">
          <a:xfrm>
            <a:off x="4953000" y="1295400"/>
            <a:ext cx="3810000" cy="762000"/>
          </a:xfrm>
          <a:prstGeom prst="rect">
            <a:avLst/>
          </a:prstGeom>
          <a:noFill/>
          <a:ln>
            <a:noFill/>
          </a:ln>
          <a:effectLst>
            <a:outerShdw dist="107763"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defRPr/>
            </a:pPr>
            <a:r>
              <a:rPr lang="en-US" altLang="en-US" sz="4400" b="1" u="sng">
                <a:solidFill>
                  <a:srgbClr val="FFFFFF"/>
                </a:solidFill>
                <a:effectLst>
                  <a:outerShdw blurRad="38100" dist="38100" dir="2700000" algn="tl">
                    <a:srgbClr val="808080"/>
                  </a:outerShdw>
                </a:effectLst>
                <a:latin typeface="Arial Rounded MT Bold" panose="020F0704030504030204" pitchFamily="34" charset="77"/>
              </a:rPr>
              <a:t>Pastoral</a:t>
            </a:r>
          </a:p>
        </p:txBody>
      </p:sp>
      <p:sp>
        <p:nvSpPr>
          <p:cNvPr id="7" name="Rectangle 3">
            <a:extLst>
              <a:ext uri="{FF2B5EF4-FFF2-40B4-BE49-F238E27FC236}">
                <a16:creationId xmlns:a16="http://schemas.microsoft.com/office/drawing/2014/main" id="{4D47234D-81DC-C546-945B-95CB3B9A2414}"/>
              </a:ext>
            </a:extLst>
          </p:cNvPr>
          <p:cNvSpPr txBox="1">
            <a:spLocks noChangeArrowheads="1"/>
          </p:cNvSpPr>
          <p:nvPr/>
        </p:nvSpPr>
        <p:spPr bwMode="auto">
          <a:xfrm>
            <a:off x="1447800" y="6934200"/>
            <a:ext cx="5791200" cy="762000"/>
          </a:xfrm>
          <a:prstGeom prst="rect">
            <a:avLst/>
          </a:prstGeom>
          <a:noFill/>
          <a:ln>
            <a:noFill/>
          </a:ln>
          <a:effectLst>
            <a:outerShdw dist="107763"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defRPr/>
            </a:pPr>
            <a:r>
              <a:rPr lang="en-US" altLang="en-US" sz="4400" b="1">
                <a:solidFill>
                  <a:srgbClr val="FFFFFF"/>
                </a:solidFill>
                <a:effectLst>
                  <a:outerShdw blurRad="38100" dist="38100" dir="2700000" algn="tl">
                    <a:srgbClr val="808080"/>
                  </a:outerShdw>
                </a:effectLst>
                <a:latin typeface="Arial Rounded MT Bold" panose="020F0704030504030204" pitchFamily="34" charset="77"/>
              </a:rPr>
              <a:t>The Key Principle</a:t>
            </a:r>
          </a:p>
        </p:txBody>
      </p:sp>
      <p:sp>
        <p:nvSpPr>
          <p:cNvPr id="139270" name="Text Box 14">
            <a:extLst>
              <a:ext uri="{FF2B5EF4-FFF2-40B4-BE49-F238E27FC236}">
                <a16:creationId xmlns:a16="http://schemas.microsoft.com/office/drawing/2014/main" id="{024B62D9-FED3-7A49-8D69-2DE245FCB5AF}"/>
              </a:ext>
            </a:extLst>
          </p:cNvPr>
          <p:cNvSpPr txBox="1">
            <a:spLocks noChangeArrowheads="1"/>
          </p:cNvSpPr>
          <p:nvPr/>
        </p:nvSpPr>
        <p:spPr bwMode="auto">
          <a:xfrm>
            <a:off x="8534400" y="69850"/>
            <a:ext cx="5238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a:spcBef>
                <a:spcPct val="0"/>
              </a:spcBef>
              <a:buFontTx/>
              <a:buNone/>
            </a:pPr>
            <a:r>
              <a:rPr lang="en-US" altLang="en-US" sz="2400" b="1">
                <a:solidFill>
                  <a:srgbClr val="FFFFFF"/>
                </a:solidFill>
              </a:rPr>
              <a:t>35</a:t>
            </a:r>
            <a:endParaRPr lang="en-US" altLang="en-US" sz="2400" b="1">
              <a:solidFill>
                <a:srgbClr val="FFFF66"/>
              </a:solidFill>
            </a:endParaRPr>
          </a:p>
        </p:txBody>
      </p:sp>
      <p:sp>
        <p:nvSpPr>
          <p:cNvPr id="9" name="Rectangle 3">
            <a:extLst>
              <a:ext uri="{FF2B5EF4-FFF2-40B4-BE49-F238E27FC236}">
                <a16:creationId xmlns:a16="http://schemas.microsoft.com/office/drawing/2014/main" id="{481F8444-C448-2242-8133-AEF47F64E312}"/>
              </a:ext>
            </a:extLst>
          </p:cNvPr>
          <p:cNvSpPr txBox="1">
            <a:spLocks noChangeArrowheads="1"/>
          </p:cNvSpPr>
          <p:nvPr/>
        </p:nvSpPr>
        <p:spPr bwMode="auto">
          <a:xfrm>
            <a:off x="-76200" y="2133600"/>
            <a:ext cx="4419600" cy="762000"/>
          </a:xfrm>
          <a:prstGeom prst="rect">
            <a:avLst/>
          </a:prstGeom>
          <a:noFill/>
          <a:ln>
            <a:noFill/>
          </a:ln>
          <a:effectLst>
            <a:outerShdw dist="107763"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defRPr/>
            </a:pPr>
            <a:r>
              <a:rPr lang="en-US" altLang="en-US" sz="4400" b="1">
                <a:solidFill>
                  <a:srgbClr val="FFFFFF"/>
                </a:solidFill>
                <a:effectLst>
                  <a:outerShdw blurRad="38100" dist="38100" dir="2700000" algn="tl">
                    <a:srgbClr val="808080"/>
                  </a:outerShdw>
                </a:effectLst>
                <a:latin typeface="Arial Rounded MT Bold" panose="020F0704030504030204" pitchFamily="34" charset="77"/>
              </a:rPr>
              <a:t>Appointed</a:t>
            </a:r>
          </a:p>
        </p:txBody>
      </p:sp>
      <p:sp>
        <p:nvSpPr>
          <p:cNvPr id="10" name="Rectangle 3">
            <a:extLst>
              <a:ext uri="{FF2B5EF4-FFF2-40B4-BE49-F238E27FC236}">
                <a16:creationId xmlns:a16="http://schemas.microsoft.com/office/drawing/2014/main" id="{B90944EE-734E-444C-8EFD-3541FB91C333}"/>
              </a:ext>
            </a:extLst>
          </p:cNvPr>
          <p:cNvSpPr txBox="1">
            <a:spLocks noChangeArrowheads="1"/>
          </p:cNvSpPr>
          <p:nvPr/>
        </p:nvSpPr>
        <p:spPr bwMode="auto">
          <a:xfrm>
            <a:off x="4648200" y="2133600"/>
            <a:ext cx="4419600" cy="762000"/>
          </a:xfrm>
          <a:prstGeom prst="rect">
            <a:avLst/>
          </a:prstGeom>
          <a:noFill/>
          <a:ln>
            <a:noFill/>
          </a:ln>
          <a:effectLst>
            <a:outerShdw dist="107763"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defRPr/>
            </a:pPr>
            <a:r>
              <a:rPr lang="en-US" altLang="en-US" sz="4400" b="1">
                <a:solidFill>
                  <a:srgbClr val="FFFFFF"/>
                </a:solidFill>
                <a:effectLst>
                  <a:outerShdw blurRad="38100" dist="38100" dir="2700000" algn="tl">
                    <a:srgbClr val="808080"/>
                  </a:outerShdw>
                </a:effectLst>
                <a:latin typeface="Arial Rounded MT Bold" panose="020F0704030504030204" pitchFamily="34" charset="77"/>
              </a:rPr>
              <a:t>Divine call</a:t>
            </a:r>
          </a:p>
        </p:txBody>
      </p:sp>
      <p:sp>
        <p:nvSpPr>
          <p:cNvPr id="11" name="Rectangle 3">
            <a:extLst>
              <a:ext uri="{FF2B5EF4-FFF2-40B4-BE49-F238E27FC236}">
                <a16:creationId xmlns:a16="http://schemas.microsoft.com/office/drawing/2014/main" id="{21B98899-AF9A-AE4A-884C-80D6667D2BF5}"/>
              </a:ext>
            </a:extLst>
          </p:cNvPr>
          <p:cNvSpPr txBox="1">
            <a:spLocks noChangeArrowheads="1"/>
          </p:cNvSpPr>
          <p:nvPr/>
        </p:nvSpPr>
        <p:spPr bwMode="auto">
          <a:xfrm>
            <a:off x="-76200" y="3067050"/>
            <a:ext cx="4419600" cy="762000"/>
          </a:xfrm>
          <a:prstGeom prst="rect">
            <a:avLst/>
          </a:prstGeom>
          <a:noFill/>
          <a:ln>
            <a:noFill/>
          </a:ln>
          <a:effectLst>
            <a:outerShdw dist="107763"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defRPr/>
            </a:pPr>
            <a:r>
              <a:rPr lang="en-US" altLang="en-US" sz="4400" b="1">
                <a:solidFill>
                  <a:srgbClr val="FFFFFF"/>
                </a:solidFill>
                <a:effectLst>
                  <a:outerShdw blurRad="38100" dist="38100" dir="2700000" algn="tl">
                    <a:srgbClr val="808080"/>
                  </a:outerShdw>
                </a:effectLst>
                <a:latin typeface="Arial Rounded MT Bold" panose="020F0704030504030204" pitchFamily="34" charset="77"/>
              </a:rPr>
              <a:t>Physical needs</a:t>
            </a:r>
          </a:p>
        </p:txBody>
      </p:sp>
      <p:sp>
        <p:nvSpPr>
          <p:cNvPr id="12" name="Rectangle 3">
            <a:extLst>
              <a:ext uri="{FF2B5EF4-FFF2-40B4-BE49-F238E27FC236}">
                <a16:creationId xmlns:a16="http://schemas.microsoft.com/office/drawing/2014/main" id="{A71F3059-0442-6A4B-922B-B3ABAF0AE71D}"/>
              </a:ext>
            </a:extLst>
          </p:cNvPr>
          <p:cNvSpPr txBox="1">
            <a:spLocks noChangeArrowheads="1"/>
          </p:cNvSpPr>
          <p:nvPr/>
        </p:nvSpPr>
        <p:spPr bwMode="auto">
          <a:xfrm>
            <a:off x="4648200" y="3067050"/>
            <a:ext cx="4419600" cy="762000"/>
          </a:xfrm>
          <a:prstGeom prst="rect">
            <a:avLst/>
          </a:prstGeom>
          <a:noFill/>
          <a:ln>
            <a:noFill/>
          </a:ln>
          <a:effectLst>
            <a:outerShdw dist="107763"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defRPr/>
            </a:pPr>
            <a:r>
              <a:rPr lang="en-US" altLang="en-US" sz="4400" b="1">
                <a:solidFill>
                  <a:srgbClr val="FFFFFF"/>
                </a:solidFill>
                <a:effectLst>
                  <a:outerShdw blurRad="38100" dist="38100" dir="2700000" algn="tl">
                    <a:srgbClr val="808080"/>
                  </a:outerShdw>
                </a:effectLst>
                <a:latin typeface="Arial Rounded MT Bold" panose="020F0704030504030204" pitchFamily="34" charset="77"/>
              </a:rPr>
              <a:t>Spiritual needs</a:t>
            </a:r>
          </a:p>
        </p:txBody>
      </p:sp>
      <p:sp>
        <p:nvSpPr>
          <p:cNvPr id="13" name="Rectangle 3">
            <a:extLst>
              <a:ext uri="{FF2B5EF4-FFF2-40B4-BE49-F238E27FC236}">
                <a16:creationId xmlns:a16="http://schemas.microsoft.com/office/drawing/2014/main" id="{15D10BF4-AE22-EC49-934A-DB56615B3ABC}"/>
              </a:ext>
            </a:extLst>
          </p:cNvPr>
          <p:cNvSpPr txBox="1">
            <a:spLocks noChangeArrowheads="1"/>
          </p:cNvSpPr>
          <p:nvPr/>
        </p:nvSpPr>
        <p:spPr bwMode="auto">
          <a:xfrm>
            <a:off x="-76200" y="4000500"/>
            <a:ext cx="4724400" cy="762000"/>
          </a:xfrm>
          <a:prstGeom prst="rect">
            <a:avLst/>
          </a:prstGeom>
          <a:noFill/>
          <a:ln>
            <a:noFill/>
          </a:ln>
          <a:effectLst>
            <a:outerShdw dist="107763"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defRPr/>
            </a:pPr>
            <a:r>
              <a:rPr lang="en-US" altLang="en-US" sz="4400" b="1">
                <a:solidFill>
                  <a:srgbClr val="FFFFFF"/>
                </a:solidFill>
                <a:effectLst>
                  <a:outerShdw blurRad="38100" dist="38100" dir="2700000" algn="tl">
                    <a:srgbClr val="808080"/>
                  </a:outerShdw>
                </a:effectLst>
                <a:latin typeface="Arial Rounded MT Bold" panose="020F0704030504030204" pitchFamily="34" charset="77"/>
              </a:rPr>
              <a:t>Highly educated</a:t>
            </a:r>
          </a:p>
        </p:txBody>
      </p:sp>
      <p:sp>
        <p:nvSpPr>
          <p:cNvPr id="14" name="Rectangle 3">
            <a:extLst>
              <a:ext uri="{FF2B5EF4-FFF2-40B4-BE49-F238E27FC236}">
                <a16:creationId xmlns:a16="http://schemas.microsoft.com/office/drawing/2014/main" id="{25861EF8-DF60-BE4F-89A2-807F2CAA3702}"/>
              </a:ext>
            </a:extLst>
          </p:cNvPr>
          <p:cNvSpPr txBox="1">
            <a:spLocks noChangeArrowheads="1"/>
          </p:cNvSpPr>
          <p:nvPr/>
        </p:nvSpPr>
        <p:spPr bwMode="auto">
          <a:xfrm>
            <a:off x="4648200" y="4000500"/>
            <a:ext cx="4419600" cy="762000"/>
          </a:xfrm>
          <a:prstGeom prst="rect">
            <a:avLst/>
          </a:prstGeom>
          <a:noFill/>
          <a:ln>
            <a:noFill/>
          </a:ln>
          <a:effectLst>
            <a:outerShdw dist="107763"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defRPr/>
            </a:pPr>
            <a:r>
              <a:rPr lang="en-US" altLang="en-US" sz="4400" b="1">
                <a:solidFill>
                  <a:srgbClr val="FFFFFF"/>
                </a:solidFill>
                <a:effectLst>
                  <a:outerShdw blurRad="38100" dist="38100" dir="2700000" algn="tl">
                    <a:srgbClr val="808080"/>
                  </a:outerShdw>
                </a:effectLst>
                <a:latin typeface="Arial Rounded MT Bold" panose="020F0704030504030204" pitchFamily="34" charset="77"/>
              </a:rPr>
              <a:t>Calling qualif.</a:t>
            </a:r>
          </a:p>
        </p:txBody>
      </p:sp>
      <p:sp>
        <p:nvSpPr>
          <p:cNvPr id="15" name="Rectangle 3">
            <a:extLst>
              <a:ext uri="{FF2B5EF4-FFF2-40B4-BE49-F238E27FC236}">
                <a16:creationId xmlns:a16="http://schemas.microsoft.com/office/drawing/2014/main" id="{321DDCC9-E71A-BA45-A59A-60C4C5A7CB75}"/>
              </a:ext>
            </a:extLst>
          </p:cNvPr>
          <p:cNvSpPr txBox="1">
            <a:spLocks noChangeArrowheads="1"/>
          </p:cNvSpPr>
          <p:nvPr/>
        </p:nvSpPr>
        <p:spPr bwMode="auto">
          <a:xfrm>
            <a:off x="-76200" y="4933950"/>
            <a:ext cx="4419600" cy="762000"/>
          </a:xfrm>
          <a:prstGeom prst="rect">
            <a:avLst/>
          </a:prstGeom>
          <a:noFill/>
          <a:ln>
            <a:noFill/>
          </a:ln>
          <a:effectLst>
            <a:outerShdw dist="107763"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defRPr/>
            </a:pPr>
            <a:r>
              <a:rPr lang="en-US" altLang="en-US" sz="4400" b="1">
                <a:solidFill>
                  <a:srgbClr val="FFFFFF"/>
                </a:solidFill>
                <a:effectLst>
                  <a:outerShdw blurRad="38100" dist="38100" dir="2700000" algn="tl">
                    <a:srgbClr val="808080"/>
                  </a:outerShdw>
                </a:effectLst>
                <a:latin typeface="Arial Rounded MT Bold" panose="020F0704030504030204" pitchFamily="34" charset="77"/>
              </a:rPr>
              <a:t>Voice of people</a:t>
            </a:r>
          </a:p>
        </p:txBody>
      </p:sp>
      <p:sp>
        <p:nvSpPr>
          <p:cNvPr id="16" name="Rectangle 3">
            <a:extLst>
              <a:ext uri="{FF2B5EF4-FFF2-40B4-BE49-F238E27FC236}">
                <a16:creationId xmlns:a16="http://schemas.microsoft.com/office/drawing/2014/main" id="{ABBFC730-9DE0-4B47-8665-2FBB6412C263}"/>
              </a:ext>
            </a:extLst>
          </p:cNvPr>
          <p:cNvSpPr txBox="1">
            <a:spLocks noChangeArrowheads="1"/>
          </p:cNvSpPr>
          <p:nvPr/>
        </p:nvSpPr>
        <p:spPr bwMode="auto">
          <a:xfrm>
            <a:off x="4648200" y="4933950"/>
            <a:ext cx="4419600" cy="762000"/>
          </a:xfrm>
          <a:prstGeom prst="rect">
            <a:avLst/>
          </a:prstGeom>
          <a:noFill/>
          <a:ln>
            <a:noFill/>
          </a:ln>
          <a:effectLst>
            <a:outerShdw dist="107763"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defRPr/>
            </a:pPr>
            <a:r>
              <a:rPr lang="en-US" altLang="en-US" sz="4400" b="1">
                <a:solidFill>
                  <a:srgbClr val="FFFFFF"/>
                </a:solidFill>
                <a:effectLst>
                  <a:outerShdw blurRad="38100" dist="38100" dir="2700000" algn="tl">
                    <a:srgbClr val="808080"/>
                  </a:outerShdw>
                </a:effectLst>
                <a:latin typeface="Arial Rounded MT Bold" panose="020F0704030504030204" pitchFamily="34" charset="77"/>
              </a:rPr>
              <a:t>Listen to God</a:t>
            </a:r>
          </a:p>
        </p:txBody>
      </p:sp>
      <p:sp>
        <p:nvSpPr>
          <p:cNvPr id="17" name="Rectangle 3">
            <a:extLst>
              <a:ext uri="{FF2B5EF4-FFF2-40B4-BE49-F238E27FC236}">
                <a16:creationId xmlns:a16="http://schemas.microsoft.com/office/drawing/2014/main" id="{670041AA-7595-FD4B-B181-AC6F144804D3}"/>
              </a:ext>
            </a:extLst>
          </p:cNvPr>
          <p:cNvSpPr txBox="1">
            <a:spLocks noChangeArrowheads="1"/>
          </p:cNvSpPr>
          <p:nvPr/>
        </p:nvSpPr>
        <p:spPr bwMode="auto">
          <a:xfrm>
            <a:off x="-76200" y="5867400"/>
            <a:ext cx="4419600" cy="762000"/>
          </a:xfrm>
          <a:prstGeom prst="rect">
            <a:avLst/>
          </a:prstGeom>
          <a:noFill/>
          <a:ln>
            <a:noFill/>
          </a:ln>
          <a:effectLst>
            <a:outerShdw dist="107763"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defRPr/>
            </a:pPr>
            <a:r>
              <a:rPr lang="en-US" altLang="en-US" sz="4400" b="1">
                <a:solidFill>
                  <a:srgbClr val="FFFFFF"/>
                </a:solidFill>
                <a:effectLst>
                  <a:outerShdw blurRad="38100" dist="38100" dir="2700000" algn="tl">
                    <a:srgbClr val="808080"/>
                  </a:outerShdw>
                </a:effectLst>
                <a:latin typeface="Arial Rounded MT Bold" panose="020F0704030504030204" pitchFamily="34" charset="77"/>
              </a:rPr>
              <a:t>Directing</a:t>
            </a:r>
          </a:p>
        </p:txBody>
      </p:sp>
      <p:sp>
        <p:nvSpPr>
          <p:cNvPr id="18" name="Rectangle 3">
            <a:extLst>
              <a:ext uri="{FF2B5EF4-FFF2-40B4-BE49-F238E27FC236}">
                <a16:creationId xmlns:a16="http://schemas.microsoft.com/office/drawing/2014/main" id="{AEB00FB9-F8EC-A444-BD8F-315DB7C69737}"/>
              </a:ext>
            </a:extLst>
          </p:cNvPr>
          <p:cNvSpPr txBox="1">
            <a:spLocks noChangeArrowheads="1"/>
          </p:cNvSpPr>
          <p:nvPr/>
        </p:nvSpPr>
        <p:spPr bwMode="auto">
          <a:xfrm>
            <a:off x="4648200" y="5867400"/>
            <a:ext cx="4419600" cy="762000"/>
          </a:xfrm>
          <a:prstGeom prst="rect">
            <a:avLst/>
          </a:prstGeom>
          <a:noFill/>
          <a:ln>
            <a:noFill/>
          </a:ln>
          <a:effectLst>
            <a:outerShdw dist="107763"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defRPr/>
            </a:pPr>
            <a:r>
              <a:rPr lang="en-US" altLang="en-US" sz="4400" b="1">
                <a:solidFill>
                  <a:srgbClr val="FFFFFF"/>
                </a:solidFill>
                <a:effectLst>
                  <a:outerShdw blurRad="38100" dist="38100" dir="2700000" algn="tl">
                    <a:srgbClr val="808080"/>
                  </a:outerShdw>
                </a:effectLst>
                <a:latin typeface="Arial Rounded MT Bold" panose="020F0704030504030204" pitchFamily="34" charset="77"/>
              </a:rPr>
              <a:t>Leading</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P spid="14" grpId="0"/>
      <p:bldP spid="15" grpId="0"/>
      <p:bldP spid="16" grpId="0"/>
      <p:bldP spid="17" grpId="0"/>
      <p:bldP spid="18" grpId="0"/>
    </p:bldLst>
  </p:timing>
</p:sld>
</file>

<file path=ppt/slides/slide30.xml><?xml version="1.0" encoding="utf-8"?>
<p:sld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76801" name="AutoShape 1">
            <a:extLst>
              <a:ext uri="{FF2B5EF4-FFF2-40B4-BE49-F238E27FC236}">
                <a16:creationId xmlns:a16="http://schemas.microsoft.com/office/drawing/2014/main" id="{BDADB338-6C65-0B43-B4A6-C58612DE4C53}"/>
              </a:ext>
            </a:extLst>
          </p:cNvPr>
          <p:cNvSpPr>
            <a:spLocks/>
          </p:cNvSpPr>
          <p:nvPr/>
        </p:nvSpPr>
        <p:spPr bwMode="auto">
          <a:xfrm>
            <a:off x="6553200" y="6245225"/>
            <a:ext cx="2133600" cy="287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r" eaLnBrk="1">
              <a:defRPr/>
            </a:pPr>
            <a:fld id="{D8744A2E-A87D-D64E-9040-9FF9038FBF80}" type="slidenum">
              <a:rPr lang="en-US" altLang="en-US" sz="1400"/>
              <a:pPr algn="r" eaLnBrk="1">
                <a:defRPr/>
              </a:pPr>
              <a:t>30</a:t>
            </a:fld>
            <a:endParaRPr lang="en-US" altLang="en-US"/>
          </a:p>
        </p:txBody>
      </p:sp>
      <p:sp>
        <p:nvSpPr>
          <p:cNvPr id="76802" name="AutoShape 2">
            <a:extLst>
              <a:ext uri="{FF2B5EF4-FFF2-40B4-BE49-F238E27FC236}">
                <a16:creationId xmlns:a16="http://schemas.microsoft.com/office/drawing/2014/main" id="{20448FF4-A8A6-7A46-A021-C13C9F4246B7}"/>
              </a:ext>
            </a:extLst>
          </p:cNvPr>
          <p:cNvSpPr>
            <a:spLocks/>
          </p:cNvSpPr>
          <p:nvPr/>
        </p:nvSpPr>
        <p:spPr bwMode="auto">
          <a:xfrm>
            <a:off x="0" y="2895600"/>
            <a:ext cx="560388" cy="422275"/>
          </a:xfrm>
          <a:custGeom>
            <a:avLst/>
            <a:gdLst>
              <a:gd name="T0" fmla="*/ 280194 w 21600"/>
              <a:gd name="T1" fmla="*/ 211138 h 21600"/>
              <a:gd name="T2" fmla="*/ 280194 w 21600"/>
              <a:gd name="T3" fmla="*/ 211138 h 21600"/>
              <a:gd name="T4" fmla="*/ 280194 w 21600"/>
              <a:gd name="T5" fmla="*/ 211138 h 21600"/>
              <a:gd name="T6" fmla="*/ 280194 w 21600"/>
              <a:gd name="T7" fmla="*/ 211138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600" y="0"/>
                </a:lnTo>
                <a:lnTo>
                  <a:pt x="21600" y="21600"/>
                </a:lnTo>
                <a:lnTo>
                  <a:pt x="0" y="21600"/>
                </a:lnTo>
                <a:lnTo>
                  <a:pt x="0" y="0"/>
                </a:lnTo>
                <a:close/>
              </a:path>
            </a:pathLst>
          </a:custGeom>
          <a:gradFill rotWithShape="0">
            <a:gsLst>
              <a:gs pos="0">
                <a:srgbClr val="FFFFFF"/>
              </a:gs>
              <a:gs pos="100000">
                <a:srgbClr val="FF0000"/>
              </a:gs>
            </a:gsLst>
            <a:lin ang="189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eaLnBrk="1">
              <a:defRPr/>
            </a:pPr>
            <a:endParaRPr lang="en-GB" sz="2400">
              <a:solidFill>
                <a:srgbClr val="000000"/>
              </a:solidFill>
              <a:ea typeface="MS PGothic" pitchFamily="34" charset="-128"/>
              <a:sym typeface="Arial" pitchFamily="34" charset="0"/>
            </a:endParaRPr>
          </a:p>
        </p:txBody>
      </p:sp>
      <p:grpSp>
        <p:nvGrpSpPr>
          <p:cNvPr id="326660" name="Group 3">
            <a:extLst>
              <a:ext uri="{FF2B5EF4-FFF2-40B4-BE49-F238E27FC236}">
                <a16:creationId xmlns:a16="http://schemas.microsoft.com/office/drawing/2014/main" id="{319956AD-24A6-5D41-B724-0293716AD127}"/>
              </a:ext>
            </a:extLst>
          </p:cNvPr>
          <p:cNvGrpSpPr>
            <a:grpSpLocks/>
          </p:cNvGrpSpPr>
          <p:nvPr/>
        </p:nvGrpSpPr>
        <p:grpSpPr bwMode="auto">
          <a:xfrm>
            <a:off x="288925" y="2546350"/>
            <a:ext cx="712788" cy="474663"/>
            <a:chOff x="-1" y="0"/>
            <a:chExt cx="711202" cy="474663"/>
          </a:xfrm>
        </p:grpSpPr>
        <p:sp>
          <p:nvSpPr>
            <p:cNvPr id="76804" name="AutoShape 4">
              <a:extLst>
                <a:ext uri="{FF2B5EF4-FFF2-40B4-BE49-F238E27FC236}">
                  <a16:creationId xmlns:a16="http://schemas.microsoft.com/office/drawing/2014/main" id="{A2993AAC-61C1-AB41-9495-542439FC703A}"/>
                </a:ext>
              </a:extLst>
            </p:cNvPr>
            <p:cNvSpPr>
              <a:spLocks/>
            </p:cNvSpPr>
            <p:nvPr/>
          </p:nvSpPr>
          <p:spPr bwMode="auto">
            <a:xfrm>
              <a:off x="-1" y="0"/>
              <a:ext cx="437175" cy="474663"/>
            </a:xfrm>
            <a:custGeom>
              <a:avLst/>
              <a:gdLst>
                <a:gd name="T0" fmla="*/ 218832 w 21600"/>
                <a:gd name="T1" fmla="*/ 237332 h 21600"/>
                <a:gd name="T2" fmla="*/ 218832 w 21600"/>
                <a:gd name="T3" fmla="*/ 237332 h 21600"/>
                <a:gd name="T4" fmla="*/ 218832 w 21600"/>
                <a:gd name="T5" fmla="*/ 237332 h 21600"/>
                <a:gd name="T6" fmla="*/ 218832 w 21600"/>
                <a:gd name="T7" fmla="*/ 237332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600" y="0"/>
                  </a:lnTo>
                  <a:lnTo>
                    <a:pt x="21600" y="21599"/>
                  </a:lnTo>
                  <a:lnTo>
                    <a:pt x="0" y="21599"/>
                  </a:lnTo>
                  <a:lnTo>
                    <a:pt x="0" y="0"/>
                  </a:lnTo>
                  <a:close/>
                </a:path>
              </a:pathLst>
            </a:custGeom>
            <a:solidFill>
              <a:srgbClr val="3333CC"/>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eaLnBrk="1">
                <a:defRPr/>
              </a:pPr>
              <a:endParaRPr lang="en-GB" sz="2400">
                <a:solidFill>
                  <a:srgbClr val="000000"/>
                </a:solidFill>
                <a:ea typeface="MS PGothic" pitchFamily="34" charset="-128"/>
                <a:sym typeface="Arial" pitchFamily="34" charset="0"/>
              </a:endParaRPr>
            </a:p>
          </p:txBody>
        </p:sp>
        <p:sp>
          <p:nvSpPr>
            <p:cNvPr id="76805" name="AutoShape 5">
              <a:extLst>
                <a:ext uri="{FF2B5EF4-FFF2-40B4-BE49-F238E27FC236}">
                  <a16:creationId xmlns:a16="http://schemas.microsoft.com/office/drawing/2014/main" id="{8213C2B9-20F9-DF41-B4D0-4639B26670D7}"/>
                </a:ext>
              </a:extLst>
            </p:cNvPr>
            <p:cNvSpPr>
              <a:spLocks/>
            </p:cNvSpPr>
            <p:nvPr/>
          </p:nvSpPr>
          <p:spPr bwMode="auto">
            <a:xfrm>
              <a:off x="383319" y="0"/>
              <a:ext cx="327882" cy="474663"/>
            </a:xfrm>
            <a:custGeom>
              <a:avLst/>
              <a:gdLst>
                <a:gd name="T0" fmla="*/ 164124 w 21600"/>
                <a:gd name="T1" fmla="*/ 237332 h 21600"/>
                <a:gd name="T2" fmla="*/ 164124 w 21600"/>
                <a:gd name="T3" fmla="*/ 237332 h 21600"/>
                <a:gd name="T4" fmla="*/ 164124 w 21600"/>
                <a:gd name="T5" fmla="*/ 237332 h 21600"/>
                <a:gd name="T6" fmla="*/ 164124 w 21600"/>
                <a:gd name="T7" fmla="*/ 237332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599" y="0"/>
                  </a:lnTo>
                  <a:lnTo>
                    <a:pt x="21599" y="21599"/>
                  </a:lnTo>
                  <a:lnTo>
                    <a:pt x="0" y="21599"/>
                  </a:lnTo>
                  <a:lnTo>
                    <a:pt x="0" y="0"/>
                  </a:lnTo>
                  <a:close/>
                </a:path>
              </a:pathLst>
            </a:custGeom>
            <a:gradFill rotWithShape="0">
              <a:gsLst>
                <a:gs pos="0">
                  <a:srgbClr val="3333CC"/>
                </a:gs>
                <a:gs pos="100000">
                  <a:srgbClr val="FFFFFF"/>
                </a:gs>
              </a:gsLst>
              <a:lin ang="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eaLnBrk="1">
                <a:defRPr/>
              </a:pPr>
              <a:endParaRPr lang="en-GB" sz="2400">
                <a:solidFill>
                  <a:srgbClr val="000000"/>
                </a:solidFill>
                <a:ea typeface="MS PGothic" pitchFamily="34" charset="-128"/>
                <a:sym typeface="Arial" pitchFamily="34" charset="0"/>
              </a:endParaRPr>
            </a:p>
          </p:txBody>
        </p:sp>
      </p:grpSp>
      <p:grpSp>
        <p:nvGrpSpPr>
          <p:cNvPr id="326661" name="Group 6">
            <a:extLst>
              <a:ext uri="{FF2B5EF4-FFF2-40B4-BE49-F238E27FC236}">
                <a16:creationId xmlns:a16="http://schemas.microsoft.com/office/drawing/2014/main" id="{36DFD24F-35D5-3849-A04B-5161CB1BC48E}"/>
              </a:ext>
            </a:extLst>
          </p:cNvPr>
          <p:cNvGrpSpPr>
            <a:grpSpLocks/>
          </p:cNvGrpSpPr>
          <p:nvPr/>
        </p:nvGrpSpPr>
        <p:grpSpPr bwMode="auto">
          <a:xfrm>
            <a:off x="412750" y="2968625"/>
            <a:ext cx="739775" cy="474663"/>
            <a:chOff x="-1" y="0"/>
            <a:chExt cx="738189" cy="474663"/>
          </a:xfrm>
        </p:grpSpPr>
        <p:sp>
          <p:nvSpPr>
            <p:cNvPr id="76807" name="AutoShape 7">
              <a:extLst>
                <a:ext uri="{FF2B5EF4-FFF2-40B4-BE49-F238E27FC236}">
                  <a16:creationId xmlns:a16="http://schemas.microsoft.com/office/drawing/2014/main" id="{13879367-037F-BA4B-A071-F8FBB306D4A8}"/>
                </a:ext>
              </a:extLst>
            </p:cNvPr>
            <p:cNvSpPr>
              <a:spLocks/>
            </p:cNvSpPr>
            <p:nvPr/>
          </p:nvSpPr>
          <p:spPr bwMode="auto">
            <a:xfrm>
              <a:off x="-1" y="0"/>
              <a:ext cx="421370" cy="474663"/>
            </a:xfrm>
            <a:custGeom>
              <a:avLst/>
              <a:gdLst>
                <a:gd name="T0" fmla="*/ 210912 w 21600"/>
                <a:gd name="T1" fmla="*/ 237332 h 21600"/>
                <a:gd name="T2" fmla="*/ 210912 w 21600"/>
                <a:gd name="T3" fmla="*/ 237332 h 21600"/>
                <a:gd name="T4" fmla="*/ 210912 w 21600"/>
                <a:gd name="T5" fmla="*/ 237332 h 21600"/>
                <a:gd name="T6" fmla="*/ 210912 w 21600"/>
                <a:gd name="T7" fmla="*/ 237332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600" y="0"/>
                  </a:lnTo>
                  <a:lnTo>
                    <a:pt x="21600" y="21599"/>
                  </a:lnTo>
                  <a:lnTo>
                    <a:pt x="0" y="21599"/>
                  </a:lnTo>
                  <a:lnTo>
                    <a:pt x="0" y="0"/>
                  </a:lnTo>
                  <a:close/>
                </a:path>
              </a:pathLst>
            </a:custGeom>
            <a:solidFill>
              <a:srgbClr val="FFCF01"/>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eaLnBrk="1">
                <a:defRPr/>
              </a:pPr>
              <a:endParaRPr lang="en-GB" sz="2400">
                <a:solidFill>
                  <a:srgbClr val="000000"/>
                </a:solidFill>
                <a:ea typeface="MS PGothic" pitchFamily="34" charset="-128"/>
                <a:sym typeface="Arial" pitchFamily="34" charset="0"/>
              </a:endParaRPr>
            </a:p>
          </p:txBody>
        </p:sp>
        <p:sp>
          <p:nvSpPr>
            <p:cNvPr id="76808" name="AutoShape 8">
              <a:extLst>
                <a:ext uri="{FF2B5EF4-FFF2-40B4-BE49-F238E27FC236}">
                  <a16:creationId xmlns:a16="http://schemas.microsoft.com/office/drawing/2014/main" id="{7C00473A-AEBB-8047-A236-59881F94B9B7}"/>
                </a:ext>
              </a:extLst>
            </p:cNvPr>
            <p:cNvSpPr>
              <a:spLocks/>
            </p:cNvSpPr>
            <p:nvPr/>
          </p:nvSpPr>
          <p:spPr bwMode="auto">
            <a:xfrm>
              <a:off x="370678" y="0"/>
              <a:ext cx="367510" cy="474663"/>
            </a:xfrm>
            <a:custGeom>
              <a:avLst/>
              <a:gdLst>
                <a:gd name="T0" fmla="*/ 183998 w 21600"/>
                <a:gd name="T1" fmla="*/ 237332 h 21600"/>
                <a:gd name="T2" fmla="*/ 183998 w 21600"/>
                <a:gd name="T3" fmla="*/ 237332 h 21600"/>
                <a:gd name="T4" fmla="*/ 183998 w 21600"/>
                <a:gd name="T5" fmla="*/ 237332 h 21600"/>
                <a:gd name="T6" fmla="*/ 183998 w 21600"/>
                <a:gd name="T7" fmla="*/ 237332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599" y="0"/>
                  </a:lnTo>
                  <a:lnTo>
                    <a:pt x="21599" y="21599"/>
                  </a:lnTo>
                  <a:lnTo>
                    <a:pt x="0" y="21599"/>
                  </a:lnTo>
                  <a:lnTo>
                    <a:pt x="0" y="0"/>
                  </a:lnTo>
                  <a:close/>
                </a:path>
              </a:pathLst>
            </a:custGeom>
            <a:gradFill rotWithShape="0">
              <a:gsLst>
                <a:gs pos="0">
                  <a:srgbClr val="FFCF01"/>
                </a:gs>
                <a:gs pos="100000">
                  <a:srgbClr val="FFFFFF"/>
                </a:gs>
              </a:gsLst>
              <a:lin ang="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eaLnBrk="1">
                <a:defRPr/>
              </a:pPr>
              <a:endParaRPr lang="en-GB" sz="2400">
                <a:solidFill>
                  <a:srgbClr val="000000"/>
                </a:solidFill>
                <a:ea typeface="MS PGothic" pitchFamily="34" charset="-128"/>
                <a:sym typeface="Arial" pitchFamily="34" charset="0"/>
              </a:endParaRPr>
            </a:p>
          </p:txBody>
        </p:sp>
      </p:grpSp>
      <p:sp>
        <p:nvSpPr>
          <p:cNvPr id="76809" name="AutoShape 9">
            <a:extLst>
              <a:ext uri="{FF2B5EF4-FFF2-40B4-BE49-F238E27FC236}">
                <a16:creationId xmlns:a16="http://schemas.microsoft.com/office/drawing/2014/main" id="{B28A5DDC-4910-8B4B-9A88-4462F6473C98}"/>
              </a:ext>
            </a:extLst>
          </p:cNvPr>
          <p:cNvSpPr>
            <a:spLocks/>
          </p:cNvSpPr>
          <p:nvPr/>
        </p:nvSpPr>
        <p:spPr bwMode="auto">
          <a:xfrm flipV="1">
            <a:off x="315913" y="3265488"/>
            <a:ext cx="8683625" cy="46037"/>
          </a:xfrm>
          <a:custGeom>
            <a:avLst/>
            <a:gdLst>
              <a:gd name="T0" fmla="*/ 4341813 w 21600"/>
              <a:gd name="T1" fmla="*/ 23018 h 21600"/>
              <a:gd name="T2" fmla="*/ 4341813 w 21600"/>
              <a:gd name="T3" fmla="*/ 23018 h 21600"/>
              <a:gd name="T4" fmla="*/ 4341813 w 21600"/>
              <a:gd name="T5" fmla="*/ 23018 h 21600"/>
              <a:gd name="T6" fmla="*/ 4341813 w 21600"/>
              <a:gd name="T7" fmla="*/ 23018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600" y="0"/>
                </a:lnTo>
                <a:lnTo>
                  <a:pt x="21600" y="21599"/>
                </a:lnTo>
                <a:lnTo>
                  <a:pt x="0" y="21599"/>
                </a:lnTo>
                <a:lnTo>
                  <a:pt x="0" y="0"/>
                </a:lnTo>
                <a:close/>
              </a:path>
            </a:pathLst>
          </a:custGeom>
          <a:gradFill rotWithShape="0">
            <a:gsLst>
              <a:gs pos="0">
                <a:srgbClr val="1C1C1C"/>
              </a:gs>
              <a:gs pos="100000">
                <a:srgbClr val="FFFFFF"/>
              </a:gs>
            </a:gsLst>
            <a:lin ang="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eaLnBrk="1">
              <a:defRPr/>
            </a:pPr>
            <a:endParaRPr lang="en-GB" sz="2400">
              <a:solidFill>
                <a:srgbClr val="000000"/>
              </a:solidFill>
              <a:ea typeface="MS PGothic" pitchFamily="34" charset="-128"/>
              <a:sym typeface="Arial" pitchFamily="34" charset="0"/>
            </a:endParaRPr>
          </a:p>
        </p:txBody>
      </p:sp>
      <p:sp>
        <p:nvSpPr>
          <p:cNvPr id="76810" name="AutoShape 10">
            <a:extLst>
              <a:ext uri="{FF2B5EF4-FFF2-40B4-BE49-F238E27FC236}">
                <a16:creationId xmlns:a16="http://schemas.microsoft.com/office/drawing/2014/main" id="{79B1F8E9-7676-B64E-9094-8BDA0CD6C3DA}"/>
              </a:ext>
            </a:extLst>
          </p:cNvPr>
          <p:cNvSpPr>
            <a:spLocks/>
          </p:cNvSpPr>
          <p:nvPr/>
        </p:nvSpPr>
        <p:spPr bwMode="auto">
          <a:xfrm>
            <a:off x="635000" y="2438400"/>
            <a:ext cx="31750" cy="1052513"/>
          </a:xfrm>
          <a:custGeom>
            <a:avLst/>
            <a:gdLst>
              <a:gd name="T0" fmla="*/ 15875 w 21600"/>
              <a:gd name="T1" fmla="*/ 526257 h 21600"/>
              <a:gd name="T2" fmla="*/ 15875 w 21600"/>
              <a:gd name="T3" fmla="*/ 526257 h 21600"/>
              <a:gd name="T4" fmla="*/ 15875 w 21600"/>
              <a:gd name="T5" fmla="*/ 526257 h 21600"/>
              <a:gd name="T6" fmla="*/ 15875 w 21600"/>
              <a:gd name="T7" fmla="*/ 526257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600" y="0"/>
                </a:lnTo>
                <a:lnTo>
                  <a:pt x="21600" y="21599"/>
                </a:lnTo>
                <a:lnTo>
                  <a:pt x="0" y="21599"/>
                </a:lnTo>
                <a:lnTo>
                  <a:pt x="0" y="0"/>
                </a:lnTo>
                <a:close/>
              </a:path>
            </a:pathLst>
          </a:custGeom>
          <a:solidFill>
            <a:srgbClr val="1C1C1C"/>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eaLnBrk="1">
              <a:defRPr/>
            </a:pPr>
            <a:endParaRPr lang="en-GB" sz="2400">
              <a:solidFill>
                <a:srgbClr val="000000"/>
              </a:solidFill>
              <a:ea typeface="MS PGothic" pitchFamily="34" charset="-128"/>
              <a:sym typeface="Arial" pitchFamily="34" charset="0"/>
            </a:endParaRPr>
          </a:p>
        </p:txBody>
      </p:sp>
      <p:sp>
        <p:nvSpPr>
          <p:cNvPr id="76811" name="AutoShape 11">
            <a:extLst>
              <a:ext uri="{FF2B5EF4-FFF2-40B4-BE49-F238E27FC236}">
                <a16:creationId xmlns:a16="http://schemas.microsoft.com/office/drawing/2014/main" id="{F13E74A5-D984-6244-9E7A-3C4BA67C73A3}"/>
              </a:ext>
            </a:extLst>
          </p:cNvPr>
          <p:cNvSpPr>
            <a:spLocks/>
          </p:cNvSpPr>
          <p:nvPr/>
        </p:nvSpPr>
        <p:spPr bwMode="auto">
          <a:xfrm>
            <a:off x="760413" y="152400"/>
            <a:ext cx="4611687" cy="9937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defRPr/>
            </a:pPr>
            <a:r>
              <a:rPr lang="ja-JP" altLang="en-US" sz="7100">
                <a:solidFill>
                  <a:srgbClr val="5F57E8"/>
                </a:solidFill>
                <a:latin typeface="SimSun" pitchFamily="2" charset="-122"/>
                <a:ea typeface="SimSun" pitchFamily="2" charset="-122"/>
                <a:sym typeface="SimSun" pitchFamily="2" charset="-122"/>
              </a:rPr>
              <a:t>两个问题：</a:t>
            </a:r>
            <a:endParaRPr lang="en-US" altLang="en-US"/>
          </a:p>
        </p:txBody>
      </p:sp>
      <p:sp>
        <p:nvSpPr>
          <p:cNvPr id="76812" name="AutoShape 12">
            <a:extLst>
              <a:ext uri="{FF2B5EF4-FFF2-40B4-BE49-F238E27FC236}">
                <a16:creationId xmlns:a16="http://schemas.microsoft.com/office/drawing/2014/main" id="{C62DA9D7-D241-794A-8E97-32ED95C42FED}"/>
              </a:ext>
            </a:extLst>
          </p:cNvPr>
          <p:cNvSpPr>
            <a:spLocks/>
          </p:cNvSpPr>
          <p:nvPr/>
        </p:nvSpPr>
        <p:spPr bwMode="auto">
          <a:xfrm>
            <a:off x="600075" y="1196975"/>
            <a:ext cx="8994775" cy="32861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marL="438150" indent="-209550" defTabSz="457200">
              <a:defRPr sz="1200">
                <a:solidFill>
                  <a:srgbClr val="000000"/>
                </a:solidFill>
                <a:latin typeface="Helvetica" pitchFamily="2" charset="0"/>
                <a:ea typeface="ＭＳ Ｐゴシック" panose="020B0600070205080204" pitchFamily="34" charset="-128"/>
                <a:cs typeface="Helvetica" pitchFamily="2" charset="0"/>
                <a:sym typeface="Helvetica" pitchFamily="2" charset="0"/>
              </a:defRPr>
            </a:lvl1pPr>
            <a:lvl2pPr marL="742950" indent="-285750" defTabSz="457200">
              <a:defRPr sz="1200">
                <a:solidFill>
                  <a:srgbClr val="000000"/>
                </a:solidFill>
                <a:latin typeface="Helvetica" pitchFamily="2" charset="0"/>
                <a:ea typeface="Helvetica" pitchFamily="2" charset="0"/>
                <a:cs typeface="Helvetica" pitchFamily="2" charset="0"/>
                <a:sym typeface="Helvetica" pitchFamily="2" charset="0"/>
              </a:defRPr>
            </a:lvl2pPr>
            <a:lvl3pPr marL="1143000" indent="-228600" defTabSz="457200">
              <a:defRPr sz="1200">
                <a:solidFill>
                  <a:srgbClr val="000000"/>
                </a:solidFill>
                <a:latin typeface="Helvetica" pitchFamily="2" charset="0"/>
                <a:ea typeface="Helvetica" pitchFamily="2" charset="0"/>
                <a:cs typeface="Helvetica" pitchFamily="2" charset="0"/>
                <a:sym typeface="Helvetica" pitchFamily="2" charset="0"/>
              </a:defRPr>
            </a:lvl3pPr>
            <a:lvl4pPr marL="1600200" indent="-228600" defTabSz="457200">
              <a:defRPr sz="1200">
                <a:solidFill>
                  <a:srgbClr val="000000"/>
                </a:solidFill>
                <a:latin typeface="Helvetica" pitchFamily="2" charset="0"/>
                <a:ea typeface="Helvetica" pitchFamily="2" charset="0"/>
                <a:cs typeface="Helvetica" pitchFamily="2" charset="0"/>
                <a:sym typeface="Helvetica" pitchFamily="2" charset="0"/>
              </a:defRPr>
            </a:lvl4pPr>
            <a:lvl5pPr marL="2057400" indent="-228600" defTabSz="457200">
              <a:defRPr sz="1200">
                <a:solidFill>
                  <a:srgbClr val="000000"/>
                </a:solidFill>
                <a:latin typeface="Helvetica" pitchFamily="2" charset="0"/>
                <a:ea typeface="Helvetica" pitchFamily="2" charset="0"/>
                <a:cs typeface="Helvetica" pitchFamily="2" charset="0"/>
                <a:sym typeface="Helvetica" pitchFamily="2" charset="0"/>
              </a:defRPr>
            </a:lvl5pPr>
            <a:lvl6pPr marL="2514600" indent="-228600" defTabSz="457200" eaLnBrk="0" fontAlgn="base" hangingPunct="0">
              <a:spcBef>
                <a:spcPct val="0"/>
              </a:spcBef>
              <a:spcAft>
                <a:spcPct val="0"/>
              </a:spcAft>
              <a:defRPr sz="1200">
                <a:solidFill>
                  <a:srgbClr val="000000"/>
                </a:solidFill>
                <a:latin typeface="Helvetica" pitchFamily="2" charset="0"/>
                <a:ea typeface="Helvetica" pitchFamily="2" charset="0"/>
                <a:cs typeface="Helvetica" pitchFamily="2" charset="0"/>
                <a:sym typeface="Helvetica" pitchFamily="2" charset="0"/>
              </a:defRPr>
            </a:lvl6pPr>
            <a:lvl7pPr marL="2971800" indent="-228600" defTabSz="457200" eaLnBrk="0" fontAlgn="base" hangingPunct="0">
              <a:spcBef>
                <a:spcPct val="0"/>
              </a:spcBef>
              <a:spcAft>
                <a:spcPct val="0"/>
              </a:spcAft>
              <a:defRPr sz="1200">
                <a:solidFill>
                  <a:srgbClr val="000000"/>
                </a:solidFill>
                <a:latin typeface="Helvetica" pitchFamily="2" charset="0"/>
                <a:ea typeface="Helvetica" pitchFamily="2" charset="0"/>
                <a:cs typeface="Helvetica" pitchFamily="2" charset="0"/>
                <a:sym typeface="Helvetica" pitchFamily="2" charset="0"/>
              </a:defRPr>
            </a:lvl7pPr>
            <a:lvl8pPr marL="3429000" indent="-228600" defTabSz="457200" eaLnBrk="0" fontAlgn="base" hangingPunct="0">
              <a:spcBef>
                <a:spcPct val="0"/>
              </a:spcBef>
              <a:spcAft>
                <a:spcPct val="0"/>
              </a:spcAft>
              <a:defRPr sz="1200">
                <a:solidFill>
                  <a:srgbClr val="000000"/>
                </a:solidFill>
                <a:latin typeface="Helvetica" pitchFamily="2" charset="0"/>
                <a:ea typeface="Helvetica" pitchFamily="2" charset="0"/>
                <a:cs typeface="Helvetica" pitchFamily="2" charset="0"/>
                <a:sym typeface="Helvetica" pitchFamily="2" charset="0"/>
              </a:defRPr>
            </a:lvl8pPr>
            <a:lvl9pPr marL="3886200" indent="-228600" defTabSz="457200" eaLnBrk="0" fontAlgn="base" hangingPunct="0">
              <a:spcBef>
                <a:spcPct val="0"/>
              </a:spcBef>
              <a:spcAft>
                <a:spcPct val="0"/>
              </a:spcAft>
              <a:defRPr sz="1200">
                <a:solidFill>
                  <a:srgbClr val="000000"/>
                </a:solidFill>
                <a:latin typeface="Helvetica" pitchFamily="2" charset="0"/>
                <a:ea typeface="Helvetica" pitchFamily="2" charset="0"/>
                <a:cs typeface="Helvetica" pitchFamily="2" charset="0"/>
                <a:sym typeface="Helvetica" pitchFamily="2" charset="0"/>
              </a:defRPr>
            </a:lvl9pPr>
          </a:lstStyle>
          <a:p>
            <a:pPr eaLnBrk="1">
              <a:lnSpc>
                <a:spcPct val="200000"/>
              </a:lnSpc>
              <a:spcBef>
                <a:spcPts val="1000"/>
              </a:spcBef>
              <a:buFontTx/>
              <a:buAutoNum type="arabicPeriod"/>
            </a:pPr>
            <a:r>
              <a:rPr lang="ja-JP" altLang="en-US" sz="4400">
                <a:latin typeface="宋体" panose="02010600030101010101" pitchFamily="2" charset="-122"/>
                <a:ea typeface="宋体" panose="02010600030101010101" pitchFamily="2" charset="-122"/>
                <a:sym typeface="宋体" panose="02010600030101010101" pitchFamily="2" charset="-122"/>
              </a:rPr>
              <a:t>谁拥有教会最后的发言权？</a:t>
            </a:r>
            <a:endParaRPr lang="en-US" altLang="ja-JP" sz="4400">
              <a:latin typeface="宋体" panose="02010600030101010101" pitchFamily="2" charset="-122"/>
              <a:ea typeface="宋体" panose="02010600030101010101" pitchFamily="2" charset="-122"/>
              <a:sym typeface="宋体" panose="02010600030101010101" pitchFamily="2" charset="-122"/>
            </a:endParaRPr>
          </a:p>
          <a:p>
            <a:pPr eaLnBrk="1">
              <a:lnSpc>
                <a:spcPct val="200000"/>
              </a:lnSpc>
              <a:spcBef>
                <a:spcPts val="1000"/>
              </a:spcBef>
              <a:buFontTx/>
              <a:buAutoNum type="arabicPeriod"/>
            </a:pPr>
            <a:r>
              <a:rPr lang="ja-JP" altLang="en-US" sz="4400">
                <a:latin typeface="宋体" panose="02010600030101010101" pitchFamily="2" charset="-122"/>
                <a:ea typeface="宋体" panose="02010600030101010101" pitchFamily="2" charset="-122"/>
                <a:sym typeface="宋体" panose="02010600030101010101" pitchFamily="2" charset="-122"/>
              </a:rPr>
              <a:t>圣经如何论到教会领袖的模式？</a:t>
            </a:r>
            <a:endParaRPr lang="en-US" altLang="en-US" sz="4400">
              <a:latin typeface="宋体" panose="02010600030101010101" pitchFamily="2" charset="-122"/>
              <a:ea typeface="宋体" panose="02010600030101010101" pitchFamily="2" charset="-122"/>
              <a:sym typeface="宋体" panose="02010600030101010101" pitchFamily="2" charset="-122"/>
            </a:endParaRPr>
          </a:p>
        </p:txBody>
      </p:sp>
      <p:pic>
        <p:nvPicPr>
          <p:cNvPr id="326666" name="Picture 1028">
            <a:extLst>
              <a:ext uri="{FF2B5EF4-FFF2-40B4-BE49-F238E27FC236}">
                <a16:creationId xmlns:a16="http://schemas.microsoft.com/office/drawing/2014/main" id="{8B054A76-AE8D-F94B-A0B8-80F1D7075A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5051425"/>
            <a:ext cx="3138488" cy="173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AutoShape 1">
            <a:extLst>
              <a:ext uri="{FF2B5EF4-FFF2-40B4-BE49-F238E27FC236}">
                <a16:creationId xmlns:a16="http://schemas.microsoft.com/office/drawing/2014/main" id="{3DB0CE99-CC0A-494F-9805-68E38C262C80}"/>
              </a:ext>
            </a:extLst>
          </p:cNvPr>
          <p:cNvSpPr>
            <a:spLocks/>
          </p:cNvSpPr>
          <p:nvPr/>
        </p:nvSpPr>
        <p:spPr bwMode="auto">
          <a:xfrm>
            <a:off x="6553200" y="6245225"/>
            <a:ext cx="2133600" cy="287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r" eaLnBrk="1">
              <a:defRPr/>
            </a:pPr>
            <a:fld id="{80A75550-50DE-5B49-A665-E320ABB03B4B}" type="slidenum">
              <a:rPr lang="en-US" altLang="en-US" sz="1400"/>
              <a:pPr algn="r" eaLnBrk="1">
                <a:defRPr/>
              </a:pPr>
              <a:t>31</a:t>
            </a:fld>
            <a:endParaRPr lang="en-US" altLang="en-US"/>
          </a:p>
        </p:txBody>
      </p:sp>
      <p:pic>
        <p:nvPicPr>
          <p:cNvPr id="69634" name="Picture 2" descr="image.png">
            <a:extLst>
              <a:ext uri="{FF2B5EF4-FFF2-40B4-BE49-F238E27FC236}">
                <a16:creationId xmlns:a16="http://schemas.microsoft.com/office/drawing/2014/main" id="{BBF436F9-394F-084C-B133-591D3B323D7B}"/>
              </a:ext>
            </a:extLst>
          </p:cNvPr>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1371600" y="2260600"/>
            <a:ext cx="6399213" cy="4333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69635" name="AutoShape 3">
            <a:extLst>
              <a:ext uri="{FF2B5EF4-FFF2-40B4-BE49-F238E27FC236}">
                <a16:creationId xmlns:a16="http://schemas.microsoft.com/office/drawing/2014/main" id="{CB69A037-0A86-D643-967E-D6D9A3F7EA7D}"/>
              </a:ext>
            </a:extLst>
          </p:cNvPr>
          <p:cNvSpPr>
            <a:spLocks/>
          </p:cNvSpPr>
          <p:nvPr/>
        </p:nvSpPr>
        <p:spPr bwMode="auto">
          <a:xfrm>
            <a:off x="544513" y="862013"/>
            <a:ext cx="8231187" cy="13922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defRPr/>
            </a:pPr>
            <a:r>
              <a:rPr lang="en-US" altLang="en-US" sz="4000">
                <a:solidFill>
                  <a:srgbClr val="FFFFFF"/>
                </a:solidFill>
                <a:latin typeface="SimSun" pitchFamily="2" charset="-122"/>
                <a:ea typeface="SimSun" pitchFamily="2" charset="-122"/>
                <a:sym typeface="SimSun" pitchFamily="2" charset="-122"/>
              </a:rPr>
              <a:t>I. </a:t>
            </a:r>
            <a:r>
              <a:rPr lang="ja-JP" altLang="en-US" sz="4000">
                <a:solidFill>
                  <a:srgbClr val="FFFFFF"/>
                </a:solidFill>
                <a:latin typeface="SimSun" pitchFamily="2" charset="-122"/>
                <a:ea typeface="SimSun" pitchFamily="2" charset="-122"/>
                <a:sym typeface="SimSun" pitchFamily="2" charset="-122"/>
              </a:rPr>
              <a:t>会众在教会里拥有最终极的权利</a:t>
            </a:r>
            <a:endParaRPr lang="en-US" altLang="en-US" sz="4000">
              <a:solidFill>
                <a:srgbClr val="FFFFFF"/>
              </a:solidFill>
              <a:latin typeface="SimSun" pitchFamily="2" charset="-122"/>
              <a:ea typeface="SimSun" pitchFamily="2" charset="-122"/>
              <a:sym typeface="SimSun" pitchFamily="2" charset="-122"/>
            </a:endParaRPr>
          </a:p>
        </p:txBody>
      </p:sp>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297" name="Picture 2">
            <a:extLst>
              <a:ext uri="{FF2B5EF4-FFF2-40B4-BE49-F238E27FC236}">
                <a16:creationId xmlns:a16="http://schemas.microsoft.com/office/drawing/2014/main" id="{366D3704-A9E7-7D4F-8129-36070D83B033}"/>
              </a:ext>
            </a:extLst>
          </p:cNvPr>
          <p:cNvPicPr>
            <a:picLocks noChangeAspect="1" noChangeArrowheads="1"/>
          </p:cNvPicPr>
          <p:nvPr/>
        </p:nvPicPr>
        <p:blipFill>
          <a:blip r:embed="rId2">
            <a:lum bright="42000"/>
            <a:extLst>
              <a:ext uri="{28A0092B-C50C-407E-A947-70E740481C1C}">
                <a14:useLocalDpi xmlns:a14="http://schemas.microsoft.com/office/drawing/2010/main" val="0"/>
              </a:ext>
            </a:extLst>
          </a:blip>
          <a:srcRect l="1917"/>
          <a:stretch>
            <a:fillRect/>
          </a:stretch>
        </p:blipFill>
        <p:spPr bwMode="auto">
          <a:xfrm>
            <a:off x="0" y="427038"/>
            <a:ext cx="9144000" cy="6192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57" name="AutoShape 1">
            <a:extLst>
              <a:ext uri="{FF2B5EF4-FFF2-40B4-BE49-F238E27FC236}">
                <a16:creationId xmlns:a16="http://schemas.microsoft.com/office/drawing/2014/main" id="{C4CE8CCD-E6A5-4141-B56B-D987D896E97F}"/>
              </a:ext>
            </a:extLst>
          </p:cNvPr>
          <p:cNvSpPr>
            <a:spLocks/>
          </p:cNvSpPr>
          <p:nvPr/>
        </p:nvSpPr>
        <p:spPr bwMode="auto">
          <a:xfrm>
            <a:off x="6553200" y="6245225"/>
            <a:ext cx="2133600" cy="287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r" eaLnBrk="1">
              <a:defRPr/>
            </a:pPr>
            <a:fld id="{E16DDC61-9F7B-9B4D-A80C-096C3A030A2D}" type="slidenum">
              <a:rPr lang="en-US" altLang="en-US" sz="1400"/>
              <a:pPr algn="r" eaLnBrk="1">
                <a:defRPr/>
              </a:pPr>
              <a:t>32</a:t>
            </a:fld>
            <a:endParaRPr lang="en-US" altLang="en-US"/>
          </a:p>
        </p:txBody>
      </p:sp>
      <p:sp>
        <p:nvSpPr>
          <p:cNvPr id="70659" name="AutoShape 3">
            <a:extLst>
              <a:ext uri="{FF2B5EF4-FFF2-40B4-BE49-F238E27FC236}">
                <a16:creationId xmlns:a16="http://schemas.microsoft.com/office/drawing/2014/main" id="{716B56DF-F6E5-C24B-BAE7-F938FF1D0634}"/>
              </a:ext>
            </a:extLst>
          </p:cNvPr>
          <p:cNvSpPr>
            <a:spLocks/>
          </p:cNvSpPr>
          <p:nvPr/>
        </p:nvSpPr>
        <p:spPr bwMode="auto">
          <a:xfrm>
            <a:off x="5561013" y="427038"/>
            <a:ext cx="3125787" cy="22082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defRPr/>
            </a:pPr>
            <a:r>
              <a:rPr lang="ja-JP" altLang="en-US" sz="5600">
                <a:latin typeface="Stencil" pitchFamily="82" charset="0"/>
                <a:sym typeface="Stencil" pitchFamily="82" charset="0"/>
              </a:rPr>
              <a:t>会众权利</a:t>
            </a:r>
            <a:endParaRPr lang="en-US" altLang="en-US" sz="5600" dirty="0">
              <a:latin typeface="Stencil" pitchFamily="82" charset="0"/>
              <a:sym typeface="Stencil" pitchFamily="82" charset="0"/>
            </a:endParaRPr>
          </a:p>
        </p:txBody>
      </p:sp>
      <p:sp>
        <p:nvSpPr>
          <p:cNvPr id="70660" name="AutoShape 4">
            <a:extLst>
              <a:ext uri="{FF2B5EF4-FFF2-40B4-BE49-F238E27FC236}">
                <a16:creationId xmlns:a16="http://schemas.microsoft.com/office/drawing/2014/main" id="{07DFF616-BEB2-0B4F-B1AB-76CEAFF6139D}"/>
              </a:ext>
            </a:extLst>
          </p:cNvPr>
          <p:cNvSpPr>
            <a:spLocks/>
          </p:cNvSpPr>
          <p:nvPr/>
        </p:nvSpPr>
        <p:spPr bwMode="auto">
          <a:xfrm>
            <a:off x="-38100" y="539750"/>
            <a:ext cx="9182100" cy="60801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marL="334963" indent="-77788" defTabSz="457200">
              <a:defRPr sz="1200">
                <a:solidFill>
                  <a:srgbClr val="000000"/>
                </a:solidFill>
                <a:latin typeface="Helvetica" pitchFamily="2" charset="0"/>
                <a:ea typeface="ＭＳ Ｐゴシック" panose="020B0600070205080204" pitchFamily="34" charset="-128"/>
                <a:cs typeface="Helvetica" pitchFamily="2" charset="0"/>
                <a:sym typeface="Helvetica" pitchFamily="2" charset="0"/>
              </a:defRPr>
            </a:lvl1pPr>
            <a:lvl2pPr marL="742950" indent="-285750" defTabSz="457200">
              <a:defRPr sz="1200">
                <a:solidFill>
                  <a:srgbClr val="000000"/>
                </a:solidFill>
                <a:latin typeface="Helvetica" pitchFamily="2" charset="0"/>
                <a:ea typeface="Helvetica" pitchFamily="2" charset="0"/>
                <a:cs typeface="Helvetica" pitchFamily="2" charset="0"/>
                <a:sym typeface="Helvetica" pitchFamily="2" charset="0"/>
              </a:defRPr>
            </a:lvl2pPr>
            <a:lvl3pPr marL="1143000" indent="-228600" defTabSz="457200">
              <a:defRPr sz="1200">
                <a:solidFill>
                  <a:srgbClr val="000000"/>
                </a:solidFill>
                <a:latin typeface="Helvetica" pitchFamily="2" charset="0"/>
                <a:ea typeface="Helvetica" pitchFamily="2" charset="0"/>
                <a:cs typeface="Helvetica" pitchFamily="2" charset="0"/>
                <a:sym typeface="Helvetica" pitchFamily="2" charset="0"/>
              </a:defRPr>
            </a:lvl3pPr>
            <a:lvl4pPr marL="1600200" indent="-228600" defTabSz="457200">
              <a:defRPr sz="1200">
                <a:solidFill>
                  <a:srgbClr val="000000"/>
                </a:solidFill>
                <a:latin typeface="Helvetica" pitchFamily="2" charset="0"/>
                <a:ea typeface="Helvetica" pitchFamily="2" charset="0"/>
                <a:cs typeface="Helvetica" pitchFamily="2" charset="0"/>
                <a:sym typeface="Helvetica" pitchFamily="2" charset="0"/>
              </a:defRPr>
            </a:lvl4pPr>
            <a:lvl5pPr marL="2057400" indent="-228600" defTabSz="457200">
              <a:defRPr sz="1200">
                <a:solidFill>
                  <a:srgbClr val="000000"/>
                </a:solidFill>
                <a:latin typeface="Helvetica" pitchFamily="2" charset="0"/>
                <a:ea typeface="Helvetica" pitchFamily="2" charset="0"/>
                <a:cs typeface="Helvetica" pitchFamily="2" charset="0"/>
                <a:sym typeface="Helvetica" pitchFamily="2" charset="0"/>
              </a:defRPr>
            </a:lvl5pPr>
            <a:lvl6pPr marL="2514600" indent="-228600" defTabSz="457200" eaLnBrk="0" fontAlgn="base" hangingPunct="0">
              <a:spcBef>
                <a:spcPct val="0"/>
              </a:spcBef>
              <a:spcAft>
                <a:spcPct val="0"/>
              </a:spcAft>
              <a:defRPr sz="1200">
                <a:solidFill>
                  <a:srgbClr val="000000"/>
                </a:solidFill>
                <a:latin typeface="Helvetica" pitchFamily="2" charset="0"/>
                <a:ea typeface="Helvetica" pitchFamily="2" charset="0"/>
                <a:cs typeface="Helvetica" pitchFamily="2" charset="0"/>
                <a:sym typeface="Helvetica" pitchFamily="2" charset="0"/>
              </a:defRPr>
            </a:lvl6pPr>
            <a:lvl7pPr marL="2971800" indent="-228600" defTabSz="457200" eaLnBrk="0" fontAlgn="base" hangingPunct="0">
              <a:spcBef>
                <a:spcPct val="0"/>
              </a:spcBef>
              <a:spcAft>
                <a:spcPct val="0"/>
              </a:spcAft>
              <a:defRPr sz="1200">
                <a:solidFill>
                  <a:srgbClr val="000000"/>
                </a:solidFill>
                <a:latin typeface="Helvetica" pitchFamily="2" charset="0"/>
                <a:ea typeface="Helvetica" pitchFamily="2" charset="0"/>
                <a:cs typeface="Helvetica" pitchFamily="2" charset="0"/>
                <a:sym typeface="Helvetica" pitchFamily="2" charset="0"/>
              </a:defRPr>
            </a:lvl7pPr>
            <a:lvl8pPr marL="3429000" indent="-228600" defTabSz="457200" eaLnBrk="0" fontAlgn="base" hangingPunct="0">
              <a:spcBef>
                <a:spcPct val="0"/>
              </a:spcBef>
              <a:spcAft>
                <a:spcPct val="0"/>
              </a:spcAft>
              <a:defRPr sz="1200">
                <a:solidFill>
                  <a:srgbClr val="000000"/>
                </a:solidFill>
                <a:latin typeface="Helvetica" pitchFamily="2" charset="0"/>
                <a:ea typeface="Helvetica" pitchFamily="2" charset="0"/>
                <a:cs typeface="Helvetica" pitchFamily="2" charset="0"/>
                <a:sym typeface="Helvetica" pitchFamily="2" charset="0"/>
              </a:defRPr>
            </a:lvl8pPr>
            <a:lvl9pPr marL="3886200" indent="-228600" defTabSz="457200" eaLnBrk="0" fontAlgn="base" hangingPunct="0">
              <a:spcBef>
                <a:spcPct val="0"/>
              </a:spcBef>
              <a:spcAft>
                <a:spcPct val="0"/>
              </a:spcAft>
              <a:defRPr sz="1200">
                <a:solidFill>
                  <a:srgbClr val="000000"/>
                </a:solidFill>
                <a:latin typeface="Helvetica" pitchFamily="2" charset="0"/>
                <a:ea typeface="Helvetica" pitchFamily="2" charset="0"/>
                <a:cs typeface="Helvetica" pitchFamily="2" charset="0"/>
                <a:sym typeface="Helvetica" pitchFamily="2" charset="0"/>
              </a:defRPr>
            </a:lvl9pPr>
          </a:lstStyle>
          <a:p>
            <a:pPr eaLnBrk="1">
              <a:lnSpc>
                <a:spcPct val="115000"/>
              </a:lnSpc>
              <a:spcBef>
                <a:spcPts val="1000"/>
              </a:spcBef>
              <a:buFont typeface="Symbol" pitchFamily="2" charset="2"/>
              <a:buChar char="•"/>
            </a:pPr>
            <a:r>
              <a:rPr lang="ja-JP" altLang="en-US" sz="3000">
                <a:effectLst>
                  <a:outerShdw blurRad="38100" dist="38100" dir="2700000" algn="tl">
                    <a:srgbClr val="FFFFFF"/>
                  </a:outerShdw>
                </a:effectLst>
                <a:latin typeface="Abadi MT Condensed Extra Bold" panose="020B0306030101010103" pitchFamily="34" charset="77"/>
                <a:sym typeface="Abadi MT Condensed Extra Bold" panose="020B0306030101010103" pitchFamily="34" charset="77"/>
              </a:rPr>
              <a:t>执行教会</a:t>
            </a:r>
            <a:r>
              <a:rPr lang="ja-JP" altLang="en-US" sz="3000" u="sng">
                <a:effectLst>
                  <a:outerShdw blurRad="38100" dist="38100" dir="2700000" algn="tl">
                    <a:srgbClr val="FFFFFF"/>
                  </a:outerShdw>
                </a:effectLst>
                <a:latin typeface="Abadi MT Condensed Extra Bold" panose="020B0306030101010103" pitchFamily="34" charset="77"/>
                <a:sym typeface="Abadi MT Condensed Extra Bold" panose="020B0306030101010103" pitchFamily="34" charset="77"/>
              </a:rPr>
              <a:t>纪律</a:t>
            </a:r>
            <a:r>
              <a:rPr lang="ja-JP" altLang="en-US" sz="3000">
                <a:effectLst>
                  <a:outerShdw blurRad="38100" dist="38100" dir="2700000" algn="tl">
                    <a:srgbClr val="FFFFFF"/>
                  </a:outerShdw>
                </a:effectLst>
                <a:latin typeface="Abadi MT Condensed Extra Bold" panose="020B0306030101010103" pitchFamily="34" charset="77"/>
                <a:sym typeface="Abadi MT Condensed Extra Bold" panose="020B0306030101010103" pitchFamily="34" charset="77"/>
              </a:rPr>
              <a:t>（太</a:t>
            </a:r>
            <a:r>
              <a:rPr lang="en-US" altLang="ja-JP" sz="3000">
                <a:effectLst>
                  <a:outerShdw blurRad="38100" dist="38100" dir="2700000" algn="tl">
                    <a:srgbClr val="FFFFFF"/>
                  </a:outerShdw>
                </a:effectLst>
                <a:latin typeface="Abadi MT Condensed Extra Bold" panose="020B0306030101010103" pitchFamily="34" charset="77"/>
                <a:sym typeface="Abadi MT Condensed Extra Bold" panose="020B0306030101010103" pitchFamily="34" charset="77"/>
              </a:rPr>
              <a:t>18:17</a:t>
            </a:r>
            <a:r>
              <a:rPr lang="ja-JP" altLang="en-US" sz="3000">
                <a:effectLst>
                  <a:outerShdw blurRad="38100" dist="38100" dir="2700000" algn="tl">
                    <a:srgbClr val="FFFFFF"/>
                  </a:outerShdw>
                </a:effectLst>
                <a:latin typeface="Abadi MT Condensed Extra Bold" panose="020B0306030101010103" pitchFamily="34" charset="77"/>
                <a:sym typeface="Abadi MT Condensed Extra Bold" panose="020B0306030101010103" pitchFamily="34" charset="77"/>
              </a:rPr>
              <a:t>）</a:t>
            </a:r>
            <a:endParaRPr lang="en-US" altLang="ja-JP" sz="3000">
              <a:effectLst>
                <a:outerShdw blurRad="38100" dist="38100" dir="2700000" algn="tl">
                  <a:srgbClr val="FFFFFF"/>
                </a:outerShdw>
              </a:effectLst>
              <a:latin typeface="Abadi MT Condensed Extra Bold" panose="020B0306030101010103" pitchFamily="34" charset="77"/>
              <a:sym typeface="Abadi MT Condensed Extra Bold" panose="020B0306030101010103" pitchFamily="34" charset="77"/>
            </a:endParaRPr>
          </a:p>
          <a:p>
            <a:pPr eaLnBrk="1">
              <a:lnSpc>
                <a:spcPct val="115000"/>
              </a:lnSpc>
              <a:spcBef>
                <a:spcPts val="1000"/>
              </a:spcBef>
            </a:pPr>
            <a:r>
              <a:rPr lang="ja-JP" altLang="en-US" sz="3000">
                <a:effectLst>
                  <a:outerShdw blurRad="38100" dist="38100" dir="2700000" algn="tl">
                    <a:srgbClr val="FFFFFF"/>
                  </a:outerShdw>
                </a:effectLst>
                <a:latin typeface="Abadi MT Condensed Extra Bold" panose="020B0306030101010103" pitchFamily="34" charset="77"/>
                <a:sym typeface="Abadi MT Condensed Extra Bold" panose="020B0306030101010103" pitchFamily="34" charset="77"/>
              </a:rPr>
              <a:t>「就告诉教会</a:t>
            </a:r>
            <a:r>
              <a:rPr lang="en-US" altLang="ja-JP" sz="3000">
                <a:effectLst>
                  <a:outerShdw blurRad="38100" dist="38100" dir="2700000" algn="tl">
                    <a:srgbClr val="FFFFFF"/>
                  </a:outerShdw>
                </a:effectLst>
                <a:latin typeface="Abadi MT Condensed Extra Bold" panose="020B0306030101010103" pitchFamily="34" charset="77"/>
                <a:sym typeface="Abadi MT Condensed Extra Bold" panose="020B0306030101010103" pitchFamily="34" charset="77"/>
              </a:rPr>
              <a:t>……</a:t>
            </a:r>
            <a:r>
              <a:rPr lang="ja-JP" altLang="en-US" sz="3000">
                <a:effectLst>
                  <a:outerShdw blurRad="38100" dist="38100" dir="2700000" algn="tl">
                    <a:srgbClr val="FFFFFF"/>
                  </a:outerShdw>
                </a:effectLst>
                <a:latin typeface="Abadi MT Condensed Extra Bold" panose="020B0306030101010103" pitchFamily="34" charset="77"/>
                <a:sym typeface="Abadi MT Condensed Extra Bold" panose="020B0306030101010103" pitchFamily="34" charset="77"/>
              </a:rPr>
              <a:t>」</a:t>
            </a:r>
            <a:endParaRPr lang="en-US" altLang="ja-JP" sz="3000">
              <a:effectLst>
                <a:outerShdw blurRad="38100" dist="38100" dir="2700000" algn="tl">
                  <a:srgbClr val="FFFFFF"/>
                </a:outerShdw>
              </a:effectLst>
              <a:latin typeface="Abadi MT Condensed Extra Bold" panose="020B0306030101010103" pitchFamily="34" charset="77"/>
              <a:sym typeface="Abadi MT Condensed Extra Bold" panose="020B0306030101010103" pitchFamily="34" charset="77"/>
            </a:endParaRPr>
          </a:p>
          <a:p>
            <a:pPr eaLnBrk="1">
              <a:lnSpc>
                <a:spcPct val="115000"/>
              </a:lnSpc>
              <a:spcBef>
                <a:spcPts val="1000"/>
              </a:spcBef>
              <a:buFont typeface="Symbol" pitchFamily="2" charset="2"/>
              <a:buChar char="•"/>
            </a:pPr>
            <a:r>
              <a:rPr lang="ja-JP" altLang="en-US" sz="3000" u="sng">
                <a:effectLst>
                  <a:outerShdw blurRad="38100" dist="38100" dir="2700000" algn="tl">
                    <a:srgbClr val="FFFFFF"/>
                  </a:outerShdw>
                </a:effectLst>
                <a:latin typeface="Abadi MT Condensed Extra Bold" panose="020B0306030101010103" pitchFamily="34" charset="77"/>
                <a:sym typeface="Abadi MT Condensed Extra Bold" panose="020B0306030101010103" pitchFamily="34" charset="77"/>
              </a:rPr>
              <a:t>挑选</a:t>
            </a:r>
            <a:r>
              <a:rPr lang="ja-JP" altLang="en-US" sz="3000">
                <a:effectLst>
                  <a:outerShdw blurRad="38100" dist="38100" dir="2700000" algn="tl">
                    <a:srgbClr val="FFFFFF"/>
                  </a:outerShdw>
                </a:effectLst>
                <a:latin typeface="Abadi MT Condensed Extra Bold" panose="020B0306030101010103" pitchFamily="34" charset="77"/>
                <a:sym typeface="Abadi MT Condensed Extra Bold" panose="020B0306030101010103" pitchFamily="34" charset="77"/>
              </a:rPr>
              <a:t>领袖（徒</a:t>
            </a:r>
            <a:r>
              <a:rPr lang="en-US" altLang="ja-JP" sz="3000">
                <a:effectLst>
                  <a:outerShdw blurRad="38100" dist="38100" dir="2700000" algn="tl">
                    <a:srgbClr val="FFFFFF"/>
                  </a:outerShdw>
                </a:effectLst>
                <a:latin typeface="Abadi MT Condensed Extra Bold" panose="020B0306030101010103" pitchFamily="34" charset="77"/>
                <a:sym typeface="Abadi MT Condensed Extra Bold" panose="020B0306030101010103" pitchFamily="34" charset="77"/>
              </a:rPr>
              <a:t>6:3</a:t>
            </a:r>
            <a:r>
              <a:rPr lang="ja-JP" altLang="en-US" sz="3000">
                <a:effectLst>
                  <a:outerShdw blurRad="38100" dist="38100" dir="2700000" algn="tl">
                    <a:srgbClr val="FFFFFF"/>
                  </a:outerShdw>
                </a:effectLst>
                <a:latin typeface="Abadi MT Condensed Extra Bold" panose="020B0306030101010103" pitchFamily="34" charset="77"/>
                <a:sym typeface="Abadi MT Condensed Extra Bold" panose="020B0306030101010103" pitchFamily="34" charset="77"/>
              </a:rPr>
              <a:t>）</a:t>
            </a:r>
            <a:endParaRPr lang="en-US" altLang="ja-JP" sz="3000">
              <a:effectLst>
                <a:outerShdw blurRad="38100" dist="38100" dir="2700000" algn="tl">
                  <a:srgbClr val="FFFFFF"/>
                </a:outerShdw>
              </a:effectLst>
              <a:latin typeface="Abadi MT Condensed Extra Bold" panose="020B0306030101010103" pitchFamily="34" charset="77"/>
              <a:sym typeface="Abadi MT Condensed Extra Bold" panose="020B0306030101010103" pitchFamily="34" charset="77"/>
            </a:endParaRPr>
          </a:p>
          <a:p>
            <a:pPr eaLnBrk="1">
              <a:lnSpc>
                <a:spcPct val="115000"/>
              </a:lnSpc>
              <a:spcBef>
                <a:spcPts val="1000"/>
              </a:spcBef>
            </a:pPr>
            <a:r>
              <a:rPr lang="ja-JP" altLang="en-US" sz="3000">
                <a:effectLst>
                  <a:outerShdw blurRad="38100" dist="38100" dir="2700000" algn="tl">
                    <a:srgbClr val="FFFFFF"/>
                  </a:outerShdw>
                </a:effectLst>
                <a:latin typeface="Abadi MT Condensed Extra Bold" panose="020B0306030101010103" pitchFamily="34" charset="77"/>
                <a:sym typeface="Abadi MT Condensed Extra Bold" panose="020B0306030101010103" pitchFamily="34" charset="77"/>
              </a:rPr>
              <a:t>「当从你们中间选出</a:t>
            </a:r>
            <a:r>
              <a:rPr lang="en-US" altLang="ja-JP" sz="3000">
                <a:effectLst>
                  <a:outerShdw blurRad="38100" dist="38100" dir="2700000" algn="tl">
                    <a:srgbClr val="FFFFFF"/>
                  </a:outerShdw>
                </a:effectLst>
                <a:latin typeface="Abadi MT Condensed Extra Bold" panose="020B0306030101010103" pitchFamily="34" charset="77"/>
                <a:sym typeface="Abadi MT Condensed Extra Bold" panose="020B0306030101010103" pitchFamily="34" charset="77"/>
              </a:rPr>
              <a:t>……</a:t>
            </a:r>
            <a:r>
              <a:rPr lang="ja-JP" altLang="en-US" sz="3000">
                <a:effectLst>
                  <a:outerShdw blurRad="38100" dist="38100" dir="2700000" algn="tl">
                    <a:srgbClr val="FFFFFF"/>
                  </a:outerShdw>
                </a:effectLst>
                <a:latin typeface="Abadi MT Condensed Extra Bold" panose="020B0306030101010103" pitchFamily="34" charset="77"/>
                <a:sym typeface="Abadi MT Condensed Extra Bold" panose="020B0306030101010103" pitchFamily="34" charset="77"/>
              </a:rPr>
              <a:t>」</a:t>
            </a:r>
            <a:endParaRPr lang="en-US" altLang="ja-JP" sz="3000">
              <a:effectLst>
                <a:outerShdw blurRad="38100" dist="38100" dir="2700000" algn="tl">
                  <a:srgbClr val="FFFFFF"/>
                </a:outerShdw>
              </a:effectLst>
              <a:latin typeface="Abadi MT Condensed Extra Bold" panose="020B0306030101010103" pitchFamily="34" charset="77"/>
              <a:sym typeface="Abadi MT Condensed Extra Bold" panose="020B0306030101010103" pitchFamily="34" charset="77"/>
            </a:endParaRPr>
          </a:p>
          <a:p>
            <a:pPr eaLnBrk="1">
              <a:lnSpc>
                <a:spcPct val="115000"/>
              </a:lnSpc>
              <a:spcBef>
                <a:spcPts val="1000"/>
              </a:spcBef>
              <a:buFont typeface="Symbol" pitchFamily="2" charset="2"/>
              <a:buChar char="•"/>
            </a:pPr>
            <a:r>
              <a:rPr lang="ja-JP" altLang="en-US" sz="3000">
                <a:effectLst>
                  <a:outerShdw blurRad="38100" dist="38100" dir="2700000" algn="tl">
                    <a:srgbClr val="FFFFFF"/>
                  </a:outerShdw>
                </a:effectLst>
                <a:latin typeface="Abadi MT Condensed Extra Bold" panose="020B0306030101010103" pitchFamily="34" charset="77"/>
                <a:sym typeface="Abadi MT Condensed Extra Bold" panose="020B0306030101010103" pitchFamily="34" charset="77"/>
              </a:rPr>
              <a:t>传授正统的</a:t>
            </a:r>
            <a:r>
              <a:rPr lang="ja-JP" altLang="en-US" sz="3000" u="sng">
                <a:effectLst>
                  <a:outerShdw blurRad="38100" dist="38100" dir="2700000" algn="tl">
                    <a:srgbClr val="FFFFFF"/>
                  </a:outerShdw>
                </a:effectLst>
                <a:latin typeface="Abadi MT Condensed Extra Bold" panose="020B0306030101010103" pitchFamily="34" charset="77"/>
                <a:sym typeface="Abadi MT Condensed Extra Bold" panose="020B0306030101010103" pitchFamily="34" charset="77"/>
              </a:rPr>
              <a:t>教义</a:t>
            </a:r>
            <a:r>
              <a:rPr lang="ja-JP" altLang="en-US" sz="3000">
                <a:effectLst>
                  <a:outerShdw blurRad="38100" dist="38100" dir="2700000" algn="tl">
                    <a:srgbClr val="FFFFFF"/>
                  </a:outerShdw>
                </a:effectLst>
                <a:latin typeface="Abadi MT Condensed Extra Bold" panose="020B0306030101010103" pitchFamily="34" charset="77"/>
                <a:sym typeface="Abadi MT Condensed Extra Bold" panose="020B0306030101010103" pitchFamily="34" charset="77"/>
              </a:rPr>
              <a:t>：</a:t>
            </a:r>
            <a:endParaRPr lang="en-US" altLang="ja-JP" sz="3000">
              <a:effectLst>
                <a:outerShdw blurRad="38100" dist="38100" dir="2700000" algn="tl">
                  <a:srgbClr val="FFFFFF"/>
                </a:outerShdw>
              </a:effectLst>
              <a:latin typeface="Abadi MT Condensed Extra Bold" panose="020B0306030101010103" pitchFamily="34" charset="77"/>
              <a:sym typeface="Abadi MT Condensed Extra Bold" panose="020B0306030101010103" pitchFamily="34" charset="77"/>
            </a:endParaRPr>
          </a:p>
          <a:p>
            <a:pPr eaLnBrk="1">
              <a:lnSpc>
                <a:spcPct val="115000"/>
              </a:lnSpc>
              <a:spcBef>
                <a:spcPts val="1000"/>
              </a:spcBef>
            </a:pPr>
            <a:r>
              <a:rPr lang="ja-JP" altLang="en-US" sz="3000">
                <a:effectLst>
                  <a:outerShdw blurRad="38100" dist="38100" dir="2700000" algn="tl">
                    <a:srgbClr val="FFFFFF"/>
                  </a:outerShdw>
                </a:effectLst>
                <a:latin typeface="Abadi MT Condensed Extra Bold" panose="020B0306030101010103" pitchFamily="34" charset="77"/>
                <a:sym typeface="Abadi MT Condensed Extra Bold" panose="020B0306030101010103" pitchFamily="34" charset="77"/>
              </a:rPr>
              <a:t>「我当日传给你们的，原是从主领受的</a:t>
            </a:r>
            <a:r>
              <a:rPr lang="en-US" altLang="ja-JP" sz="3000">
                <a:effectLst>
                  <a:outerShdw blurRad="38100" dist="38100" dir="2700000" algn="tl">
                    <a:srgbClr val="FFFFFF"/>
                  </a:outerShdw>
                </a:effectLst>
                <a:latin typeface="Abadi MT Condensed Extra Bold" panose="020B0306030101010103" pitchFamily="34" charset="77"/>
                <a:sym typeface="Abadi MT Condensed Extra Bold" panose="020B0306030101010103" pitchFamily="34" charset="77"/>
              </a:rPr>
              <a:t>……</a:t>
            </a:r>
            <a:r>
              <a:rPr lang="ja-JP" altLang="en-US" sz="3000">
                <a:effectLst>
                  <a:outerShdw blurRad="38100" dist="38100" dir="2700000" algn="tl">
                    <a:srgbClr val="FFFFFF"/>
                  </a:outerShdw>
                </a:effectLst>
                <a:latin typeface="Abadi MT Condensed Extra Bold" panose="020B0306030101010103" pitchFamily="34" charset="77"/>
                <a:sym typeface="Abadi MT Condensed Extra Bold" panose="020B0306030101010103" pitchFamily="34" charset="77"/>
              </a:rPr>
              <a:t>」（林前</a:t>
            </a:r>
            <a:r>
              <a:rPr lang="en-US" altLang="ja-JP" sz="3000">
                <a:effectLst>
                  <a:outerShdw blurRad="38100" dist="38100" dir="2700000" algn="tl">
                    <a:srgbClr val="FFFFFF"/>
                  </a:outerShdw>
                </a:effectLst>
                <a:latin typeface="Abadi MT Condensed Extra Bold" panose="020B0306030101010103" pitchFamily="34" charset="77"/>
                <a:sym typeface="Abadi MT Condensed Extra Bold" panose="020B0306030101010103" pitchFamily="34" charset="77"/>
              </a:rPr>
              <a:t>11:23</a:t>
            </a:r>
            <a:r>
              <a:rPr lang="ja-JP" altLang="en-US" sz="3000">
                <a:effectLst>
                  <a:outerShdw blurRad="38100" dist="38100" dir="2700000" algn="tl">
                    <a:srgbClr val="FFFFFF"/>
                  </a:outerShdw>
                </a:effectLst>
                <a:latin typeface="Abadi MT Condensed Extra Bold" panose="020B0306030101010103" pitchFamily="34" charset="77"/>
                <a:sym typeface="Abadi MT Condensed Extra Bold" panose="020B0306030101010103" pitchFamily="34" charset="77"/>
              </a:rPr>
              <a:t>）</a:t>
            </a:r>
            <a:endParaRPr lang="en-US" altLang="ja-JP" sz="3000">
              <a:effectLst>
                <a:outerShdw blurRad="38100" dist="38100" dir="2700000" algn="tl">
                  <a:srgbClr val="FFFFFF"/>
                </a:outerShdw>
              </a:effectLst>
              <a:latin typeface="Abadi MT Condensed Extra Bold" panose="020B0306030101010103" pitchFamily="34" charset="77"/>
              <a:sym typeface="Abadi MT Condensed Extra Bold" panose="020B0306030101010103" pitchFamily="34" charset="77"/>
            </a:endParaRPr>
          </a:p>
          <a:p>
            <a:pPr eaLnBrk="1">
              <a:lnSpc>
                <a:spcPct val="115000"/>
              </a:lnSpc>
              <a:spcBef>
                <a:spcPts val="1000"/>
              </a:spcBef>
            </a:pPr>
            <a:r>
              <a:rPr lang="ja-JP" altLang="en-US" sz="3000">
                <a:effectLst>
                  <a:outerShdw blurRad="38100" dist="38100" dir="2700000" algn="tl">
                    <a:srgbClr val="FFFFFF"/>
                  </a:outerShdw>
                </a:effectLst>
                <a:latin typeface="Abadi MT Condensed Extra Bold" panose="020B0306030101010103" pitchFamily="34" charset="77"/>
                <a:sym typeface="Abadi MT Condensed Extra Bold" panose="020B0306030101010103" pitchFamily="34" charset="77"/>
              </a:rPr>
              <a:t>「亲爱的弟兄啊</a:t>
            </a:r>
            <a:r>
              <a:rPr lang="en-US" altLang="ja-JP" sz="3000">
                <a:effectLst>
                  <a:outerShdw blurRad="38100" dist="38100" dir="2700000" algn="tl">
                    <a:srgbClr val="FFFFFF"/>
                  </a:outerShdw>
                </a:effectLst>
                <a:latin typeface="Abadi MT Condensed Extra Bold" panose="020B0306030101010103" pitchFamily="34" charset="77"/>
                <a:sym typeface="Abadi MT Condensed Extra Bold" panose="020B0306030101010103" pitchFamily="34" charset="77"/>
              </a:rPr>
              <a:t>……</a:t>
            </a:r>
            <a:r>
              <a:rPr lang="ja-JP" altLang="en-US" sz="3000">
                <a:effectLst>
                  <a:outerShdw blurRad="38100" dist="38100" dir="2700000" algn="tl">
                    <a:srgbClr val="FFFFFF"/>
                  </a:outerShdw>
                </a:effectLst>
                <a:latin typeface="Abadi MT Condensed Extra Bold" panose="020B0306030101010103" pitchFamily="34" charset="77"/>
                <a:sym typeface="Abadi MT Condensed Extra Bold" panose="020B0306030101010103" pitchFamily="34" charset="77"/>
              </a:rPr>
              <a:t>总要试验那些灵」（约一</a:t>
            </a:r>
            <a:r>
              <a:rPr lang="en-US" altLang="ja-JP" sz="3000">
                <a:effectLst>
                  <a:outerShdw blurRad="38100" dist="38100" dir="2700000" algn="tl">
                    <a:srgbClr val="FFFFFF"/>
                  </a:outerShdw>
                </a:effectLst>
                <a:latin typeface="Abadi MT Condensed Extra Bold" panose="020B0306030101010103" pitchFamily="34" charset="77"/>
                <a:sym typeface="Abadi MT Condensed Extra Bold" panose="020B0306030101010103" pitchFamily="34" charset="77"/>
              </a:rPr>
              <a:t>4:1</a:t>
            </a:r>
            <a:r>
              <a:rPr lang="ja-JP" altLang="en-US" sz="3000">
                <a:effectLst>
                  <a:outerShdw blurRad="38100" dist="38100" dir="2700000" algn="tl">
                    <a:srgbClr val="FFFFFF"/>
                  </a:outerShdw>
                </a:effectLst>
                <a:latin typeface="Abadi MT Condensed Extra Bold" panose="020B0306030101010103" pitchFamily="34" charset="77"/>
                <a:sym typeface="Abadi MT Condensed Extra Bold" panose="020B0306030101010103" pitchFamily="34" charset="77"/>
              </a:rPr>
              <a:t>）</a:t>
            </a:r>
            <a:endParaRPr lang="en-US" altLang="ja-JP" sz="3000">
              <a:effectLst>
                <a:outerShdw blurRad="38100" dist="38100" dir="2700000" algn="tl">
                  <a:srgbClr val="FFFFFF"/>
                </a:outerShdw>
              </a:effectLst>
              <a:latin typeface="Abadi MT Condensed Extra Bold" panose="020B0306030101010103" pitchFamily="34" charset="77"/>
              <a:sym typeface="Abadi MT Condensed Extra Bold" panose="020B0306030101010103" pitchFamily="34" charset="77"/>
            </a:endParaRPr>
          </a:p>
          <a:p>
            <a:pPr eaLnBrk="1">
              <a:lnSpc>
                <a:spcPct val="115000"/>
              </a:lnSpc>
              <a:spcBef>
                <a:spcPts val="1000"/>
              </a:spcBef>
            </a:pPr>
            <a:r>
              <a:rPr lang="ja-JP" altLang="en-US" sz="3000">
                <a:effectLst>
                  <a:outerShdw blurRad="38100" dist="38100" dir="2700000" algn="tl">
                    <a:srgbClr val="FFFFFF"/>
                  </a:outerShdw>
                </a:effectLst>
                <a:latin typeface="Abadi MT Condensed Extra Bold" panose="020B0306030101010103" pitchFamily="34" charset="77"/>
                <a:sym typeface="Abadi MT Condensed Extra Bold" panose="020B0306030101010103" pitchFamily="34" charset="77"/>
              </a:rPr>
              <a:t>「为</a:t>
            </a:r>
            <a:r>
              <a:rPr lang="en-US" altLang="ja-JP" sz="3000">
                <a:effectLst>
                  <a:outerShdw blurRad="38100" dist="38100" dir="2700000" algn="tl">
                    <a:srgbClr val="FFFFFF"/>
                  </a:outerShdw>
                </a:effectLst>
                <a:latin typeface="Abadi MT Condensed Extra Bold" panose="020B0306030101010103" pitchFamily="34" charset="77"/>
                <a:sym typeface="Abadi MT Condensed Extra Bold" panose="020B0306030101010103" pitchFamily="34" charset="77"/>
              </a:rPr>
              <a:t>……</a:t>
            </a:r>
            <a:r>
              <a:rPr lang="ja-JP" altLang="en-US" sz="3000">
                <a:effectLst>
                  <a:outerShdw blurRad="38100" dist="38100" dir="2700000" algn="tl">
                    <a:srgbClr val="FFFFFF"/>
                  </a:outerShdw>
                </a:effectLst>
                <a:latin typeface="Abadi MT Condensed Extra Bold" panose="020B0306030101010103" pitchFamily="34" charset="77"/>
                <a:sym typeface="Abadi MT Condensed Extra Bold" panose="020B0306030101010103" pitchFamily="34" charset="77"/>
              </a:rPr>
              <a:t>真道竭力的争辩。」（犹</a:t>
            </a:r>
            <a:r>
              <a:rPr lang="en-US" altLang="ja-JP" sz="3000">
                <a:effectLst>
                  <a:outerShdw blurRad="38100" dist="38100" dir="2700000" algn="tl">
                    <a:srgbClr val="FFFFFF"/>
                  </a:outerShdw>
                </a:effectLst>
                <a:latin typeface="Abadi MT Condensed Extra Bold" panose="020B0306030101010103" pitchFamily="34" charset="77"/>
                <a:sym typeface="Abadi MT Condensed Extra Bold" panose="020B0306030101010103" pitchFamily="34" charset="77"/>
              </a:rPr>
              <a:t>3</a:t>
            </a:r>
            <a:r>
              <a:rPr lang="ja-JP" altLang="en-US" sz="3000">
                <a:effectLst>
                  <a:outerShdw blurRad="38100" dist="38100" dir="2700000" algn="tl">
                    <a:srgbClr val="FFFFFF"/>
                  </a:outerShdw>
                </a:effectLst>
                <a:latin typeface="Abadi MT Condensed Extra Bold" panose="020B0306030101010103" pitchFamily="34" charset="77"/>
                <a:sym typeface="Abadi MT Condensed Extra Bold" panose="020B0306030101010103" pitchFamily="34" charset="77"/>
              </a:rPr>
              <a:t>）</a:t>
            </a:r>
            <a:endParaRPr lang="en-US" altLang="en-US" sz="3000">
              <a:effectLst>
                <a:outerShdw blurRad="38100" dist="38100" dir="2700000" algn="tl">
                  <a:srgbClr val="FFFFFF"/>
                </a:outerShdw>
              </a:effectLst>
              <a:latin typeface="Abadi MT Condensed Extra Bold" panose="020B0306030101010103" pitchFamily="34" charset="77"/>
              <a:sym typeface="Abadi MT Condensed Extra Bold" panose="020B0306030101010103" pitchFamily="34" charset="77"/>
            </a:endParaRPr>
          </a:p>
        </p:txBody>
      </p:sp>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AutoShape 1">
            <a:extLst>
              <a:ext uri="{FF2B5EF4-FFF2-40B4-BE49-F238E27FC236}">
                <a16:creationId xmlns:a16="http://schemas.microsoft.com/office/drawing/2014/main" id="{7C611103-F46D-9748-8D91-0DA20526D102}"/>
              </a:ext>
            </a:extLst>
          </p:cNvPr>
          <p:cNvSpPr>
            <a:spLocks/>
          </p:cNvSpPr>
          <p:nvPr/>
        </p:nvSpPr>
        <p:spPr bwMode="auto">
          <a:xfrm>
            <a:off x="6553200" y="6245225"/>
            <a:ext cx="2133600" cy="287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r" eaLnBrk="1">
              <a:defRPr/>
            </a:pPr>
            <a:fld id="{D8E0ACFD-3754-B74B-BB06-0F96FA270899}" type="slidenum">
              <a:rPr lang="en-US" altLang="en-US" sz="1400"/>
              <a:pPr algn="r" eaLnBrk="1">
                <a:defRPr/>
              </a:pPr>
              <a:t>33</a:t>
            </a:fld>
            <a:endParaRPr lang="en-US" altLang="en-US"/>
          </a:p>
        </p:txBody>
      </p:sp>
      <p:pic>
        <p:nvPicPr>
          <p:cNvPr id="71682" name="Picture 2" descr="image.jpg">
            <a:extLst>
              <a:ext uri="{FF2B5EF4-FFF2-40B4-BE49-F238E27FC236}">
                <a16:creationId xmlns:a16="http://schemas.microsoft.com/office/drawing/2014/main" id="{D2DB5368-E193-1E4E-AF09-A4632F3466D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3338"/>
            <a:ext cx="9144000" cy="68564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71683" name="AutoShape 3">
            <a:extLst>
              <a:ext uri="{FF2B5EF4-FFF2-40B4-BE49-F238E27FC236}">
                <a16:creationId xmlns:a16="http://schemas.microsoft.com/office/drawing/2014/main" id="{CC011B2F-1072-EA4A-9698-05B04DFC0B0E}"/>
              </a:ext>
            </a:extLst>
          </p:cNvPr>
          <p:cNvSpPr>
            <a:spLocks/>
          </p:cNvSpPr>
          <p:nvPr/>
        </p:nvSpPr>
        <p:spPr bwMode="auto">
          <a:xfrm>
            <a:off x="506413" y="115888"/>
            <a:ext cx="2771775" cy="353536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defRPr/>
            </a:pPr>
            <a:r>
              <a:rPr lang="ja-JP" altLang="en-US" sz="4000">
                <a:solidFill>
                  <a:srgbClr val="FFFFFF"/>
                </a:solidFill>
                <a:effectLst>
                  <a:outerShdw blurRad="38100" dist="38100" dir="2700000" algn="tl">
                    <a:srgbClr val="535353"/>
                  </a:outerShdw>
                </a:effectLst>
                <a:latin typeface="Stencil" pitchFamily="82" charset="0"/>
                <a:sym typeface="Stencil" pitchFamily="82" charset="0"/>
              </a:rPr>
              <a:t>主教级</a:t>
            </a:r>
            <a:endParaRPr lang="en-US" altLang="ja-JP" sz="4000">
              <a:solidFill>
                <a:srgbClr val="FFFFFF"/>
              </a:solidFill>
              <a:effectLst>
                <a:outerShdw blurRad="38100" dist="38100" dir="2700000" algn="tl">
                  <a:srgbClr val="535353"/>
                </a:outerShdw>
              </a:effectLst>
              <a:latin typeface="Stencil" pitchFamily="82" charset="0"/>
              <a:sym typeface="Stencil" pitchFamily="82" charset="0"/>
            </a:endParaRPr>
          </a:p>
          <a:p>
            <a:pPr eaLnBrk="1">
              <a:lnSpc>
                <a:spcPct val="115000"/>
              </a:lnSpc>
              <a:spcBef>
                <a:spcPts val="1000"/>
              </a:spcBef>
              <a:defRPr/>
            </a:pPr>
            <a:r>
              <a:rPr lang="ja-JP" altLang="en-US" sz="4000">
                <a:solidFill>
                  <a:srgbClr val="FFFFFF"/>
                </a:solidFill>
                <a:effectLst>
                  <a:outerShdw blurRad="38100" dist="38100" dir="2700000" algn="tl">
                    <a:srgbClr val="535353"/>
                  </a:outerShdw>
                </a:effectLst>
                <a:latin typeface="Stencil" pitchFamily="82" charset="0"/>
                <a:sym typeface="Stencil" pitchFamily="82" charset="0"/>
              </a:rPr>
              <a:t>教会结构图</a:t>
            </a:r>
            <a:endParaRPr lang="en-US" altLang="ja-JP" sz="4000">
              <a:solidFill>
                <a:srgbClr val="FFFFFF"/>
              </a:solidFill>
              <a:effectLst>
                <a:outerShdw blurRad="38100" dist="38100" dir="2700000" algn="tl">
                  <a:srgbClr val="535353"/>
                </a:outerShdw>
              </a:effectLst>
              <a:latin typeface="Stencil" pitchFamily="82" charset="0"/>
              <a:sym typeface="Stencil" pitchFamily="82" charset="0"/>
            </a:endParaRPr>
          </a:p>
          <a:p>
            <a:pPr eaLnBrk="1">
              <a:lnSpc>
                <a:spcPct val="115000"/>
              </a:lnSpc>
              <a:spcBef>
                <a:spcPts val="1000"/>
              </a:spcBef>
              <a:defRPr/>
            </a:pPr>
            <a:r>
              <a:rPr lang="ja-JP" altLang="en-US" sz="4000">
                <a:solidFill>
                  <a:srgbClr val="FFFFFF"/>
                </a:solidFill>
                <a:effectLst>
                  <a:outerShdw blurRad="38100" dist="38100" dir="2700000" algn="tl">
                    <a:srgbClr val="535353"/>
                  </a:outerShdw>
                </a:effectLst>
                <a:latin typeface="Stencil" pitchFamily="82" charset="0"/>
                <a:sym typeface="Stencil" pitchFamily="82" charset="0"/>
              </a:rPr>
              <a:t>（简化）</a:t>
            </a:r>
            <a:endParaRPr lang="en-US" altLang="en-US" sz="4000">
              <a:solidFill>
                <a:srgbClr val="FFFFFF"/>
              </a:solidFill>
              <a:effectLst>
                <a:outerShdw blurRad="38100" dist="38100" dir="2700000" algn="tl">
                  <a:srgbClr val="535353"/>
                </a:outerShdw>
              </a:effectLst>
              <a:latin typeface="Stencil" pitchFamily="82" charset="0"/>
              <a:sym typeface="Stencil" pitchFamily="82" charset="0"/>
            </a:endParaRPr>
          </a:p>
        </p:txBody>
      </p:sp>
      <p:sp>
        <p:nvSpPr>
          <p:cNvPr id="71684" name="Line 4">
            <a:extLst>
              <a:ext uri="{FF2B5EF4-FFF2-40B4-BE49-F238E27FC236}">
                <a16:creationId xmlns:a16="http://schemas.microsoft.com/office/drawing/2014/main" id="{E8B7CB01-69BD-DB40-BFA5-0332836F9AC6}"/>
              </a:ext>
            </a:extLst>
          </p:cNvPr>
          <p:cNvSpPr>
            <a:spLocks noChangeShapeType="1"/>
          </p:cNvSpPr>
          <p:nvPr/>
        </p:nvSpPr>
        <p:spPr bwMode="auto">
          <a:xfrm>
            <a:off x="5772150" y="1765300"/>
            <a:ext cx="0" cy="673100"/>
          </a:xfrm>
          <a:prstGeom prst="line">
            <a:avLst/>
          </a:prstGeom>
          <a:noFill/>
          <a:ln w="38100" cap="flat" cmpd="sng">
            <a:solidFill>
              <a:srgbClr val="BBE0E3"/>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eaLnBrk="1">
              <a:defRPr/>
            </a:pPr>
            <a:endParaRPr lang="en-US" sz="1200">
              <a:solidFill>
                <a:srgbClr val="000000"/>
              </a:solidFill>
              <a:latin typeface="Helvetica" charset="0"/>
              <a:ea typeface="ＭＳ Ｐゴシック" charset="0"/>
              <a:sym typeface="Helvetica" charset="0"/>
            </a:endParaRPr>
          </a:p>
        </p:txBody>
      </p:sp>
      <p:sp>
        <p:nvSpPr>
          <p:cNvPr id="71685" name="Line 5">
            <a:extLst>
              <a:ext uri="{FF2B5EF4-FFF2-40B4-BE49-F238E27FC236}">
                <a16:creationId xmlns:a16="http://schemas.microsoft.com/office/drawing/2014/main" id="{6D2D7E5B-A92C-784A-9C4E-29D13E786232}"/>
              </a:ext>
            </a:extLst>
          </p:cNvPr>
          <p:cNvSpPr>
            <a:spLocks noChangeShapeType="1"/>
          </p:cNvSpPr>
          <p:nvPr/>
        </p:nvSpPr>
        <p:spPr bwMode="auto">
          <a:xfrm>
            <a:off x="3581400" y="3048000"/>
            <a:ext cx="4495800" cy="36513"/>
          </a:xfrm>
          <a:prstGeom prst="line">
            <a:avLst/>
          </a:prstGeom>
          <a:noFill/>
          <a:ln w="38100" cap="flat" cmpd="sng">
            <a:solidFill>
              <a:srgbClr val="BBE0E3"/>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eaLnBrk="1">
              <a:defRPr/>
            </a:pPr>
            <a:endParaRPr lang="en-US" sz="1200">
              <a:solidFill>
                <a:srgbClr val="000000"/>
              </a:solidFill>
              <a:latin typeface="Helvetica" charset="0"/>
              <a:ea typeface="ＭＳ Ｐゴシック" charset="0"/>
              <a:sym typeface="Helvetica" charset="0"/>
            </a:endParaRPr>
          </a:p>
        </p:txBody>
      </p:sp>
      <p:sp>
        <p:nvSpPr>
          <p:cNvPr id="71686" name="Line 6">
            <a:extLst>
              <a:ext uri="{FF2B5EF4-FFF2-40B4-BE49-F238E27FC236}">
                <a16:creationId xmlns:a16="http://schemas.microsoft.com/office/drawing/2014/main" id="{8824A9F9-E2BB-0441-81D0-A3A363A8F997}"/>
              </a:ext>
            </a:extLst>
          </p:cNvPr>
          <p:cNvSpPr>
            <a:spLocks noChangeShapeType="1"/>
          </p:cNvSpPr>
          <p:nvPr/>
        </p:nvSpPr>
        <p:spPr bwMode="auto">
          <a:xfrm>
            <a:off x="3514725" y="3014663"/>
            <a:ext cx="0" cy="315912"/>
          </a:xfrm>
          <a:prstGeom prst="line">
            <a:avLst/>
          </a:prstGeom>
          <a:noFill/>
          <a:ln w="38100" cap="flat" cmpd="sng">
            <a:solidFill>
              <a:srgbClr val="BBE0E3"/>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eaLnBrk="1">
              <a:defRPr/>
            </a:pPr>
            <a:endParaRPr lang="en-US" sz="1200">
              <a:solidFill>
                <a:srgbClr val="000000"/>
              </a:solidFill>
              <a:latin typeface="Helvetica" charset="0"/>
              <a:ea typeface="ＭＳ Ｐゴシック" charset="0"/>
              <a:sym typeface="Helvetica" charset="0"/>
            </a:endParaRPr>
          </a:p>
        </p:txBody>
      </p:sp>
      <p:sp>
        <p:nvSpPr>
          <p:cNvPr id="71687" name="Line 7">
            <a:extLst>
              <a:ext uri="{FF2B5EF4-FFF2-40B4-BE49-F238E27FC236}">
                <a16:creationId xmlns:a16="http://schemas.microsoft.com/office/drawing/2014/main" id="{3110847B-2167-BE43-8D26-896C9B5BEC61}"/>
              </a:ext>
            </a:extLst>
          </p:cNvPr>
          <p:cNvSpPr>
            <a:spLocks noChangeShapeType="1"/>
          </p:cNvSpPr>
          <p:nvPr/>
        </p:nvSpPr>
        <p:spPr bwMode="auto">
          <a:xfrm>
            <a:off x="5772150" y="2590800"/>
            <a:ext cx="0" cy="685800"/>
          </a:xfrm>
          <a:prstGeom prst="line">
            <a:avLst/>
          </a:prstGeom>
          <a:noFill/>
          <a:ln w="38100" cap="flat" cmpd="sng">
            <a:solidFill>
              <a:srgbClr val="BBE0E3"/>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eaLnBrk="1">
              <a:defRPr/>
            </a:pPr>
            <a:endParaRPr lang="en-US" sz="1200">
              <a:solidFill>
                <a:srgbClr val="000000"/>
              </a:solidFill>
              <a:latin typeface="Helvetica" charset="0"/>
              <a:ea typeface="ＭＳ Ｐゴシック" charset="0"/>
              <a:sym typeface="Helvetica" charset="0"/>
            </a:endParaRPr>
          </a:p>
        </p:txBody>
      </p:sp>
      <p:sp>
        <p:nvSpPr>
          <p:cNvPr id="71688" name="Line 8">
            <a:extLst>
              <a:ext uri="{FF2B5EF4-FFF2-40B4-BE49-F238E27FC236}">
                <a16:creationId xmlns:a16="http://schemas.microsoft.com/office/drawing/2014/main" id="{06A18831-CC26-134E-83A0-56E0BD1F4E7F}"/>
              </a:ext>
            </a:extLst>
          </p:cNvPr>
          <p:cNvSpPr>
            <a:spLocks noChangeShapeType="1"/>
          </p:cNvSpPr>
          <p:nvPr/>
        </p:nvSpPr>
        <p:spPr bwMode="auto">
          <a:xfrm>
            <a:off x="8077200" y="3048000"/>
            <a:ext cx="0" cy="685800"/>
          </a:xfrm>
          <a:prstGeom prst="line">
            <a:avLst/>
          </a:prstGeom>
          <a:noFill/>
          <a:ln w="38100" cap="flat" cmpd="sng">
            <a:solidFill>
              <a:srgbClr val="BBE0E3"/>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eaLnBrk="1">
              <a:defRPr/>
            </a:pPr>
            <a:endParaRPr lang="en-US" sz="1200">
              <a:solidFill>
                <a:srgbClr val="000000"/>
              </a:solidFill>
              <a:latin typeface="Helvetica" charset="0"/>
              <a:ea typeface="ＭＳ Ｐゴシック" charset="0"/>
              <a:sym typeface="Helvetica" charset="0"/>
            </a:endParaRPr>
          </a:p>
        </p:txBody>
      </p:sp>
      <p:sp>
        <p:nvSpPr>
          <p:cNvPr id="71689" name="Line 9">
            <a:extLst>
              <a:ext uri="{FF2B5EF4-FFF2-40B4-BE49-F238E27FC236}">
                <a16:creationId xmlns:a16="http://schemas.microsoft.com/office/drawing/2014/main" id="{4CD79E25-2F00-C743-BF8B-A7E72BDB46AE}"/>
              </a:ext>
            </a:extLst>
          </p:cNvPr>
          <p:cNvSpPr>
            <a:spLocks noChangeShapeType="1"/>
          </p:cNvSpPr>
          <p:nvPr/>
        </p:nvSpPr>
        <p:spPr bwMode="auto">
          <a:xfrm>
            <a:off x="3511550" y="3635375"/>
            <a:ext cx="0" cy="685800"/>
          </a:xfrm>
          <a:prstGeom prst="line">
            <a:avLst/>
          </a:prstGeom>
          <a:noFill/>
          <a:ln w="38100" cap="flat" cmpd="sng">
            <a:solidFill>
              <a:srgbClr val="BBE0E3"/>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eaLnBrk="1">
              <a:defRPr/>
            </a:pPr>
            <a:endParaRPr lang="en-US" sz="1200">
              <a:solidFill>
                <a:srgbClr val="000000"/>
              </a:solidFill>
              <a:latin typeface="Helvetica" charset="0"/>
              <a:ea typeface="ＭＳ Ｐゴシック" charset="0"/>
              <a:sym typeface="Helvetica" charset="0"/>
            </a:endParaRPr>
          </a:p>
        </p:txBody>
      </p:sp>
      <p:sp>
        <p:nvSpPr>
          <p:cNvPr id="71690" name="AutoShape 10">
            <a:extLst>
              <a:ext uri="{FF2B5EF4-FFF2-40B4-BE49-F238E27FC236}">
                <a16:creationId xmlns:a16="http://schemas.microsoft.com/office/drawing/2014/main" id="{37E32DBB-F158-B641-9C3D-4AF5043C2764}"/>
              </a:ext>
            </a:extLst>
          </p:cNvPr>
          <p:cNvSpPr>
            <a:spLocks/>
          </p:cNvSpPr>
          <p:nvPr/>
        </p:nvSpPr>
        <p:spPr bwMode="auto">
          <a:xfrm>
            <a:off x="2608263" y="3292475"/>
            <a:ext cx="1990725" cy="5048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0000"/>
          </a:solidFill>
          <a:ln w="57150" cap="flat" cmpd="sng">
            <a:solidFill>
              <a:srgbClr val="BBE0E3"/>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defRPr/>
            </a:pPr>
            <a:r>
              <a:rPr lang="ja-JP" altLang="en-US" sz="2800">
                <a:solidFill>
                  <a:srgbClr val="FFFFFF"/>
                </a:solidFill>
                <a:latin typeface="SimSun" pitchFamily="2" charset="-122"/>
                <a:ea typeface="SimSun" pitchFamily="2" charset="-122"/>
                <a:sym typeface="SimSun" pitchFamily="2" charset="-122"/>
              </a:rPr>
              <a:t>教堂牧师</a:t>
            </a:r>
            <a:r>
              <a:rPr lang="en-US" altLang="ja-JP" sz="2800">
                <a:solidFill>
                  <a:srgbClr val="FFFFFF"/>
                </a:solidFill>
                <a:latin typeface="SimSun" pitchFamily="2" charset="-122"/>
                <a:ea typeface="SimSun" pitchFamily="2" charset="-122"/>
                <a:sym typeface="SimSun" pitchFamily="2" charset="-122"/>
              </a:rPr>
              <a:t>	</a:t>
            </a:r>
            <a:endParaRPr lang="en-US" altLang="en-US"/>
          </a:p>
        </p:txBody>
      </p:sp>
      <p:sp>
        <p:nvSpPr>
          <p:cNvPr id="71691" name="Line 11">
            <a:extLst>
              <a:ext uri="{FF2B5EF4-FFF2-40B4-BE49-F238E27FC236}">
                <a16:creationId xmlns:a16="http://schemas.microsoft.com/office/drawing/2014/main" id="{98E97466-EADB-F94A-8DFB-B9A3D392C5AD}"/>
              </a:ext>
            </a:extLst>
          </p:cNvPr>
          <p:cNvSpPr>
            <a:spLocks noChangeShapeType="1"/>
          </p:cNvSpPr>
          <p:nvPr/>
        </p:nvSpPr>
        <p:spPr bwMode="auto">
          <a:xfrm>
            <a:off x="3511550" y="4625975"/>
            <a:ext cx="0" cy="685800"/>
          </a:xfrm>
          <a:prstGeom prst="line">
            <a:avLst/>
          </a:prstGeom>
          <a:noFill/>
          <a:ln w="38100" cap="flat" cmpd="sng">
            <a:solidFill>
              <a:srgbClr val="BBE0E3"/>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eaLnBrk="1">
              <a:defRPr/>
            </a:pPr>
            <a:endParaRPr lang="en-US" sz="1200">
              <a:solidFill>
                <a:srgbClr val="000000"/>
              </a:solidFill>
              <a:latin typeface="Helvetica" charset="0"/>
              <a:ea typeface="ＭＳ Ｐゴシック" charset="0"/>
              <a:sym typeface="Helvetica" charset="0"/>
            </a:endParaRPr>
          </a:p>
        </p:txBody>
      </p:sp>
      <p:sp>
        <p:nvSpPr>
          <p:cNvPr id="71692" name="AutoShape 12">
            <a:extLst>
              <a:ext uri="{FF2B5EF4-FFF2-40B4-BE49-F238E27FC236}">
                <a16:creationId xmlns:a16="http://schemas.microsoft.com/office/drawing/2014/main" id="{25B7F02A-8A88-BA4D-9F11-95B580A28602}"/>
              </a:ext>
            </a:extLst>
          </p:cNvPr>
          <p:cNvSpPr>
            <a:spLocks/>
          </p:cNvSpPr>
          <p:nvPr/>
        </p:nvSpPr>
        <p:spPr bwMode="auto">
          <a:xfrm>
            <a:off x="3090863" y="4213225"/>
            <a:ext cx="1025525" cy="584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000000"/>
          </a:solidFill>
          <a:ln w="57150" cap="flat" cmpd="sng">
            <a:solidFill>
              <a:srgbClr val="BBE0E3"/>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defRPr/>
            </a:pPr>
            <a:r>
              <a:rPr lang="ja-JP" altLang="en-US" sz="3400">
                <a:solidFill>
                  <a:srgbClr val="FFFFFF"/>
                </a:solidFill>
                <a:latin typeface="SimSun" pitchFamily="2" charset="-122"/>
                <a:ea typeface="SimSun" pitchFamily="2" charset="-122"/>
                <a:sym typeface="SimSun" pitchFamily="2" charset="-122"/>
              </a:rPr>
              <a:t>会吏</a:t>
            </a:r>
            <a:endParaRPr lang="en-US" altLang="en-US"/>
          </a:p>
        </p:txBody>
      </p:sp>
      <p:sp>
        <p:nvSpPr>
          <p:cNvPr id="71693" name="Line 13">
            <a:extLst>
              <a:ext uri="{FF2B5EF4-FFF2-40B4-BE49-F238E27FC236}">
                <a16:creationId xmlns:a16="http://schemas.microsoft.com/office/drawing/2014/main" id="{AB803A66-EF0D-6041-8167-24AD0DA49755}"/>
              </a:ext>
            </a:extLst>
          </p:cNvPr>
          <p:cNvSpPr>
            <a:spLocks noChangeShapeType="1"/>
          </p:cNvSpPr>
          <p:nvPr/>
        </p:nvSpPr>
        <p:spPr bwMode="auto">
          <a:xfrm>
            <a:off x="5797550" y="3635375"/>
            <a:ext cx="0" cy="685800"/>
          </a:xfrm>
          <a:prstGeom prst="line">
            <a:avLst/>
          </a:prstGeom>
          <a:noFill/>
          <a:ln w="38100" cap="flat" cmpd="sng">
            <a:solidFill>
              <a:srgbClr val="BBE0E3"/>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eaLnBrk="1">
              <a:defRPr/>
            </a:pPr>
            <a:endParaRPr lang="en-US" sz="1200">
              <a:solidFill>
                <a:srgbClr val="000000"/>
              </a:solidFill>
              <a:latin typeface="Helvetica" charset="0"/>
              <a:ea typeface="ＭＳ Ｐゴシック" charset="0"/>
              <a:sym typeface="Helvetica" charset="0"/>
            </a:endParaRPr>
          </a:p>
        </p:txBody>
      </p:sp>
      <p:sp>
        <p:nvSpPr>
          <p:cNvPr id="71694" name="AutoShape 14">
            <a:extLst>
              <a:ext uri="{FF2B5EF4-FFF2-40B4-BE49-F238E27FC236}">
                <a16:creationId xmlns:a16="http://schemas.microsoft.com/office/drawing/2014/main" id="{E3BA69E6-A357-2E49-B19A-0920B883E6B1}"/>
              </a:ext>
            </a:extLst>
          </p:cNvPr>
          <p:cNvSpPr>
            <a:spLocks/>
          </p:cNvSpPr>
          <p:nvPr/>
        </p:nvSpPr>
        <p:spPr bwMode="auto">
          <a:xfrm>
            <a:off x="5116513" y="3317875"/>
            <a:ext cx="1989137" cy="5048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0000"/>
          </a:solidFill>
          <a:ln w="57150" cap="flat" cmpd="sng">
            <a:solidFill>
              <a:srgbClr val="BBE0E3"/>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defRPr/>
            </a:pPr>
            <a:r>
              <a:rPr lang="ja-JP" altLang="en-US" sz="2800">
                <a:solidFill>
                  <a:srgbClr val="FFFFFF"/>
                </a:solidFill>
                <a:latin typeface="SimSun" pitchFamily="2" charset="-122"/>
                <a:ea typeface="SimSun" pitchFamily="2" charset="-122"/>
                <a:sym typeface="SimSun" pitchFamily="2" charset="-122"/>
              </a:rPr>
              <a:t>教堂牧师</a:t>
            </a:r>
            <a:r>
              <a:rPr lang="en-US" altLang="ja-JP" sz="2800">
                <a:solidFill>
                  <a:srgbClr val="FFFFFF"/>
                </a:solidFill>
                <a:latin typeface="SimSun" pitchFamily="2" charset="-122"/>
                <a:ea typeface="SimSun" pitchFamily="2" charset="-122"/>
                <a:sym typeface="SimSun" pitchFamily="2" charset="-122"/>
              </a:rPr>
              <a:t>	</a:t>
            </a:r>
            <a:endParaRPr lang="en-US" altLang="en-US"/>
          </a:p>
        </p:txBody>
      </p:sp>
      <p:sp>
        <p:nvSpPr>
          <p:cNvPr id="71695" name="Line 15">
            <a:extLst>
              <a:ext uri="{FF2B5EF4-FFF2-40B4-BE49-F238E27FC236}">
                <a16:creationId xmlns:a16="http://schemas.microsoft.com/office/drawing/2014/main" id="{D0334EC6-F76D-E24F-B841-A3873BF131E5}"/>
              </a:ext>
            </a:extLst>
          </p:cNvPr>
          <p:cNvSpPr>
            <a:spLocks noChangeShapeType="1"/>
          </p:cNvSpPr>
          <p:nvPr/>
        </p:nvSpPr>
        <p:spPr bwMode="auto">
          <a:xfrm>
            <a:off x="5797550" y="4625975"/>
            <a:ext cx="0" cy="685800"/>
          </a:xfrm>
          <a:prstGeom prst="line">
            <a:avLst/>
          </a:prstGeom>
          <a:noFill/>
          <a:ln w="38100" cap="flat" cmpd="sng">
            <a:solidFill>
              <a:srgbClr val="BBE0E3"/>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eaLnBrk="1">
              <a:defRPr/>
            </a:pPr>
            <a:endParaRPr lang="en-US" sz="1200">
              <a:solidFill>
                <a:srgbClr val="000000"/>
              </a:solidFill>
              <a:latin typeface="Helvetica" charset="0"/>
              <a:ea typeface="ＭＳ Ｐゴシック" charset="0"/>
              <a:sym typeface="Helvetica" charset="0"/>
            </a:endParaRPr>
          </a:p>
        </p:txBody>
      </p:sp>
      <p:sp>
        <p:nvSpPr>
          <p:cNvPr id="71696" name="Line 16">
            <a:extLst>
              <a:ext uri="{FF2B5EF4-FFF2-40B4-BE49-F238E27FC236}">
                <a16:creationId xmlns:a16="http://schemas.microsoft.com/office/drawing/2014/main" id="{027F1B12-62D6-DE47-83C3-51746F592B08}"/>
              </a:ext>
            </a:extLst>
          </p:cNvPr>
          <p:cNvSpPr>
            <a:spLocks noChangeShapeType="1"/>
          </p:cNvSpPr>
          <p:nvPr/>
        </p:nvSpPr>
        <p:spPr bwMode="auto">
          <a:xfrm>
            <a:off x="8069263" y="3635375"/>
            <a:ext cx="0" cy="685800"/>
          </a:xfrm>
          <a:prstGeom prst="line">
            <a:avLst/>
          </a:prstGeom>
          <a:noFill/>
          <a:ln w="38100" cap="flat" cmpd="sng">
            <a:solidFill>
              <a:srgbClr val="BBE0E3"/>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eaLnBrk="1">
              <a:defRPr/>
            </a:pPr>
            <a:endParaRPr lang="en-US" sz="1200">
              <a:solidFill>
                <a:srgbClr val="000000"/>
              </a:solidFill>
              <a:latin typeface="Helvetica" charset="0"/>
              <a:ea typeface="ＭＳ Ｐゴシック" charset="0"/>
              <a:sym typeface="Helvetica" charset="0"/>
            </a:endParaRPr>
          </a:p>
        </p:txBody>
      </p:sp>
      <p:sp>
        <p:nvSpPr>
          <p:cNvPr id="71697" name="AutoShape 17">
            <a:extLst>
              <a:ext uri="{FF2B5EF4-FFF2-40B4-BE49-F238E27FC236}">
                <a16:creationId xmlns:a16="http://schemas.microsoft.com/office/drawing/2014/main" id="{A0E5B0D8-92A5-2949-8E72-7C9D086C2D7F}"/>
              </a:ext>
            </a:extLst>
          </p:cNvPr>
          <p:cNvSpPr>
            <a:spLocks/>
          </p:cNvSpPr>
          <p:nvPr/>
        </p:nvSpPr>
        <p:spPr bwMode="auto">
          <a:xfrm>
            <a:off x="7388225" y="3317875"/>
            <a:ext cx="1989138" cy="5048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0000"/>
          </a:solidFill>
          <a:ln w="57150" cap="flat" cmpd="sng">
            <a:solidFill>
              <a:srgbClr val="BBE0E3"/>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defRPr/>
            </a:pPr>
            <a:r>
              <a:rPr lang="ja-JP" altLang="en-US" sz="2800">
                <a:solidFill>
                  <a:srgbClr val="FFFFFF"/>
                </a:solidFill>
                <a:latin typeface="SimSun" pitchFamily="2" charset="-122"/>
                <a:ea typeface="SimSun" pitchFamily="2" charset="-122"/>
                <a:sym typeface="SimSun" pitchFamily="2" charset="-122"/>
              </a:rPr>
              <a:t>教堂牧师</a:t>
            </a:r>
            <a:r>
              <a:rPr lang="en-US" altLang="ja-JP" sz="2800">
                <a:solidFill>
                  <a:srgbClr val="FFFFFF"/>
                </a:solidFill>
                <a:latin typeface="SimSun" pitchFamily="2" charset="-122"/>
                <a:ea typeface="SimSun" pitchFamily="2" charset="-122"/>
                <a:sym typeface="SimSun" pitchFamily="2" charset="-122"/>
              </a:rPr>
              <a:t>	</a:t>
            </a:r>
            <a:endParaRPr lang="en-US" altLang="en-US"/>
          </a:p>
        </p:txBody>
      </p:sp>
      <p:sp>
        <p:nvSpPr>
          <p:cNvPr id="71698" name="Line 18">
            <a:extLst>
              <a:ext uri="{FF2B5EF4-FFF2-40B4-BE49-F238E27FC236}">
                <a16:creationId xmlns:a16="http://schemas.microsoft.com/office/drawing/2014/main" id="{D4C276A4-1009-9C45-AD59-2FD21B1A6725}"/>
              </a:ext>
            </a:extLst>
          </p:cNvPr>
          <p:cNvSpPr>
            <a:spLocks noChangeShapeType="1"/>
          </p:cNvSpPr>
          <p:nvPr/>
        </p:nvSpPr>
        <p:spPr bwMode="auto">
          <a:xfrm>
            <a:off x="8069263" y="4625975"/>
            <a:ext cx="0" cy="685800"/>
          </a:xfrm>
          <a:prstGeom prst="line">
            <a:avLst/>
          </a:prstGeom>
          <a:noFill/>
          <a:ln w="38100" cap="flat" cmpd="sng">
            <a:solidFill>
              <a:srgbClr val="BBE0E3"/>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eaLnBrk="1">
              <a:defRPr/>
            </a:pPr>
            <a:endParaRPr lang="en-US" sz="1200">
              <a:solidFill>
                <a:srgbClr val="000000"/>
              </a:solidFill>
              <a:latin typeface="Helvetica" charset="0"/>
              <a:ea typeface="ＭＳ Ｐゴシック" charset="0"/>
              <a:sym typeface="Helvetica" charset="0"/>
            </a:endParaRPr>
          </a:p>
        </p:txBody>
      </p:sp>
      <p:sp>
        <p:nvSpPr>
          <p:cNvPr id="71699" name="AutoShape 19">
            <a:extLst>
              <a:ext uri="{FF2B5EF4-FFF2-40B4-BE49-F238E27FC236}">
                <a16:creationId xmlns:a16="http://schemas.microsoft.com/office/drawing/2014/main" id="{0A74A3D9-F043-DC45-9ECD-ABE429F9259E}"/>
              </a:ext>
            </a:extLst>
          </p:cNvPr>
          <p:cNvSpPr>
            <a:spLocks/>
          </p:cNvSpPr>
          <p:nvPr/>
        </p:nvSpPr>
        <p:spPr bwMode="auto">
          <a:xfrm>
            <a:off x="5229225" y="4213225"/>
            <a:ext cx="1023938" cy="584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000000"/>
          </a:solidFill>
          <a:ln w="57150" cap="flat" cmpd="sng">
            <a:solidFill>
              <a:srgbClr val="BBE0E3"/>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defRPr/>
            </a:pPr>
            <a:r>
              <a:rPr lang="ja-JP" altLang="en-US" sz="3400">
                <a:solidFill>
                  <a:srgbClr val="FFFFFF"/>
                </a:solidFill>
                <a:latin typeface="SimSun" pitchFamily="2" charset="-122"/>
                <a:ea typeface="SimSun" pitchFamily="2" charset="-122"/>
                <a:sym typeface="SimSun" pitchFamily="2" charset="-122"/>
              </a:rPr>
              <a:t>会吏</a:t>
            </a:r>
            <a:endParaRPr lang="en-US" altLang="en-US"/>
          </a:p>
        </p:txBody>
      </p:sp>
      <p:sp>
        <p:nvSpPr>
          <p:cNvPr id="71700" name="AutoShape 20">
            <a:extLst>
              <a:ext uri="{FF2B5EF4-FFF2-40B4-BE49-F238E27FC236}">
                <a16:creationId xmlns:a16="http://schemas.microsoft.com/office/drawing/2014/main" id="{6FD3DE97-2875-9A4E-85C2-453B2FFF7DEF}"/>
              </a:ext>
            </a:extLst>
          </p:cNvPr>
          <p:cNvSpPr>
            <a:spLocks/>
          </p:cNvSpPr>
          <p:nvPr/>
        </p:nvSpPr>
        <p:spPr bwMode="auto">
          <a:xfrm>
            <a:off x="7545388" y="4254500"/>
            <a:ext cx="1023937" cy="5826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000000"/>
          </a:solidFill>
          <a:ln w="57150" cap="flat" cmpd="sng">
            <a:solidFill>
              <a:srgbClr val="BBE0E3"/>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defRPr/>
            </a:pPr>
            <a:r>
              <a:rPr lang="ja-JP" altLang="en-US" sz="3400">
                <a:solidFill>
                  <a:srgbClr val="FFFFFF"/>
                </a:solidFill>
                <a:latin typeface="SimSun" pitchFamily="2" charset="-122"/>
                <a:ea typeface="SimSun" pitchFamily="2" charset="-122"/>
                <a:sym typeface="SimSun" pitchFamily="2" charset="-122"/>
              </a:rPr>
              <a:t>会吏</a:t>
            </a:r>
            <a:endParaRPr lang="en-US" altLang="en-US"/>
          </a:p>
        </p:txBody>
      </p:sp>
      <p:pic>
        <p:nvPicPr>
          <p:cNvPr id="71701" name="Picture 21" descr="image.png">
            <a:extLst>
              <a:ext uri="{FF2B5EF4-FFF2-40B4-BE49-F238E27FC236}">
                <a16:creationId xmlns:a16="http://schemas.microsoft.com/office/drawing/2014/main" id="{B136DA53-938A-C149-A704-BFAA1ECBB3DA}"/>
              </a:ext>
            </a:extLst>
          </p:cNvPr>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2486025" y="5386388"/>
            <a:ext cx="2057400" cy="1393825"/>
          </a:xfrm>
          <a:prstGeom prst="rect">
            <a:avLst/>
          </a:prstGeom>
          <a:noFill/>
          <a:ln w="57150"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71702" name="Picture 22" descr="image.png">
            <a:extLst>
              <a:ext uri="{FF2B5EF4-FFF2-40B4-BE49-F238E27FC236}">
                <a16:creationId xmlns:a16="http://schemas.microsoft.com/office/drawing/2014/main" id="{6F2844DF-971E-3640-B147-6F71FBE49BC6}"/>
              </a:ext>
            </a:extLst>
          </p:cNvPr>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4773613" y="5387975"/>
            <a:ext cx="2057400" cy="1393825"/>
          </a:xfrm>
          <a:prstGeom prst="rect">
            <a:avLst/>
          </a:prstGeom>
          <a:noFill/>
          <a:ln w="57150"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71703" name="Picture 23" descr="image.png">
            <a:extLst>
              <a:ext uri="{FF2B5EF4-FFF2-40B4-BE49-F238E27FC236}">
                <a16:creationId xmlns:a16="http://schemas.microsoft.com/office/drawing/2014/main" id="{E0A599D5-4AAE-1045-9954-00A976398AC8}"/>
              </a:ext>
            </a:extLst>
          </p:cNvPr>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045325" y="5387975"/>
            <a:ext cx="2057400" cy="1393825"/>
          </a:xfrm>
          <a:prstGeom prst="rect">
            <a:avLst/>
          </a:prstGeom>
          <a:noFill/>
          <a:ln w="57150"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71704" name="AutoShape 24">
            <a:extLst>
              <a:ext uri="{FF2B5EF4-FFF2-40B4-BE49-F238E27FC236}">
                <a16:creationId xmlns:a16="http://schemas.microsoft.com/office/drawing/2014/main" id="{0F5D35D1-2178-0D46-BF0D-EB2EB15E364C}"/>
              </a:ext>
            </a:extLst>
          </p:cNvPr>
          <p:cNvSpPr>
            <a:spLocks/>
          </p:cNvSpPr>
          <p:nvPr/>
        </p:nvSpPr>
        <p:spPr bwMode="auto">
          <a:xfrm>
            <a:off x="5151438" y="2146300"/>
            <a:ext cx="1252537" cy="6937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0000"/>
          </a:solidFill>
          <a:ln w="57150" cap="flat" cmpd="sng">
            <a:solidFill>
              <a:srgbClr val="BBE0E3"/>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defRPr/>
            </a:pPr>
            <a:r>
              <a:rPr lang="ja-JP" altLang="en-US" sz="4300">
                <a:solidFill>
                  <a:srgbClr val="FFFFFF"/>
                </a:solidFill>
                <a:latin typeface="SimSun" pitchFamily="2" charset="-122"/>
                <a:ea typeface="SimSun" pitchFamily="2" charset="-122"/>
                <a:sym typeface="SimSun" pitchFamily="2" charset="-122"/>
              </a:rPr>
              <a:t>会督</a:t>
            </a:r>
            <a:endParaRPr lang="en-US" altLang="en-US"/>
          </a:p>
        </p:txBody>
      </p:sp>
      <p:pic>
        <p:nvPicPr>
          <p:cNvPr id="71705" name="Picture 25" descr="image.png">
            <a:extLst>
              <a:ext uri="{FF2B5EF4-FFF2-40B4-BE49-F238E27FC236}">
                <a16:creationId xmlns:a16="http://schemas.microsoft.com/office/drawing/2014/main" id="{16736E5C-D896-B64F-8156-B99F0528A44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76200"/>
            <a:ext cx="1882775" cy="1882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71706" name="AutoShape 26">
            <a:extLst>
              <a:ext uri="{FF2B5EF4-FFF2-40B4-BE49-F238E27FC236}">
                <a16:creationId xmlns:a16="http://schemas.microsoft.com/office/drawing/2014/main" id="{A76C7852-E8DA-5F4A-91D5-4EAC2C0EA8DD}"/>
              </a:ext>
            </a:extLst>
          </p:cNvPr>
          <p:cNvSpPr>
            <a:spLocks/>
          </p:cNvSpPr>
          <p:nvPr/>
        </p:nvSpPr>
        <p:spPr bwMode="auto">
          <a:xfrm>
            <a:off x="2890838" y="5614988"/>
            <a:ext cx="1247775" cy="10652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defRPr/>
            </a:pPr>
            <a:r>
              <a:rPr lang="ja-JP" altLang="en-US" sz="4200">
                <a:solidFill>
                  <a:srgbClr val="FFFFFF"/>
                </a:solidFill>
                <a:latin typeface="SimSun" pitchFamily="2" charset="-122"/>
                <a:ea typeface="SimSun" pitchFamily="2" charset="-122"/>
                <a:sym typeface="SimSun" pitchFamily="2" charset="-122"/>
              </a:rPr>
              <a:t>会友</a:t>
            </a:r>
            <a:endParaRPr lang="en-US" altLang="en-US" sz="1200">
              <a:solidFill>
                <a:srgbClr val="FFFFFF"/>
              </a:solidFill>
              <a:latin typeface="SimSun" pitchFamily="2" charset="-122"/>
              <a:ea typeface="SimSun" pitchFamily="2" charset="-122"/>
              <a:sym typeface="SimSun" pitchFamily="2" charset="-122"/>
            </a:endParaRPr>
          </a:p>
        </p:txBody>
      </p:sp>
      <p:sp>
        <p:nvSpPr>
          <p:cNvPr id="71707" name="AutoShape 27">
            <a:extLst>
              <a:ext uri="{FF2B5EF4-FFF2-40B4-BE49-F238E27FC236}">
                <a16:creationId xmlns:a16="http://schemas.microsoft.com/office/drawing/2014/main" id="{6B366545-CD69-E84A-87AD-50A3A2480CE1}"/>
              </a:ext>
            </a:extLst>
          </p:cNvPr>
          <p:cNvSpPr>
            <a:spLocks/>
          </p:cNvSpPr>
          <p:nvPr/>
        </p:nvSpPr>
        <p:spPr bwMode="auto">
          <a:xfrm>
            <a:off x="5118100" y="5614988"/>
            <a:ext cx="1246188" cy="10652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defRPr/>
            </a:pPr>
            <a:r>
              <a:rPr lang="ja-JP" altLang="en-US" sz="4200">
                <a:solidFill>
                  <a:srgbClr val="FFFFFF"/>
                </a:solidFill>
                <a:latin typeface="SimSun" pitchFamily="2" charset="-122"/>
                <a:ea typeface="SimSun" pitchFamily="2" charset="-122"/>
                <a:sym typeface="SimSun" pitchFamily="2" charset="-122"/>
              </a:rPr>
              <a:t>会友</a:t>
            </a:r>
            <a:endParaRPr lang="en-US" altLang="en-US" sz="1200">
              <a:solidFill>
                <a:srgbClr val="FFFFFF"/>
              </a:solidFill>
              <a:latin typeface="SimSun" pitchFamily="2" charset="-122"/>
              <a:ea typeface="SimSun" pitchFamily="2" charset="-122"/>
              <a:sym typeface="SimSun" pitchFamily="2" charset="-122"/>
            </a:endParaRPr>
          </a:p>
        </p:txBody>
      </p:sp>
      <p:sp>
        <p:nvSpPr>
          <p:cNvPr id="71708" name="AutoShape 28">
            <a:extLst>
              <a:ext uri="{FF2B5EF4-FFF2-40B4-BE49-F238E27FC236}">
                <a16:creationId xmlns:a16="http://schemas.microsoft.com/office/drawing/2014/main" id="{0AEBBCBD-7618-B44A-8494-ED1AE432C983}"/>
              </a:ext>
            </a:extLst>
          </p:cNvPr>
          <p:cNvSpPr>
            <a:spLocks/>
          </p:cNvSpPr>
          <p:nvPr/>
        </p:nvSpPr>
        <p:spPr bwMode="auto">
          <a:xfrm>
            <a:off x="7467600" y="5703888"/>
            <a:ext cx="1247775" cy="10636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defRPr/>
            </a:pPr>
            <a:r>
              <a:rPr lang="ja-JP" altLang="en-US" sz="4200">
                <a:solidFill>
                  <a:srgbClr val="FFFFFF"/>
                </a:solidFill>
                <a:latin typeface="SimSun" pitchFamily="2" charset="-122"/>
                <a:ea typeface="SimSun" pitchFamily="2" charset="-122"/>
                <a:sym typeface="SimSun" pitchFamily="2" charset="-122"/>
              </a:rPr>
              <a:t>会友</a:t>
            </a:r>
            <a:endParaRPr lang="en-US" altLang="en-US" sz="1200">
              <a:solidFill>
                <a:srgbClr val="FFFFFF"/>
              </a:solidFill>
              <a:latin typeface="SimSun" pitchFamily="2" charset="-122"/>
              <a:ea typeface="SimSun" pitchFamily="2" charset="-122"/>
              <a:sym typeface="SimSun" pitchFamily="2" charset="-122"/>
            </a:endParaRPr>
          </a:p>
        </p:txBody>
      </p:sp>
      <p:sp>
        <p:nvSpPr>
          <p:cNvPr id="71709" name="AutoShape 29">
            <a:extLst>
              <a:ext uri="{FF2B5EF4-FFF2-40B4-BE49-F238E27FC236}">
                <a16:creationId xmlns:a16="http://schemas.microsoft.com/office/drawing/2014/main" id="{E781D382-38A4-1D4D-9F52-C04FCC0AD336}"/>
              </a:ext>
            </a:extLst>
          </p:cNvPr>
          <p:cNvSpPr>
            <a:spLocks/>
          </p:cNvSpPr>
          <p:nvPr/>
        </p:nvSpPr>
        <p:spPr bwMode="auto">
          <a:xfrm>
            <a:off x="481013" y="3021013"/>
            <a:ext cx="2047875" cy="32162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defRPr/>
            </a:pPr>
            <a:r>
              <a:rPr lang="ja-JP" altLang="en-US" sz="2600">
                <a:solidFill>
                  <a:srgbClr val="FFFFFF"/>
                </a:solidFill>
                <a:latin typeface="SimSun" pitchFamily="2" charset="-122"/>
                <a:ea typeface="SimSun" pitchFamily="2" charset="-122"/>
                <a:sym typeface="SimSun" pitchFamily="2" charset="-122"/>
              </a:rPr>
              <a:t>圣公会</a:t>
            </a:r>
            <a:r>
              <a:rPr lang="en-US" altLang="ja-JP" sz="2600">
                <a:solidFill>
                  <a:srgbClr val="FFFFFF"/>
                </a:solidFill>
                <a:latin typeface="SimSun" pitchFamily="2" charset="-122"/>
                <a:ea typeface="SimSun" pitchFamily="2" charset="-122"/>
                <a:sym typeface="SimSun" pitchFamily="2" charset="-122"/>
              </a:rPr>
              <a:t>		</a:t>
            </a:r>
          </a:p>
          <a:p>
            <a:pPr eaLnBrk="1">
              <a:lnSpc>
                <a:spcPct val="115000"/>
              </a:lnSpc>
              <a:spcBef>
                <a:spcPts val="1000"/>
              </a:spcBef>
              <a:defRPr/>
            </a:pPr>
            <a:r>
              <a:rPr lang="ja-JP" altLang="en-US" sz="2600">
                <a:solidFill>
                  <a:srgbClr val="FFFFFF"/>
                </a:solidFill>
                <a:latin typeface="SimSun" pitchFamily="2" charset="-122"/>
                <a:ea typeface="SimSun" pitchFamily="2" charset="-122"/>
                <a:sym typeface="SimSun" pitchFamily="2" charset="-122"/>
              </a:rPr>
              <a:t>信义会</a:t>
            </a:r>
            <a:endParaRPr lang="en-US" altLang="ja-JP" sz="2600">
              <a:solidFill>
                <a:srgbClr val="FFFFFF"/>
              </a:solidFill>
              <a:latin typeface="SimSun" pitchFamily="2" charset="-122"/>
              <a:ea typeface="SimSun" pitchFamily="2" charset="-122"/>
              <a:sym typeface="SimSun" pitchFamily="2" charset="-122"/>
            </a:endParaRPr>
          </a:p>
          <a:p>
            <a:pPr eaLnBrk="1">
              <a:lnSpc>
                <a:spcPct val="115000"/>
              </a:lnSpc>
              <a:spcBef>
                <a:spcPts val="1000"/>
              </a:spcBef>
              <a:defRPr/>
            </a:pPr>
            <a:r>
              <a:rPr lang="ja-JP" altLang="en-US" sz="2600">
                <a:solidFill>
                  <a:srgbClr val="FFFFFF"/>
                </a:solidFill>
                <a:latin typeface="SimSun" pitchFamily="2" charset="-122"/>
                <a:ea typeface="SimSun" pitchFamily="2" charset="-122"/>
                <a:sym typeface="SimSun" pitchFamily="2" charset="-122"/>
              </a:rPr>
              <a:t>卫理公会</a:t>
            </a:r>
            <a:endParaRPr lang="en-US" altLang="ja-JP" sz="2600">
              <a:solidFill>
                <a:srgbClr val="FFFFFF"/>
              </a:solidFill>
              <a:latin typeface="SimSun" pitchFamily="2" charset="-122"/>
              <a:ea typeface="SimSun" pitchFamily="2" charset="-122"/>
              <a:sym typeface="SimSun" pitchFamily="2" charset="-122"/>
            </a:endParaRPr>
          </a:p>
          <a:p>
            <a:pPr eaLnBrk="1">
              <a:lnSpc>
                <a:spcPct val="115000"/>
              </a:lnSpc>
              <a:spcBef>
                <a:spcPts val="1000"/>
              </a:spcBef>
              <a:defRPr/>
            </a:pPr>
            <a:r>
              <a:rPr lang="ja-JP" altLang="en-US" sz="2600">
                <a:solidFill>
                  <a:srgbClr val="FFFFFF"/>
                </a:solidFill>
                <a:latin typeface="SimSun" pitchFamily="2" charset="-122"/>
                <a:ea typeface="SimSun" pitchFamily="2" charset="-122"/>
                <a:sym typeface="SimSun" pitchFamily="2" charset="-122"/>
              </a:rPr>
              <a:t>东正教</a:t>
            </a:r>
            <a:endParaRPr lang="en-US" altLang="ja-JP" sz="2600">
              <a:solidFill>
                <a:srgbClr val="FFFFFF"/>
              </a:solidFill>
              <a:latin typeface="SimSun" pitchFamily="2" charset="-122"/>
              <a:ea typeface="SimSun" pitchFamily="2" charset="-122"/>
              <a:sym typeface="SimSun" pitchFamily="2" charset="-122"/>
            </a:endParaRPr>
          </a:p>
          <a:p>
            <a:pPr eaLnBrk="1">
              <a:lnSpc>
                <a:spcPct val="115000"/>
              </a:lnSpc>
              <a:spcBef>
                <a:spcPts val="1000"/>
              </a:spcBef>
              <a:defRPr/>
            </a:pPr>
            <a:r>
              <a:rPr lang="ja-JP" altLang="en-US" sz="2600">
                <a:solidFill>
                  <a:srgbClr val="FFFFFF"/>
                </a:solidFill>
                <a:latin typeface="SimSun" pitchFamily="2" charset="-122"/>
                <a:ea typeface="SimSun" pitchFamily="2" charset="-122"/>
                <a:sym typeface="SimSun" pitchFamily="2" charset="-122"/>
              </a:rPr>
              <a:t>天主教</a:t>
            </a:r>
            <a:endParaRPr lang="en-US" altLang="en-US" sz="2600">
              <a:solidFill>
                <a:srgbClr val="FFFFFF"/>
              </a:solidFill>
              <a:latin typeface="SimSun" pitchFamily="2" charset="-122"/>
              <a:ea typeface="SimSun" pitchFamily="2" charset="-122"/>
              <a:sym typeface="SimSun" pitchFamily="2" charset="-122"/>
            </a:endParaRPr>
          </a:p>
        </p:txBody>
      </p:sp>
      <p:sp>
        <p:nvSpPr>
          <p:cNvPr id="71710" name="AutoShape 30">
            <a:extLst>
              <a:ext uri="{FF2B5EF4-FFF2-40B4-BE49-F238E27FC236}">
                <a16:creationId xmlns:a16="http://schemas.microsoft.com/office/drawing/2014/main" id="{F119AE68-EDCB-0B47-A315-67129035E7A3}"/>
              </a:ext>
            </a:extLst>
          </p:cNvPr>
          <p:cNvSpPr>
            <a:spLocks/>
          </p:cNvSpPr>
          <p:nvPr/>
        </p:nvSpPr>
        <p:spPr bwMode="auto">
          <a:xfrm>
            <a:off x="8047038" y="195263"/>
            <a:ext cx="782637" cy="4381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defRPr/>
            </a:pPr>
            <a:r>
              <a:rPr lang="en-US" altLang="en-US">
                <a:solidFill>
                  <a:srgbClr val="FFFFFF"/>
                </a:solidFill>
              </a:rPr>
              <a:t>244a</a:t>
            </a:r>
            <a:endParaRPr lang="en-US" altLang="en-US"/>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28074600" presetClass="entr" presetSubtype="0" fill="hold" nodeType="afterEffect">
                                  <p:stCondLst>
                                    <p:cond delay="0"/>
                                  </p:stCondLst>
                                  <p:childTnLst>
                                    <p:set>
                                      <p:cBhvr>
                                        <p:cTn id="6" dur="1" fill="hold">
                                          <p:stCondLst>
                                            <p:cond delay="499"/>
                                          </p:stCondLst>
                                        </p:cTn>
                                        <p:tgtEl>
                                          <p:spTgt spid="71705"/>
                                        </p:tgtEl>
                                        <p:attrNameLst>
                                          <p:attrName>style.visibility</p:attrName>
                                        </p:attrNameLst>
                                      </p:cBhvr>
                                      <p:to>
                                        <p:strVal val="visible"/>
                                      </p:to>
                                    </p:set>
                                  </p:childTnLst>
                                </p:cTn>
                              </p:par>
                            </p:childTnLst>
                          </p:cTn>
                        </p:par>
                        <p:par>
                          <p:cTn id="7" fill="hold" nodeType="afterGroup">
                            <p:stCondLst>
                              <p:cond delay="500"/>
                            </p:stCondLst>
                            <p:childTnLst>
                              <p:par>
                                <p:cTn id="8" presetID="1728074600" presetClass="entr" presetSubtype="0" fill="hold" nodeType="afterEffect">
                                  <p:stCondLst>
                                    <p:cond delay="0"/>
                                  </p:stCondLst>
                                  <p:childTnLst>
                                    <p:set>
                                      <p:cBhvr>
                                        <p:cTn id="9" dur="1" fill="hold">
                                          <p:stCondLst>
                                            <p:cond delay="499"/>
                                          </p:stCondLst>
                                        </p:cTn>
                                        <p:tgtEl>
                                          <p:spTgt spid="71684"/>
                                        </p:tgtEl>
                                        <p:attrNameLst>
                                          <p:attrName>style.visibility</p:attrName>
                                        </p:attrNameLst>
                                      </p:cBhvr>
                                      <p:to>
                                        <p:strVal val="visible"/>
                                      </p:to>
                                    </p:set>
                                  </p:childTnLst>
                                </p:cTn>
                              </p:par>
                            </p:childTnLst>
                          </p:cTn>
                        </p:par>
                        <p:par>
                          <p:cTn id="10" fill="hold" nodeType="afterGroup">
                            <p:stCondLst>
                              <p:cond delay="1000"/>
                            </p:stCondLst>
                            <p:childTnLst>
                              <p:par>
                                <p:cTn id="11" presetID="1728074600" presetClass="entr" presetSubtype="0" fill="hold" grpId="0" nodeType="afterEffect">
                                  <p:stCondLst>
                                    <p:cond delay="0"/>
                                  </p:stCondLst>
                                  <p:childTnLst>
                                    <p:set>
                                      <p:cBhvr>
                                        <p:cTn id="12" dur="1" fill="hold">
                                          <p:stCondLst>
                                            <p:cond delay="499"/>
                                          </p:stCondLst>
                                        </p:cTn>
                                        <p:tgtEl>
                                          <p:spTgt spid="71704"/>
                                        </p:tgtEl>
                                        <p:attrNameLst>
                                          <p:attrName>style.visibility</p:attrName>
                                        </p:attrNameLst>
                                      </p:cBhvr>
                                      <p:to>
                                        <p:strVal val="visible"/>
                                      </p:to>
                                    </p:set>
                                  </p:childTnLst>
                                </p:cTn>
                              </p:par>
                            </p:childTnLst>
                          </p:cTn>
                        </p:par>
                        <p:par>
                          <p:cTn id="13" fill="hold" nodeType="afterGroup">
                            <p:stCondLst>
                              <p:cond delay="1500"/>
                            </p:stCondLst>
                            <p:childTnLst>
                              <p:par>
                                <p:cTn id="14" presetID="1728074600" presetClass="entr" presetSubtype="0" fill="hold" nodeType="afterEffect">
                                  <p:stCondLst>
                                    <p:cond delay="0"/>
                                  </p:stCondLst>
                                  <p:childTnLst>
                                    <p:set>
                                      <p:cBhvr>
                                        <p:cTn id="15" dur="1" fill="hold">
                                          <p:stCondLst>
                                            <p:cond delay="499"/>
                                          </p:stCondLst>
                                        </p:cTn>
                                        <p:tgtEl>
                                          <p:spTgt spid="71685"/>
                                        </p:tgtEl>
                                        <p:attrNameLst>
                                          <p:attrName>style.visibility</p:attrName>
                                        </p:attrNameLst>
                                      </p:cBhvr>
                                      <p:to>
                                        <p:strVal val="visible"/>
                                      </p:to>
                                    </p:set>
                                  </p:childTnLst>
                                </p:cTn>
                              </p:par>
                            </p:childTnLst>
                          </p:cTn>
                        </p:par>
                        <p:par>
                          <p:cTn id="16" fill="hold" nodeType="afterGroup">
                            <p:stCondLst>
                              <p:cond delay="2000"/>
                            </p:stCondLst>
                            <p:childTnLst>
                              <p:par>
                                <p:cTn id="17" presetID="1728074600" presetClass="entr" presetSubtype="0" fill="hold" nodeType="afterEffect">
                                  <p:stCondLst>
                                    <p:cond delay="0"/>
                                  </p:stCondLst>
                                  <p:childTnLst>
                                    <p:set>
                                      <p:cBhvr>
                                        <p:cTn id="18" dur="1" fill="hold">
                                          <p:stCondLst>
                                            <p:cond delay="499"/>
                                          </p:stCondLst>
                                        </p:cTn>
                                        <p:tgtEl>
                                          <p:spTgt spid="71686"/>
                                        </p:tgtEl>
                                        <p:attrNameLst>
                                          <p:attrName>style.visibility</p:attrName>
                                        </p:attrNameLst>
                                      </p:cBhvr>
                                      <p:to>
                                        <p:strVal val="visible"/>
                                      </p:to>
                                    </p:set>
                                  </p:childTnLst>
                                </p:cTn>
                              </p:par>
                            </p:childTnLst>
                          </p:cTn>
                        </p:par>
                        <p:par>
                          <p:cTn id="19" fill="hold" nodeType="afterGroup">
                            <p:stCondLst>
                              <p:cond delay="2500"/>
                            </p:stCondLst>
                            <p:childTnLst>
                              <p:par>
                                <p:cTn id="20" presetID="1728074600" presetClass="entr" presetSubtype="0" fill="hold" grpId="0" nodeType="afterEffect">
                                  <p:stCondLst>
                                    <p:cond delay="0"/>
                                  </p:stCondLst>
                                  <p:childTnLst>
                                    <p:set>
                                      <p:cBhvr>
                                        <p:cTn id="21" dur="1" fill="hold">
                                          <p:stCondLst>
                                            <p:cond delay="499"/>
                                          </p:stCondLst>
                                        </p:cTn>
                                        <p:tgtEl>
                                          <p:spTgt spid="71690"/>
                                        </p:tgtEl>
                                        <p:attrNameLst>
                                          <p:attrName>style.visibility</p:attrName>
                                        </p:attrNameLst>
                                      </p:cBhvr>
                                      <p:to>
                                        <p:strVal val="visible"/>
                                      </p:to>
                                    </p:set>
                                  </p:childTnLst>
                                </p:cTn>
                              </p:par>
                            </p:childTnLst>
                          </p:cTn>
                        </p:par>
                        <p:par>
                          <p:cTn id="22" fill="hold" nodeType="afterGroup">
                            <p:stCondLst>
                              <p:cond delay="3000"/>
                            </p:stCondLst>
                            <p:childTnLst>
                              <p:par>
                                <p:cTn id="23" presetID="1728074600" presetClass="entr" presetSubtype="0" fill="hold" nodeType="afterEffect">
                                  <p:stCondLst>
                                    <p:cond delay="0"/>
                                  </p:stCondLst>
                                  <p:childTnLst>
                                    <p:set>
                                      <p:cBhvr>
                                        <p:cTn id="24" dur="1" fill="hold">
                                          <p:stCondLst>
                                            <p:cond delay="499"/>
                                          </p:stCondLst>
                                        </p:cTn>
                                        <p:tgtEl>
                                          <p:spTgt spid="71687"/>
                                        </p:tgtEl>
                                        <p:attrNameLst>
                                          <p:attrName>style.visibility</p:attrName>
                                        </p:attrNameLst>
                                      </p:cBhvr>
                                      <p:to>
                                        <p:strVal val="visible"/>
                                      </p:to>
                                    </p:set>
                                  </p:childTnLst>
                                </p:cTn>
                              </p:par>
                            </p:childTnLst>
                          </p:cTn>
                        </p:par>
                        <p:par>
                          <p:cTn id="25" fill="hold" nodeType="afterGroup">
                            <p:stCondLst>
                              <p:cond delay="3500"/>
                            </p:stCondLst>
                            <p:childTnLst>
                              <p:par>
                                <p:cTn id="26" presetID="1728074600" presetClass="entr" presetSubtype="0" fill="hold" grpId="0" nodeType="afterEffect">
                                  <p:stCondLst>
                                    <p:cond delay="0"/>
                                  </p:stCondLst>
                                  <p:childTnLst>
                                    <p:set>
                                      <p:cBhvr>
                                        <p:cTn id="27" dur="1" fill="hold">
                                          <p:stCondLst>
                                            <p:cond delay="499"/>
                                          </p:stCondLst>
                                        </p:cTn>
                                        <p:tgtEl>
                                          <p:spTgt spid="71694"/>
                                        </p:tgtEl>
                                        <p:attrNameLst>
                                          <p:attrName>style.visibility</p:attrName>
                                        </p:attrNameLst>
                                      </p:cBhvr>
                                      <p:to>
                                        <p:strVal val="visible"/>
                                      </p:to>
                                    </p:set>
                                  </p:childTnLst>
                                </p:cTn>
                              </p:par>
                            </p:childTnLst>
                          </p:cTn>
                        </p:par>
                        <p:par>
                          <p:cTn id="28" fill="hold" nodeType="afterGroup">
                            <p:stCondLst>
                              <p:cond delay="4000"/>
                            </p:stCondLst>
                            <p:childTnLst>
                              <p:par>
                                <p:cTn id="29" presetID="1728074600" presetClass="entr" presetSubtype="0" fill="hold" grpId="0" nodeType="afterEffect">
                                  <p:stCondLst>
                                    <p:cond delay="0"/>
                                  </p:stCondLst>
                                  <p:childTnLst>
                                    <p:set>
                                      <p:cBhvr>
                                        <p:cTn id="30" dur="1" fill="hold">
                                          <p:stCondLst>
                                            <p:cond delay="499"/>
                                          </p:stCondLst>
                                        </p:cTn>
                                        <p:tgtEl>
                                          <p:spTgt spid="71697"/>
                                        </p:tgtEl>
                                        <p:attrNameLst>
                                          <p:attrName>style.visibility</p:attrName>
                                        </p:attrNameLst>
                                      </p:cBhvr>
                                      <p:to>
                                        <p:strVal val="visible"/>
                                      </p:to>
                                    </p:set>
                                  </p:childTnLst>
                                </p:cTn>
                              </p:par>
                            </p:childTnLst>
                          </p:cTn>
                        </p:par>
                        <p:par>
                          <p:cTn id="31" fill="hold" nodeType="afterGroup">
                            <p:stCondLst>
                              <p:cond delay="4500"/>
                            </p:stCondLst>
                            <p:childTnLst>
                              <p:par>
                                <p:cTn id="32" presetID="1728074600" presetClass="entr" presetSubtype="0" fill="hold" nodeType="afterEffect">
                                  <p:stCondLst>
                                    <p:cond delay="0"/>
                                  </p:stCondLst>
                                  <p:childTnLst>
                                    <p:set>
                                      <p:cBhvr>
                                        <p:cTn id="33" dur="1" fill="hold">
                                          <p:stCondLst>
                                            <p:cond delay="499"/>
                                          </p:stCondLst>
                                        </p:cTn>
                                        <p:tgtEl>
                                          <p:spTgt spid="71688"/>
                                        </p:tgtEl>
                                        <p:attrNameLst>
                                          <p:attrName>style.visibility</p:attrName>
                                        </p:attrNameLst>
                                      </p:cBhvr>
                                      <p:to>
                                        <p:strVal val="visible"/>
                                      </p:to>
                                    </p:set>
                                  </p:childTnLst>
                                </p:cTn>
                              </p:par>
                            </p:childTnLst>
                          </p:cTn>
                        </p:par>
                        <p:par>
                          <p:cTn id="34" fill="hold" nodeType="afterGroup">
                            <p:stCondLst>
                              <p:cond delay="5000"/>
                            </p:stCondLst>
                            <p:childTnLst>
                              <p:par>
                                <p:cTn id="35" presetID="1728074600" presetClass="entr" presetSubtype="0" fill="hold" nodeType="afterEffect">
                                  <p:stCondLst>
                                    <p:cond delay="0"/>
                                  </p:stCondLst>
                                  <p:childTnLst>
                                    <p:set>
                                      <p:cBhvr>
                                        <p:cTn id="36" dur="1" fill="hold">
                                          <p:stCondLst>
                                            <p:cond delay="499"/>
                                          </p:stCondLst>
                                        </p:cTn>
                                        <p:tgtEl>
                                          <p:spTgt spid="71689"/>
                                        </p:tgtEl>
                                        <p:attrNameLst>
                                          <p:attrName>style.visibility</p:attrName>
                                        </p:attrNameLst>
                                      </p:cBhvr>
                                      <p:to>
                                        <p:strVal val="visible"/>
                                      </p:to>
                                    </p:set>
                                  </p:childTnLst>
                                </p:cTn>
                              </p:par>
                            </p:childTnLst>
                          </p:cTn>
                        </p:par>
                        <p:par>
                          <p:cTn id="37" fill="hold" nodeType="afterGroup">
                            <p:stCondLst>
                              <p:cond delay="5500"/>
                            </p:stCondLst>
                            <p:childTnLst>
                              <p:par>
                                <p:cTn id="38" presetID="1728074600" presetClass="entr" presetSubtype="0" fill="hold" nodeType="afterEffect">
                                  <p:stCondLst>
                                    <p:cond delay="0"/>
                                  </p:stCondLst>
                                  <p:childTnLst>
                                    <p:set>
                                      <p:cBhvr>
                                        <p:cTn id="39" dur="1" fill="hold">
                                          <p:stCondLst>
                                            <p:cond delay="499"/>
                                          </p:stCondLst>
                                        </p:cTn>
                                        <p:tgtEl>
                                          <p:spTgt spid="71691"/>
                                        </p:tgtEl>
                                        <p:attrNameLst>
                                          <p:attrName>style.visibility</p:attrName>
                                        </p:attrNameLst>
                                      </p:cBhvr>
                                      <p:to>
                                        <p:strVal val="visible"/>
                                      </p:to>
                                    </p:set>
                                  </p:childTnLst>
                                </p:cTn>
                              </p:par>
                            </p:childTnLst>
                          </p:cTn>
                        </p:par>
                        <p:par>
                          <p:cTn id="40" fill="hold" nodeType="afterGroup">
                            <p:stCondLst>
                              <p:cond delay="6000"/>
                            </p:stCondLst>
                            <p:childTnLst>
                              <p:par>
                                <p:cTn id="41" presetID="1728074600" presetClass="entr" presetSubtype="0" fill="hold" grpId="0" nodeType="afterEffect">
                                  <p:stCondLst>
                                    <p:cond delay="0"/>
                                  </p:stCondLst>
                                  <p:childTnLst>
                                    <p:set>
                                      <p:cBhvr>
                                        <p:cTn id="42" dur="1" fill="hold">
                                          <p:stCondLst>
                                            <p:cond delay="499"/>
                                          </p:stCondLst>
                                        </p:cTn>
                                        <p:tgtEl>
                                          <p:spTgt spid="71692"/>
                                        </p:tgtEl>
                                        <p:attrNameLst>
                                          <p:attrName>style.visibility</p:attrName>
                                        </p:attrNameLst>
                                      </p:cBhvr>
                                      <p:to>
                                        <p:strVal val="visible"/>
                                      </p:to>
                                    </p:set>
                                  </p:childTnLst>
                                </p:cTn>
                              </p:par>
                            </p:childTnLst>
                          </p:cTn>
                        </p:par>
                        <p:par>
                          <p:cTn id="43" fill="hold" nodeType="afterGroup">
                            <p:stCondLst>
                              <p:cond delay="6500"/>
                            </p:stCondLst>
                            <p:childTnLst>
                              <p:par>
                                <p:cTn id="44" presetID="1728074600" presetClass="entr" presetSubtype="0" fill="hold" nodeType="afterEffect">
                                  <p:stCondLst>
                                    <p:cond delay="0"/>
                                  </p:stCondLst>
                                  <p:childTnLst>
                                    <p:set>
                                      <p:cBhvr>
                                        <p:cTn id="45" dur="1" fill="hold">
                                          <p:stCondLst>
                                            <p:cond delay="499"/>
                                          </p:stCondLst>
                                        </p:cTn>
                                        <p:tgtEl>
                                          <p:spTgt spid="71693"/>
                                        </p:tgtEl>
                                        <p:attrNameLst>
                                          <p:attrName>style.visibility</p:attrName>
                                        </p:attrNameLst>
                                      </p:cBhvr>
                                      <p:to>
                                        <p:strVal val="visible"/>
                                      </p:to>
                                    </p:set>
                                  </p:childTnLst>
                                </p:cTn>
                              </p:par>
                            </p:childTnLst>
                          </p:cTn>
                        </p:par>
                        <p:par>
                          <p:cTn id="46" fill="hold" nodeType="afterGroup">
                            <p:stCondLst>
                              <p:cond delay="7000"/>
                            </p:stCondLst>
                            <p:childTnLst>
                              <p:par>
                                <p:cTn id="47" presetID="1728074600" presetClass="entr" presetSubtype="0" fill="hold" nodeType="afterEffect">
                                  <p:stCondLst>
                                    <p:cond delay="0"/>
                                  </p:stCondLst>
                                  <p:childTnLst>
                                    <p:set>
                                      <p:cBhvr>
                                        <p:cTn id="48" dur="1" fill="hold">
                                          <p:stCondLst>
                                            <p:cond delay="499"/>
                                          </p:stCondLst>
                                        </p:cTn>
                                        <p:tgtEl>
                                          <p:spTgt spid="71695"/>
                                        </p:tgtEl>
                                        <p:attrNameLst>
                                          <p:attrName>style.visibility</p:attrName>
                                        </p:attrNameLst>
                                      </p:cBhvr>
                                      <p:to>
                                        <p:strVal val="visible"/>
                                      </p:to>
                                    </p:set>
                                  </p:childTnLst>
                                </p:cTn>
                              </p:par>
                            </p:childTnLst>
                          </p:cTn>
                        </p:par>
                        <p:par>
                          <p:cTn id="49" fill="hold" nodeType="afterGroup">
                            <p:stCondLst>
                              <p:cond delay="7500"/>
                            </p:stCondLst>
                            <p:childTnLst>
                              <p:par>
                                <p:cTn id="50" presetID="1728074600" presetClass="entr" presetSubtype="0" fill="hold" nodeType="afterEffect">
                                  <p:stCondLst>
                                    <p:cond delay="0"/>
                                  </p:stCondLst>
                                  <p:childTnLst>
                                    <p:set>
                                      <p:cBhvr>
                                        <p:cTn id="51" dur="1" fill="hold">
                                          <p:stCondLst>
                                            <p:cond delay="499"/>
                                          </p:stCondLst>
                                        </p:cTn>
                                        <p:tgtEl>
                                          <p:spTgt spid="71696"/>
                                        </p:tgtEl>
                                        <p:attrNameLst>
                                          <p:attrName>style.visibility</p:attrName>
                                        </p:attrNameLst>
                                      </p:cBhvr>
                                      <p:to>
                                        <p:strVal val="visible"/>
                                      </p:to>
                                    </p:set>
                                  </p:childTnLst>
                                </p:cTn>
                              </p:par>
                            </p:childTnLst>
                          </p:cTn>
                        </p:par>
                        <p:par>
                          <p:cTn id="52" fill="hold" nodeType="afterGroup">
                            <p:stCondLst>
                              <p:cond delay="8000"/>
                            </p:stCondLst>
                            <p:childTnLst>
                              <p:par>
                                <p:cTn id="53" presetID="1728074600" presetClass="entr" presetSubtype="0" fill="hold" nodeType="afterEffect">
                                  <p:stCondLst>
                                    <p:cond delay="0"/>
                                  </p:stCondLst>
                                  <p:childTnLst>
                                    <p:set>
                                      <p:cBhvr>
                                        <p:cTn id="54" dur="1" fill="hold">
                                          <p:stCondLst>
                                            <p:cond delay="499"/>
                                          </p:stCondLst>
                                        </p:cTn>
                                        <p:tgtEl>
                                          <p:spTgt spid="71698"/>
                                        </p:tgtEl>
                                        <p:attrNameLst>
                                          <p:attrName>style.visibility</p:attrName>
                                        </p:attrNameLst>
                                      </p:cBhvr>
                                      <p:to>
                                        <p:strVal val="visible"/>
                                      </p:to>
                                    </p:set>
                                  </p:childTnLst>
                                </p:cTn>
                              </p:par>
                            </p:childTnLst>
                          </p:cTn>
                        </p:par>
                        <p:par>
                          <p:cTn id="55" fill="hold" nodeType="afterGroup">
                            <p:stCondLst>
                              <p:cond delay="8500"/>
                            </p:stCondLst>
                            <p:childTnLst>
                              <p:par>
                                <p:cTn id="56" presetID="1728074600" presetClass="entr" presetSubtype="0" fill="hold" grpId="0" nodeType="afterEffect">
                                  <p:stCondLst>
                                    <p:cond delay="0"/>
                                  </p:stCondLst>
                                  <p:childTnLst>
                                    <p:set>
                                      <p:cBhvr>
                                        <p:cTn id="57" dur="1" fill="hold">
                                          <p:stCondLst>
                                            <p:cond delay="499"/>
                                          </p:stCondLst>
                                        </p:cTn>
                                        <p:tgtEl>
                                          <p:spTgt spid="71699"/>
                                        </p:tgtEl>
                                        <p:attrNameLst>
                                          <p:attrName>style.visibility</p:attrName>
                                        </p:attrNameLst>
                                      </p:cBhvr>
                                      <p:to>
                                        <p:strVal val="visible"/>
                                      </p:to>
                                    </p:set>
                                  </p:childTnLst>
                                </p:cTn>
                              </p:par>
                            </p:childTnLst>
                          </p:cTn>
                        </p:par>
                        <p:par>
                          <p:cTn id="58" fill="hold" nodeType="afterGroup">
                            <p:stCondLst>
                              <p:cond delay="9000"/>
                            </p:stCondLst>
                            <p:childTnLst>
                              <p:par>
                                <p:cTn id="59" presetID="1728074600" presetClass="entr" presetSubtype="0" fill="hold" grpId="0" nodeType="afterEffect">
                                  <p:stCondLst>
                                    <p:cond delay="0"/>
                                  </p:stCondLst>
                                  <p:childTnLst>
                                    <p:set>
                                      <p:cBhvr>
                                        <p:cTn id="60" dur="1" fill="hold">
                                          <p:stCondLst>
                                            <p:cond delay="499"/>
                                          </p:stCondLst>
                                        </p:cTn>
                                        <p:tgtEl>
                                          <p:spTgt spid="71700"/>
                                        </p:tgtEl>
                                        <p:attrNameLst>
                                          <p:attrName>style.visibility</p:attrName>
                                        </p:attrNameLst>
                                      </p:cBhvr>
                                      <p:to>
                                        <p:strVal val="visible"/>
                                      </p:to>
                                    </p:set>
                                  </p:childTnLst>
                                </p:cTn>
                              </p:par>
                            </p:childTnLst>
                          </p:cTn>
                        </p:par>
                        <p:par>
                          <p:cTn id="61" fill="hold" nodeType="afterGroup">
                            <p:stCondLst>
                              <p:cond delay="9500"/>
                            </p:stCondLst>
                            <p:childTnLst>
                              <p:par>
                                <p:cTn id="62" presetID="1728074600" presetClass="entr" presetSubtype="0" fill="hold" nodeType="afterEffect">
                                  <p:stCondLst>
                                    <p:cond delay="0"/>
                                  </p:stCondLst>
                                  <p:childTnLst>
                                    <p:set>
                                      <p:cBhvr>
                                        <p:cTn id="63" dur="1" fill="hold">
                                          <p:stCondLst>
                                            <p:cond delay="499"/>
                                          </p:stCondLst>
                                        </p:cTn>
                                        <p:tgtEl>
                                          <p:spTgt spid="71701"/>
                                        </p:tgtEl>
                                        <p:attrNameLst>
                                          <p:attrName>style.visibility</p:attrName>
                                        </p:attrNameLst>
                                      </p:cBhvr>
                                      <p:to>
                                        <p:strVal val="visible"/>
                                      </p:to>
                                    </p:set>
                                  </p:childTnLst>
                                </p:cTn>
                              </p:par>
                            </p:childTnLst>
                          </p:cTn>
                        </p:par>
                        <p:par>
                          <p:cTn id="64" fill="hold" nodeType="afterGroup">
                            <p:stCondLst>
                              <p:cond delay="10000"/>
                            </p:stCondLst>
                            <p:childTnLst>
                              <p:par>
                                <p:cTn id="65" presetID="1728074600" presetClass="entr" presetSubtype="0" fill="hold" nodeType="afterEffect">
                                  <p:stCondLst>
                                    <p:cond delay="0"/>
                                  </p:stCondLst>
                                  <p:childTnLst>
                                    <p:set>
                                      <p:cBhvr>
                                        <p:cTn id="66" dur="1" fill="hold">
                                          <p:stCondLst>
                                            <p:cond delay="499"/>
                                          </p:stCondLst>
                                        </p:cTn>
                                        <p:tgtEl>
                                          <p:spTgt spid="71702"/>
                                        </p:tgtEl>
                                        <p:attrNameLst>
                                          <p:attrName>style.visibility</p:attrName>
                                        </p:attrNameLst>
                                      </p:cBhvr>
                                      <p:to>
                                        <p:strVal val="visible"/>
                                      </p:to>
                                    </p:set>
                                  </p:childTnLst>
                                </p:cTn>
                              </p:par>
                            </p:childTnLst>
                          </p:cTn>
                        </p:par>
                        <p:par>
                          <p:cTn id="67" fill="hold" nodeType="afterGroup">
                            <p:stCondLst>
                              <p:cond delay="10500"/>
                            </p:stCondLst>
                            <p:childTnLst>
                              <p:par>
                                <p:cTn id="68" presetID="1728074600" presetClass="entr" presetSubtype="0" fill="hold" nodeType="afterEffect">
                                  <p:stCondLst>
                                    <p:cond delay="0"/>
                                  </p:stCondLst>
                                  <p:childTnLst>
                                    <p:set>
                                      <p:cBhvr>
                                        <p:cTn id="69" dur="1" fill="hold">
                                          <p:stCondLst>
                                            <p:cond delay="499"/>
                                          </p:stCondLst>
                                        </p:cTn>
                                        <p:tgtEl>
                                          <p:spTgt spid="717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90" grpId="0" animBg="1" autoUpdateAnimBg="0"/>
      <p:bldP spid="71692" grpId="0" animBg="1" autoUpdateAnimBg="0"/>
      <p:bldP spid="71694" grpId="0" animBg="1" autoUpdateAnimBg="0"/>
      <p:bldP spid="71697" grpId="0" animBg="1" autoUpdateAnimBg="0"/>
      <p:bldP spid="71699" grpId="0" animBg="1" autoUpdateAnimBg="0"/>
      <p:bldP spid="71700" grpId="0" animBg="1" autoUpdateAnimBg="0"/>
      <p:bldP spid="71704" grpId="0" animBg="1" autoUpdateAnimBg="0"/>
    </p:bldLst>
  </p:timing>
</p:sld>
</file>

<file path=ppt/slides/slide34.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72705" name="AutoShape 1">
            <a:extLst>
              <a:ext uri="{FF2B5EF4-FFF2-40B4-BE49-F238E27FC236}">
                <a16:creationId xmlns:a16="http://schemas.microsoft.com/office/drawing/2014/main" id="{7603A5DA-8153-6C4C-B6BA-8C2CEA548747}"/>
              </a:ext>
            </a:extLst>
          </p:cNvPr>
          <p:cNvSpPr>
            <a:spLocks/>
          </p:cNvSpPr>
          <p:nvPr/>
        </p:nvSpPr>
        <p:spPr bwMode="auto">
          <a:xfrm>
            <a:off x="6553200" y="6245225"/>
            <a:ext cx="2133600" cy="287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r" eaLnBrk="1">
              <a:defRPr/>
            </a:pPr>
            <a:fld id="{B3F6FBED-FF42-7F45-AF94-0334C8C1365F}" type="slidenum">
              <a:rPr lang="en-US" altLang="en-US" sz="1400"/>
              <a:pPr algn="r" eaLnBrk="1">
                <a:defRPr/>
              </a:pPr>
              <a:t>34</a:t>
            </a:fld>
            <a:endParaRPr lang="en-US" altLang="en-US"/>
          </a:p>
        </p:txBody>
      </p:sp>
      <p:sp>
        <p:nvSpPr>
          <p:cNvPr id="72707" name="AutoShape 3">
            <a:extLst>
              <a:ext uri="{FF2B5EF4-FFF2-40B4-BE49-F238E27FC236}">
                <a16:creationId xmlns:a16="http://schemas.microsoft.com/office/drawing/2014/main" id="{39FF5D24-6D8F-524B-925B-B13966A6E261}"/>
              </a:ext>
            </a:extLst>
          </p:cNvPr>
          <p:cNvSpPr>
            <a:spLocks/>
          </p:cNvSpPr>
          <p:nvPr/>
        </p:nvSpPr>
        <p:spPr bwMode="auto">
          <a:xfrm>
            <a:off x="795338" y="1206500"/>
            <a:ext cx="7551737" cy="655638"/>
          </a:xfrm>
          <a:custGeom>
            <a:avLst/>
            <a:gdLst>
              <a:gd name="T0" fmla="*/ 1320109705 w 21600"/>
              <a:gd name="T1" fmla="*/ 9950490 h 21600"/>
              <a:gd name="T2" fmla="*/ 1320109705 w 21600"/>
              <a:gd name="T3" fmla="*/ 9950490 h 21600"/>
              <a:gd name="T4" fmla="*/ 1320109705 w 21600"/>
              <a:gd name="T5" fmla="*/ 9950490 h 21600"/>
              <a:gd name="T6" fmla="*/ 1320109705 w 21600"/>
              <a:gd name="T7" fmla="*/ 9950490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599"/>
                </a:lnTo>
                <a:lnTo>
                  <a:pt x="0" y="21599"/>
                </a:lnTo>
                <a:lnTo>
                  <a:pt x="0" y="0"/>
                </a:lnTo>
                <a:close/>
              </a:path>
            </a:pathLst>
          </a:custGeom>
          <a:solidFill>
            <a:srgbClr val="CC0000">
              <a:alpha val="47058"/>
            </a:srgbClr>
          </a:solidFill>
          <a:ln w="57150">
            <a:solidFill>
              <a:srgbClr val="000000"/>
            </a:solidFill>
            <a:round/>
            <a:headEnd/>
            <a:tailEnd/>
          </a:ln>
          <a:effectLst>
            <a:outerShdw dist="35921" dir="2700000" algn="ctr" rotWithShape="0">
              <a:srgbClr val="808080">
                <a:alpha val="74997"/>
              </a:srgbClr>
            </a:outerShdw>
          </a:effectLst>
        </p:spPr>
        <p:txBody>
          <a:bodyPr lIns="45719" tIns="45719" rIns="45719" bIns="45719"/>
          <a:lstStyle>
            <a:lvl1pPr defTabSz="457200">
              <a:spcBef>
                <a:spcPct val="20000"/>
              </a:spcBef>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defTabSz="45720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defTabSz="4572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defTabSz="4572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defTabSz="4572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a:lnSpc>
                <a:spcPct val="115000"/>
              </a:lnSpc>
              <a:spcBef>
                <a:spcPts val="1000"/>
              </a:spcBef>
              <a:buFontTx/>
              <a:buNone/>
            </a:pPr>
            <a:r>
              <a:rPr lang="en-US" altLang="en-US" sz="3300">
                <a:solidFill>
                  <a:srgbClr val="FFFFFF"/>
                </a:solidFill>
                <a:latin typeface="Calibri" panose="020F0502020204030204" pitchFamily="34" charset="0"/>
                <a:cs typeface="Calibri" panose="020F0502020204030204" pitchFamily="34" charset="0"/>
                <a:sym typeface="Calibri" panose="020F0502020204030204" pitchFamily="34" charset="0"/>
              </a:rPr>
              <a:t>                               </a:t>
            </a:r>
            <a:r>
              <a:rPr lang="ja-JP" altLang="en-US" sz="3300">
                <a:solidFill>
                  <a:srgbClr val="FFFFFF"/>
                </a:solidFill>
                <a:latin typeface="宋体" panose="02010600030101010101" pitchFamily="2" charset="-122"/>
                <a:ea typeface="宋体" panose="02010600030101010101" pitchFamily="2" charset="-122"/>
                <a:sym typeface="宋体" panose="02010600030101010101" pitchFamily="2" charset="-122"/>
              </a:rPr>
              <a:t>长老会</a:t>
            </a:r>
            <a:endParaRPr lang="en-US" altLang="en-US" sz="2400">
              <a:solidFill>
                <a:srgbClr val="000000"/>
              </a:solidFill>
              <a:sym typeface="Arial" panose="020B0604020202020204" pitchFamily="34" charset="0"/>
            </a:endParaRPr>
          </a:p>
        </p:txBody>
      </p:sp>
      <p:sp>
        <p:nvSpPr>
          <p:cNvPr id="72708" name="Line 4">
            <a:extLst>
              <a:ext uri="{FF2B5EF4-FFF2-40B4-BE49-F238E27FC236}">
                <a16:creationId xmlns:a16="http://schemas.microsoft.com/office/drawing/2014/main" id="{DF9DE2D0-1911-B54D-90E2-B0CAD0F9E659}"/>
              </a:ext>
            </a:extLst>
          </p:cNvPr>
          <p:cNvSpPr>
            <a:spLocks noChangeShapeType="1"/>
          </p:cNvSpPr>
          <p:nvPr/>
        </p:nvSpPr>
        <p:spPr bwMode="auto">
          <a:xfrm>
            <a:off x="2051050" y="1905000"/>
            <a:ext cx="0" cy="381000"/>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eaLnBrk="1">
              <a:defRPr/>
            </a:pPr>
            <a:endParaRPr lang="en-US" sz="1200">
              <a:solidFill>
                <a:srgbClr val="000000"/>
              </a:solidFill>
              <a:latin typeface="Helvetica" charset="0"/>
              <a:ea typeface="ＭＳ Ｐゴシック" charset="0"/>
              <a:cs typeface="Helvetica" charset="0"/>
              <a:sym typeface="Helvetica" charset="0"/>
            </a:endParaRPr>
          </a:p>
        </p:txBody>
      </p:sp>
      <p:sp>
        <p:nvSpPr>
          <p:cNvPr id="72709" name="Line 5">
            <a:extLst>
              <a:ext uri="{FF2B5EF4-FFF2-40B4-BE49-F238E27FC236}">
                <a16:creationId xmlns:a16="http://schemas.microsoft.com/office/drawing/2014/main" id="{7AD02C48-6217-324F-8E42-BCB433068DBB}"/>
              </a:ext>
            </a:extLst>
          </p:cNvPr>
          <p:cNvSpPr>
            <a:spLocks noChangeShapeType="1"/>
          </p:cNvSpPr>
          <p:nvPr/>
        </p:nvSpPr>
        <p:spPr bwMode="auto">
          <a:xfrm>
            <a:off x="4533900" y="1905000"/>
            <a:ext cx="0" cy="381000"/>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eaLnBrk="1">
              <a:defRPr/>
            </a:pPr>
            <a:endParaRPr lang="en-US" sz="1200">
              <a:solidFill>
                <a:srgbClr val="000000"/>
              </a:solidFill>
              <a:latin typeface="Helvetica" charset="0"/>
              <a:ea typeface="ＭＳ Ｐゴシック" charset="0"/>
              <a:cs typeface="Helvetica" charset="0"/>
              <a:sym typeface="Helvetica" charset="0"/>
            </a:endParaRPr>
          </a:p>
        </p:txBody>
      </p:sp>
      <p:sp>
        <p:nvSpPr>
          <p:cNvPr id="72710" name="Line 6">
            <a:extLst>
              <a:ext uri="{FF2B5EF4-FFF2-40B4-BE49-F238E27FC236}">
                <a16:creationId xmlns:a16="http://schemas.microsoft.com/office/drawing/2014/main" id="{5FC6C34A-F2AA-B44D-AFE0-7B5FAE08EE03}"/>
              </a:ext>
            </a:extLst>
          </p:cNvPr>
          <p:cNvSpPr>
            <a:spLocks noChangeShapeType="1"/>
          </p:cNvSpPr>
          <p:nvPr/>
        </p:nvSpPr>
        <p:spPr bwMode="auto">
          <a:xfrm>
            <a:off x="7005638" y="1905000"/>
            <a:ext cx="0" cy="381000"/>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eaLnBrk="1">
              <a:defRPr/>
            </a:pPr>
            <a:endParaRPr lang="en-US" sz="1200">
              <a:solidFill>
                <a:srgbClr val="000000"/>
              </a:solidFill>
              <a:latin typeface="Helvetica" charset="0"/>
              <a:ea typeface="ＭＳ Ｐゴシック" charset="0"/>
              <a:cs typeface="Helvetica" charset="0"/>
              <a:sym typeface="Helvetica" charset="0"/>
            </a:endParaRPr>
          </a:p>
        </p:txBody>
      </p:sp>
      <p:sp>
        <p:nvSpPr>
          <p:cNvPr id="72711" name="AutoShape 7">
            <a:extLst>
              <a:ext uri="{FF2B5EF4-FFF2-40B4-BE49-F238E27FC236}">
                <a16:creationId xmlns:a16="http://schemas.microsoft.com/office/drawing/2014/main" id="{6ED08A25-36EA-EB4C-B4BB-C01E78A673A0}"/>
              </a:ext>
            </a:extLst>
          </p:cNvPr>
          <p:cNvSpPr>
            <a:spLocks/>
          </p:cNvSpPr>
          <p:nvPr/>
        </p:nvSpPr>
        <p:spPr bwMode="auto">
          <a:xfrm>
            <a:off x="1198563" y="2336800"/>
            <a:ext cx="1703387" cy="10668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000090"/>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lnSpc>
                <a:spcPct val="115000"/>
              </a:lnSpc>
              <a:spcBef>
                <a:spcPts val="1000"/>
              </a:spcBef>
              <a:defRPr/>
            </a:pPr>
            <a:r>
              <a:rPr lang="ja-JP" altLang="en-US" sz="2700">
                <a:solidFill>
                  <a:srgbClr val="FFFFFF"/>
                </a:solidFill>
                <a:latin typeface="SimSun" pitchFamily="2" charset="-122"/>
                <a:ea typeface="SimSun" pitchFamily="2" charset="-122"/>
                <a:sym typeface="SimSun" pitchFamily="2" charset="-122"/>
              </a:rPr>
              <a:t>主任牧师</a:t>
            </a:r>
            <a:endParaRPr lang="en-US" altLang="en-US" sz="2700">
              <a:solidFill>
                <a:srgbClr val="FFFFFF"/>
              </a:solidFill>
              <a:latin typeface="SimSun" pitchFamily="2" charset="-122"/>
              <a:ea typeface="SimSun" pitchFamily="2" charset="-122"/>
              <a:sym typeface="SimSun" pitchFamily="2" charset="-122"/>
            </a:endParaRPr>
          </a:p>
        </p:txBody>
      </p:sp>
      <p:sp>
        <p:nvSpPr>
          <p:cNvPr id="72712" name="AutoShape 8">
            <a:extLst>
              <a:ext uri="{FF2B5EF4-FFF2-40B4-BE49-F238E27FC236}">
                <a16:creationId xmlns:a16="http://schemas.microsoft.com/office/drawing/2014/main" id="{1F7E8E73-25D5-5844-8739-31C90AE42FA8}"/>
              </a:ext>
            </a:extLst>
          </p:cNvPr>
          <p:cNvSpPr>
            <a:spLocks/>
          </p:cNvSpPr>
          <p:nvPr/>
        </p:nvSpPr>
        <p:spPr bwMode="auto">
          <a:xfrm>
            <a:off x="3673475" y="2363788"/>
            <a:ext cx="1817688" cy="11176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rgbClr val="000090"/>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defRPr/>
            </a:pPr>
            <a:r>
              <a:rPr lang="ja-JP" altLang="en-US" sz="2900">
                <a:solidFill>
                  <a:srgbClr val="FFFFFF"/>
                </a:solidFill>
                <a:latin typeface="SimSun" pitchFamily="2" charset="-122"/>
                <a:ea typeface="SimSun" pitchFamily="2" charset="-122"/>
                <a:sym typeface="SimSun" pitchFamily="2" charset="-122"/>
              </a:rPr>
              <a:t>主任牧师</a:t>
            </a:r>
            <a:endParaRPr lang="en-US" altLang="en-US" sz="2900">
              <a:solidFill>
                <a:srgbClr val="FFFFFF"/>
              </a:solidFill>
              <a:latin typeface="SimSun" pitchFamily="2" charset="-122"/>
              <a:ea typeface="SimSun" pitchFamily="2" charset="-122"/>
              <a:sym typeface="SimSun" pitchFamily="2" charset="-122"/>
            </a:endParaRPr>
          </a:p>
        </p:txBody>
      </p:sp>
      <p:sp>
        <p:nvSpPr>
          <p:cNvPr id="72713" name="AutoShape 9">
            <a:extLst>
              <a:ext uri="{FF2B5EF4-FFF2-40B4-BE49-F238E27FC236}">
                <a16:creationId xmlns:a16="http://schemas.microsoft.com/office/drawing/2014/main" id="{B366CD9D-50F7-6E42-B83D-B638EEC2842C}"/>
              </a:ext>
            </a:extLst>
          </p:cNvPr>
          <p:cNvSpPr>
            <a:spLocks/>
          </p:cNvSpPr>
          <p:nvPr/>
        </p:nvSpPr>
        <p:spPr bwMode="auto">
          <a:xfrm>
            <a:off x="6392863" y="2363788"/>
            <a:ext cx="1817687" cy="11176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rgbClr val="000090"/>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defRPr/>
            </a:pPr>
            <a:r>
              <a:rPr lang="ja-JP" altLang="en-US" sz="2900">
                <a:solidFill>
                  <a:srgbClr val="FFFFFF"/>
                </a:solidFill>
                <a:latin typeface="SimSun" pitchFamily="2" charset="-122"/>
                <a:ea typeface="SimSun" pitchFamily="2" charset="-122"/>
                <a:sym typeface="SimSun" pitchFamily="2" charset="-122"/>
              </a:rPr>
              <a:t>主任牧师</a:t>
            </a:r>
            <a:endParaRPr lang="en-US" altLang="en-US" sz="2900">
              <a:solidFill>
                <a:srgbClr val="FFFFFF"/>
              </a:solidFill>
              <a:latin typeface="SimSun" pitchFamily="2" charset="-122"/>
              <a:ea typeface="SimSun" pitchFamily="2" charset="-122"/>
              <a:sym typeface="SimSun" pitchFamily="2" charset="-122"/>
            </a:endParaRPr>
          </a:p>
        </p:txBody>
      </p:sp>
      <p:sp>
        <p:nvSpPr>
          <p:cNvPr id="72714" name="Line 10">
            <a:extLst>
              <a:ext uri="{FF2B5EF4-FFF2-40B4-BE49-F238E27FC236}">
                <a16:creationId xmlns:a16="http://schemas.microsoft.com/office/drawing/2014/main" id="{8FAF36F1-1444-EB4D-991E-2F483A93E166}"/>
              </a:ext>
            </a:extLst>
          </p:cNvPr>
          <p:cNvSpPr>
            <a:spLocks noChangeShapeType="1"/>
          </p:cNvSpPr>
          <p:nvPr/>
        </p:nvSpPr>
        <p:spPr bwMode="auto">
          <a:xfrm>
            <a:off x="2132013" y="3498850"/>
            <a:ext cx="0" cy="381000"/>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eaLnBrk="1">
              <a:defRPr/>
            </a:pPr>
            <a:endParaRPr lang="en-US" sz="1200">
              <a:solidFill>
                <a:srgbClr val="000000"/>
              </a:solidFill>
              <a:latin typeface="Helvetica" charset="0"/>
              <a:ea typeface="ＭＳ Ｐゴシック" charset="0"/>
              <a:cs typeface="Helvetica" charset="0"/>
              <a:sym typeface="Helvetica" charset="0"/>
            </a:endParaRPr>
          </a:p>
        </p:txBody>
      </p:sp>
      <p:sp>
        <p:nvSpPr>
          <p:cNvPr id="72715" name="Line 11">
            <a:extLst>
              <a:ext uri="{FF2B5EF4-FFF2-40B4-BE49-F238E27FC236}">
                <a16:creationId xmlns:a16="http://schemas.microsoft.com/office/drawing/2014/main" id="{6662B9A3-E883-F443-875F-40321C373121}"/>
              </a:ext>
            </a:extLst>
          </p:cNvPr>
          <p:cNvSpPr>
            <a:spLocks noChangeShapeType="1"/>
          </p:cNvSpPr>
          <p:nvPr/>
        </p:nvSpPr>
        <p:spPr bwMode="auto">
          <a:xfrm>
            <a:off x="4572000" y="3497263"/>
            <a:ext cx="0" cy="381000"/>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eaLnBrk="1">
              <a:defRPr/>
            </a:pPr>
            <a:endParaRPr lang="en-US" sz="1200">
              <a:solidFill>
                <a:srgbClr val="000000"/>
              </a:solidFill>
              <a:latin typeface="Helvetica" charset="0"/>
              <a:ea typeface="ＭＳ Ｐゴシック" charset="0"/>
              <a:cs typeface="Helvetica" charset="0"/>
              <a:sym typeface="Helvetica" charset="0"/>
            </a:endParaRPr>
          </a:p>
        </p:txBody>
      </p:sp>
      <p:sp>
        <p:nvSpPr>
          <p:cNvPr id="72716" name="Line 12">
            <a:extLst>
              <a:ext uri="{FF2B5EF4-FFF2-40B4-BE49-F238E27FC236}">
                <a16:creationId xmlns:a16="http://schemas.microsoft.com/office/drawing/2014/main" id="{E156A6A2-CC3D-DE42-AB19-BE9FF57B2A62}"/>
              </a:ext>
            </a:extLst>
          </p:cNvPr>
          <p:cNvSpPr>
            <a:spLocks noChangeShapeType="1"/>
          </p:cNvSpPr>
          <p:nvPr/>
        </p:nvSpPr>
        <p:spPr bwMode="auto">
          <a:xfrm>
            <a:off x="7181850" y="3497263"/>
            <a:ext cx="0" cy="381000"/>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eaLnBrk="1">
              <a:defRPr/>
            </a:pPr>
            <a:endParaRPr lang="en-US" sz="1200">
              <a:solidFill>
                <a:srgbClr val="000000"/>
              </a:solidFill>
              <a:latin typeface="Helvetica" charset="0"/>
              <a:ea typeface="ＭＳ Ｐゴシック" charset="0"/>
              <a:cs typeface="Helvetica" charset="0"/>
              <a:sym typeface="Helvetica" charset="0"/>
            </a:endParaRPr>
          </a:p>
        </p:txBody>
      </p:sp>
      <p:sp>
        <p:nvSpPr>
          <p:cNvPr id="72717" name="Line 13">
            <a:extLst>
              <a:ext uri="{FF2B5EF4-FFF2-40B4-BE49-F238E27FC236}">
                <a16:creationId xmlns:a16="http://schemas.microsoft.com/office/drawing/2014/main" id="{D6997FC3-4832-9A42-A1DC-88978D29CF44}"/>
              </a:ext>
            </a:extLst>
          </p:cNvPr>
          <p:cNvSpPr>
            <a:spLocks noChangeShapeType="1"/>
          </p:cNvSpPr>
          <p:nvPr/>
        </p:nvSpPr>
        <p:spPr bwMode="auto">
          <a:xfrm>
            <a:off x="2201863" y="4883150"/>
            <a:ext cx="0" cy="685800"/>
          </a:xfrm>
          <a:prstGeom prst="line">
            <a:avLst/>
          </a:prstGeom>
          <a:noFill/>
          <a:ln w="38100" cap="flat" cmpd="sng">
            <a:solidFill>
              <a:srgbClr val="FFFFFF"/>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eaLnBrk="1">
              <a:defRPr/>
            </a:pPr>
            <a:endParaRPr lang="en-US" sz="1200">
              <a:solidFill>
                <a:srgbClr val="000000"/>
              </a:solidFill>
              <a:latin typeface="Helvetica" charset="0"/>
              <a:ea typeface="ＭＳ Ｐゴシック" charset="0"/>
              <a:cs typeface="Helvetica" charset="0"/>
              <a:sym typeface="Helvetica" charset="0"/>
            </a:endParaRPr>
          </a:p>
        </p:txBody>
      </p:sp>
      <p:sp>
        <p:nvSpPr>
          <p:cNvPr id="72718" name="Line 14">
            <a:extLst>
              <a:ext uri="{FF2B5EF4-FFF2-40B4-BE49-F238E27FC236}">
                <a16:creationId xmlns:a16="http://schemas.microsoft.com/office/drawing/2014/main" id="{3DF4C2F6-CAC2-CE46-8CD1-B43242604A6F}"/>
              </a:ext>
            </a:extLst>
          </p:cNvPr>
          <p:cNvSpPr>
            <a:spLocks noChangeShapeType="1"/>
          </p:cNvSpPr>
          <p:nvPr/>
        </p:nvSpPr>
        <p:spPr bwMode="auto">
          <a:xfrm>
            <a:off x="4656138" y="5035550"/>
            <a:ext cx="0" cy="685800"/>
          </a:xfrm>
          <a:prstGeom prst="line">
            <a:avLst/>
          </a:prstGeom>
          <a:noFill/>
          <a:ln w="38100" cap="flat" cmpd="sng">
            <a:solidFill>
              <a:srgbClr val="FFFFFF"/>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eaLnBrk="1">
              <a:defRPr/>
            </a:pPr>
            <a:endParaRPr lang="en-US" sz="1200">
              <a:solidFill>
                <a:srgbClr val="000000"/>
              </a:solidFill>
              <a:latin typeface="Helvetica" charset="0"/>
              <a:ea typeface="ＭＳ Ｐゴシック" charset="0"/>
              <a:cs typeface="Helvetica" charset="0"/>
              <a:sym typeface="Helvetica" charset="0"/>
            </a:endParaRPr>
          </a:p>
        </p:txBody>
      </p:sp>
      <p:sp>
        <p:nvSpPr>
          <p:cNvPr id="72719" name="Line 15">
            <a:extLst>
              <a:ext uri="{FF2B5EF4-FFF2-40B4-BE49-F238E27FC236}">
                <a16:creationId xmlns:a16="http://schemas.microsoft.com/office/drawing/2014/main" id="{044A8FF5-826E-664E-B8E7-995B79607B66}"/>
              </a:ext>
            </a:extLst>
          </p:cNvPr>
          <p:cNvSpPr>
            <a:spLocks noChangeShapeType="1"/>
          </p:cNvSpPr>
          <p:nvPr/>
        </p:nvSpPr>
        <p:spPr bwMode="auto">
          <a:xfrm>
            <a:off x="7302500" y="5035550"/>
            <a:ext cx="0" cy="685800"/>
          </a:xfrm>
          <a:prstGeom prst="line">
            <a:avLst/>
          </a:prstGeom>
          <a:noFill/>
          <a:ln w="38100" cap="flat" cmpd="sng">
            <a:solidFill>
              <a:srgbClr val="FFFFFF"/>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eaLnBrk="1">
              <a:defRPr/>
            </a:pPr>
            <a:endParaRPr lang="en-US" sz="1200">
              <a:solidFill>
                <a:srgbClr val="000000"/>
              </a:solidFill>
              <a:latin typeface="Helvetica" charset="0"/>
              <a:ea typeface="ＭＳ Ｐゴシック" charset="0"/>
              <a:cs typeface="Helvetica" charset="0"/>
              <a:sym typeface="Helvetica" charset="0"/>
            </a:endParaRPr>
          </a:p>
        </p:txBody>
      </p:sp>
      <p:sp>
        <p:nvSpPr>
          <p:cNvPr id="72720" name="AutoShape 16">
            <a:extLst>
              <a:ext uri="{FF2B5EF4-FFF2-40B4-BE49-F238E27FC236}">
                <a16:creationId xmlns:a16="http://schemas.microsoft.com/office/drawing/2014/main" id="{04511833-CCF3-2F47-956B-0CA64535BCED}"/>
              </a:ext>
            </a:extLst>
          </p:cNvPr>
          <p:cNvSpPr>
            <a:spLocks/>
          </p:cNvSpPr>
          <p:nvPr/>
        </p:nvSpPr>
        <p:spPr bwMode="auto">
          <a:xfrm>
            <a:off x="1420813" y="3889375"/>
            <a:ext cx="1685925" cy="12477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rgbClr val="000000"/>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defRPr/>
            </a:pPr>
            <a:r>
              <a:rPr lang="en-US" altLang="en-US" sz="3000">
                <a:solidFill>
                  <a:srgbClr val="FFFFFF"/>
                </a:solidFill>
                <a:latin typeface="Calibri" pitchFamily="34" charset="0"/>
                <a:cs typeface="Calibri" pitchFamily="34" charset="0"/>
                <a:sym typeface="Calibri" pitchFamily="34" charset="0"/>
              </a:rPr>
              <a:t>    </a:t>
            </a:r>
            <a:r>
              <a:rPr lang="ja-JP" altLang="en-US" sz="3000">
                <a:solidFill>
                  <a:srgbClr val="FFFFFF"/>
                </a:solidFill>
                <a:latin typeface="SimSun" pitchFamily="2" charset="-122"/>
                <a:ea typeface="SimSun" pitchFamily="2" charset="-122"/>
                <a:sym typeface="SimSun" pitchFamily="2" charset="-122"/>
              </a:rPr>
              <a:t>长老</a:t>
            </a:r>
            <a:endParaRPr lang="en-US" altLang="ja-JP" sz="3000">
              <a:solidFill>
                <a:srgbClr val="FFFFFF"/>
              </a:solidFill>
              <a:latin typeface="SimSun" pitchFamily="2" charset="-122"/>
              <a:ea typeface="SimSun" pitchFamily="2" charset="-122"/>
              <a:sym typeface="SimSun" pitchFamily="2" charset="-122"/>
            </a:endParaRPr>
          </a:p>
          <a:p>
            <a:pPr eaLnBrk="1">
              <a:lnSpc>
                <a:spcPct val="115000"/>
              </a:lnSpc>
              <a:spcBef>
                <a:spcPts val="1000"/>
              </a:spcBef>
              <a:defRPr/>
            </a:pPr>
            <a:r>
              <a:rPr lang="ja-JP" altLang="en-US" sz="3000">
                <a:solidFill>
                  <a:srgbClr val="FFFFFF"/>
                </a:solidFill>
                <a:latin typeface="SimSun" pitchFamily="2" charset="-122"/>
                <a:ea typeface="SimSun" pitchFamily="2" charset="-122"/>
                <a:sym typeface="SimSun" pitchFamily="2" charset="-122"/>
              </a:rPr>
              <a:t>（议会）</a:t>
            </a:r>
            <a:endParaRPr lang="en-US" altLang="en-US"/>
          </a:p>
        </p:txBody>
      </p:sp>
      <p:sp>
        <p:nvSpPr>
          <p:cNvPr id="72721" name="AutoShape 17">
            <a:extLst>
              <a:ext uri="{FF2B5EF4-FFF2-40B4-BE49-F238E27FC236}">
                <a16:creationId xmlns:a16="http://schemas.microsoft.com/office/drawing/2014/main" id="{38BE3EF0-3CA1-9845-B135-83A9974BCFB0}"/>
              </a:ext>
            </a:extLst>
          </p:cNvPr>
          <p:cNvSpPr>
            <a:spLocks/>
          </p:cNvSpPr>
          <p:nvPr/>
        </p:nvSpPr>
        <p:spPr bwMode="auto">
          <a:xfrm>
            <a:off x="3908425" y="3914775"/>
            <a:ext cx="1685925" cy="12477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rgbClr val="000000"/>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defRPr/>
            </a:pPr>
            <a:r>
              <a:rPr lang="en-US" altLang="en-US" sz="3000">
                <a:solidFill>
                  <a:srgbClr val="FFFFFF"/>
                </a:solidFill>
                <a:latin typeface="Calibri" pitchFamily="34" charset="0"/>
                <a:cs typeface="Calibri" pitchFamily="34" charset="0"/>
                <a:sym typeface="Calibri" pitchFamily="34" charset="0"/>
              </a:rPr>
              <a:t>    </a:t>
            </a:r>
            <a:r>
              <a:rPr lang="ja-JP" altLang="en-US" sz="3000">
                <a:solidFill>
                  <a:srgbClr val="FFFFFF"/>
                </a:solidFill>
                <a:latin typeface="SimSun" pitchFamily="2" charset="-122"/>
                <a:ea typeface="SimSun" pitchFamily="2" charset="-122"/>
                <a:sym typeface="SimSun" pitchFamily="2" charset="-122"/>
              </a:rPr>
              <a:t>长老</a:t>
            </a:r>
            <a:endParaRPr lang="en-US" altLang="ja-JP" sz="3000">
              <a:solidFill>
                <a:srgbClr val="FFFFFF"/>
              </a:solidFill>
              <a:latin typeface="SimSun" pitchFamily="2" charset="-122"/>
              <a:ea typeface="SimSun" pitchFamily="2" charset="-122"/>
              <a:sym typeface="SimSun" pitchFamily="2" charset="-122"/>
            </a:endParaRPr>
          </a:p>
          <a:p>
            <a:pPr eaLnBrk="1">
              <a:lnSpc>
                <a:spcPct val="115000"/>
              </a:lnSpc>
              <a:spcBef>
                <a:spcPts val="1000"/>
              </a:spcBef>
              <a:defRPr/>
            </a:pPr>
            <a:r>
              <a:rPr lang="ja-JP" altLang="en-US" sz="3000">
                <a:solidFill>
                  <a:srgbClr val="FFFFFF"/>
                </a:solidFill>
                <a:latin typeface="SimSun" pitchFamily="2" charset="-122"/>
                <a:ea typeface="SimSun" pitchFamily="2" charset="-122"/>
                <a:sym typeface="SimSun" pitchFamily="2" charset="-122"/>
              </a:rPr>
              <a:t>（议会）</a:t>
            </a:r>
            <a:endParaRPr lang="en-US" altLang="en-US"/>
          </a:p>
        </p:txBody>
      </p:sp>
      <p:sp>
        <p:nvSpPr>
          <p:cNvPr id="72722" name="AutoShape 18">
            <a:extLst>
              <a:ext uri="{FF2B5EF4-FFF2-40B4-BE49-F238E27FC236}">
                <a16:creationId xmlns:a16="http://schemas.microsoft.com/office/drawing/2014/main" id="{48AC23B8-AF78-ED42-A753-FDF76470D790}"/>
              </a:ext>
            </a:extLst>
          </p:cNvPr>
          <p:cNvSpPr>
            <a:spLocks/>
          </p:cNvSpPr>
          <p:nvPr/>
        </p:nvSpPr>
        <p:spPr bwMode="auto">
          <a:xfrm>
            <a:off x="6529388" y="3879850"/>
            <a:ext cx="1684337" cy="12461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rgbClr val="000000"/>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defRPr/>
            </a:pPr>
            <a:r>
              <a:rPr lang="en-US" altLang="en-US" sz="3000">
                <a:solidFill>
                  <a:srgbClr val="FFFFFF"/>
                </a:solidFill>
                <a:latin typeface="Calibri" pitchFamily="34" charset="0"/>
                <a:cs typeface="Calibri" pitchFamily="34" charset="0"/>
                <a:sym typeface="Calibri" pitchFamily="34" charset="0"/>
              </a:rPr>
              <a:t>    </a:t>
            </a:r>
            <a:r>
              <a:rPr lang="ja-JP" altLang="en-US" sz="3000">
                <a:solidFill>
                  <a:srgbClr val="FFFFFF"/>
                </a:solidFill>
                <a:latin typeface="SimSun" pitchFamily="2" charset="-122"/>
                <a:ea typeface="SimSun" pitchFamily="2" charset="-122"/>
                <a:sym typeface="SimSun" pitchFamily="2" charset="-122"/>
              </a:rPr>
              <a:t>长老</a:t>
            </a:r>
            <a:endParaRPr lang="en-US" altLang="ja-JP" sz="3000">
              <a:solidFill>
                <a:srgbClr val="FFFFFF"/>
              </a:solidFill>
              <a:latin typeface="SimSun" pitchFamily="2" charset="-122"/>
              <a:ea typeface="SimSun" pitchFamily="2" charset="-122"/>
              <a:sym typeface="SimSun" pitchFamily="2" charset="-122"/>
            </a:endParaRPr>
          </a:p>
          <a:p>
            <a:pPr eaLnBrk="1">
              <a:lnSpc>
                <a:spcPct val="115000"/>
              </a:lnSpc>
              <a:spcBef>
                <a:spcPts val="1000"/>
              </a:spcBef>
              <a:defRPr/>
            </a:pPr>
            <a:r>
              <a:rPr lang="ja-JP" altLang="en-US" sz="3000">
                <a:solidFill>
                  <a:srgbClr val="FFFFFF"/>
                </a:solidFill>
                <a:latin typeface="SimSun" pitchFamily="2" charset="-122"/>
                <a:ea typeface="SimSun" pitchFamily="2" charset="-122"/>
                <a:sym typeface="SimSun" pitchFamily="2" charset="-122"/>
              </a:rPr>
              <a:t>（议会）</a:t>
            </a:r>
            <a:endParaRPr lang="en-US" altLang="en-US"/>
          </a:p>
        </p:txBody>
      </p:sp>
      <p:pic>
        <p:nvPicPr>
          <p:cNvPr id="72723" name="Picture 19" descr="image.png">
            <a:extLst>
              <a:ext uri="{FF2B5EF4-FFF2-40B4-BE49-F238E27FC236}">
                <a16:creationId xmlns:a16="http://schemas.microsoft.com/office/drawing/2014/main" id="{18847381-05BD-3446-8FB9-52EDBF74CD59}"/>
              </a:ext>
            </a:extLst>
          </p:cNvPr>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1325563" y="5568950"/>
            <a:ext cx="1790700" cy="1212850"/>
          </a:xfrm>
          <a:prstGeom prst="rect">
            <a:avLst/>
          </a:prstGeom>
          <a:noFill/>
          <a:ln w="57150"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72724" name="Picture 20" descr="image.png">
            <a:extLst>
              <a:ext uri="{FF2B5EF4-FFF2-40B4-BE49-F238E27FC236}">
                <a16:creationId xmlns:a16="http://schemas.microsoft.com/office/drawing/2014/main" id="{0F69BCFD-E4D2-7B4F-931E-7BB0A422508C}"/>
              </a:ext>
            </a:extLst>
          </p:cNvPr>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3760788" y="5568950"/>
            <a:ext cx="1790700" cy="1212850"/>
          </a:xfrm>
          <a:prstGeom prst="rect">
            <a:avLst/>
          </a:prstGeom>
          <a:noFill/>
          <a:ln w="57150"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72725" name="Picture 21" descr="image.png">
            <a:extLst>
              <a:ext uri="{FF2B5EF4-FFF2-40B4-BE49-F238E27FC236}">
                <a16:creationId xmlns:a16="http://schemas.microsoft.com/office/drawing/2014/main" id="{CA6DF8A8-ADA0-3D4B-87F3-1ECF4B86EF70}"/>
              </a:ext>
            </a:extLst>
          </p:cNvPr>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6407150" y="5567363"/>
            <a:ext cx="1790700" cy="1212850"/>
          </a:xfrm>
          <a:prstGeom prst="rect">
            <a:avLst/>
          </a:prstGeom>
          <a:noFill/>
          <a:ln w="57150"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72726" name="AutoShape 22">
            <a:extLst>
              <a:ext uri="{FF2B5EF4-FFF2-40B4-BE49-F238E27FC236}">
                <a16:creationId xmlns:a16="http://schemas.microsoft.com/office/drawing/2014/main" id="{16D3332B-FBEF-A349-9469-D389BD35A445}"/>
              </a:ext>
            </a:extLst>
          </p:cNvPr>
          <p:cNvSpPr>
            <a:spLocks/>
          </p:cNvSpPr>
          <p:nvPr/>
        </p:nvSpPr>
        <p:spPr bwMode="auto">
          <a:xfrm>
            <a:off x="1766888" y="5713413"/>
            <a:ext cx="993775" cy="9223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defRPr/>
            </a:pPr>
            <a:r>
              <a:rPr lang="ja-JP" altLang="en-US" sz="3200">
                <a:solidFill>
                  <a:srgbClr val="FFFFFF"/>
                </a:solidFill>
                <a:latin typeface="SimSun" pitchFamily="2" charset="-122"/>
                <a:ea typeface="SimSun" pitchFamily="2" charset="-122"/>
                <a:sym typeface="SimSun" pitchFamily="2" charset="-122"/>
              </a:rPr>
              <a:t>会友</a:t>
            </a:r>
            <a:endParaRPr lang="en-US" altLang="en-US" sz="1200">
              <a:solidFill>
                <a:srgbClr val="FFFFFF"/>
              </a:solidFill>
              <a:latin typeface="SimSun" pitchFamily="2" charset="-122"/>
              <a:ea typeface="SimSun" pitchFamily="2" charset="-122"/>
              <a:sym typeface="SimSun" pitchFamily="2" charset="-122"/>
            </a:endParaRPr>
          </a:p>
        </p:txBody>
      </p:sp>
      <p:sp>
        <p:nvSpPr>
          <p:cNvPr id="72727" name="AutoShape 23">
            <a:extLst>
              <a:ext uri="{FF2B5EF4-FFF2-40B4-BE49-F238E27FC236}">
                <a16:creationId xmlns:a16="http://schemas.microsoft.com/office/drawing/2014/main" id="{3EA78A6A-8CC9-4A40-A31F-C5B31709DA48}"/>
              </a:ext>
            </a:extLst>
          </p:cNvPr>
          <p:cNvSpPr>
            <a:spLocks/>
          </p:cNvSpPr>
          <p:nvPr/>
        </p:nvSpPr>
        <p:spPr bwMode="auto">
          <a:xfrm>
            <a:off x="4159250" y="5713413"/>
            <a:ext cx="993775" cy="9223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defRPr/>
            </a:pPr>
            <a:r>
              <a:rPr lang="ja-JP" altLang="en-US" sz="3200">
                <a:solidFill>
                  <a:srgbClr val="FFFFFF"/>
                </a:solidFill>
                <a:latin typeface="SimSun" pitchFamily="2" charset="-122"/>
                <a:ea typeface="SimSun" pitchFamily="2" charset="-122"/>
                <a:sym typeface="SimSun" pitchFamily="2" charset="-122"/>
              </a:rPr>
              <a:t>会友</a:t>
            </a:r>
            <a:endParaRPr lang="en-US" altLang="en-US" sz="1200">
              <a:solidFill>
                <a:srgbClr val="FFFFFF"/>
              </a:solidFill>
              <a:latin typeface="SimSun" pitchFamily="2" charset="-122"/>
              <a:ea typeface="SimSun" pitchFamily="2" charset="-122"/>
              <a:sym typeface="SimSun" pitchFamily="2" charset="-122"/>
            </a:endParaRPr>
          </a:p>
        </p:txBody>
      </p:sp>
      <p:sp>
        <p:nvSpPr>
          <p:cNvPr id="72728" name="AutoShape 24">
            <a:extLst>
              <a:ext uri="{FF2B5EF4-FFF2-40B4-BE49-F238E27FC236}">
                <a16:creationId xmlns:a16="http://schemas.microsoft.com/office/drawing/2014/main" id="{DAA0C5CD-E568-3240-9827-4E6E43796CE2}"/>
              </a:ext>
            </a:extLst>
          </p:cNvPr>
          <p:cNvSpPr>
            <a:spLocks/>
          </p:cNvSpPr>
          <p:nvPr/>
        </p:nvSpPr>
        <p:spPr bwMode="auto">
          <a:xfrm>
            <a:off x="6805613" y="5713413"/>
            <a:ext cx="992187" cy="9223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defRPr/>
            </a:pPr>
            <a:r>
              <a:rPr lang="ja-JP" altLang="en-US" sz="3200">
                <a:solidFill>
                  <a:srgbClr val="FFFFFF"/>
                </a:solidFill>
                <a:latin typeface="SimSun" pitchFamily="2" charset="-122"/>
                <a:ea typeface="SimSun" pitchFamily="2" charset="-122"/>
                <a:sym typeface="SimSun" pitchFamily="2" charset="-122"/>
              </a:rPr>
              <a:t>会友</a:t>
            </a:r>
            <a:endParaRPr lang="en-US" altLang="en-US" sz="1200">
              <a:solidFill>
                <a:srgbClr val="FFFFFF"/>
              </a:solidFill>
              <a:latin typeface="SimSun" pitchFamily="2" charset="-122"/>
              <a:ea typeface="SimSun" pitchFamily="2" charset="-122"/>
              <a:sym typeface="SimSun" pitchFamily="2" charset="-122"/>
            </a:endParaRPr>
          </a:p>
        </p:txBody>
      </p:sp>
      <p:sp>
        <p:nvSpPr>
          <p:cNvPr id="72729" name="AutoShape 25">
            <a:extLst>
              <a:ext uri="{FF2B5EF4-FFF2-40B4-BE49-F238E27FC236}">
                <a16:creationId xmlns:a16="http://schemas.microsoft.com/office/drawing/2014/main" id="{1FCFA357-6722-784D-BE9E-253565DCB599}"/>
              </a:ext>
            </a:extLst>
          </p:cNvPr>
          <p:cNvSpPr>
            <a:spLocks/>
          </p:cNvSpPr>
          <p:nvPr/>
        </p:nvSpPr>
        <p:spPr bwMode="auto">
          <a:xfrm>
            <a:off x="7900988" y="295275"/>
            <a:ext cx="781050" cy="4381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defRPr/>
            </a:pPr>
            <a:r>
              <a:rPr lang="en-US" altLang="en-US">
                <a:solidFill>
                  <a:srgbClr val="FFFFFF"/>
                </a:solidFill>
              </a:rPr>
              <a:t>244a</a:t>
            </a:r>
            <a:endParaRPr lang="en-US" altLang="en-US"/>
          </a:p>
        </p:txBody>
      </p:sp>
      <p:sp>
        <p:nvSpPr>
          <p:cNvPr id="72706" name="AutoShape 2">
            <a:extLst>
              <a:ext uri="{FF2B5EF4-FFF2-40B4-BE49-F238E27FC236}">
                <a16:creationId xmlns:a16="http://schemas.microsoft.com/office/drawing/2014/main" id="{49302656-ABBE-E94D-921B-5A0B16317419}"/>
              </a:ext>
            </a:extLst>
          </p:cNvPr>
          <p:cNvSpPr>
            <a:spLocks/>
          </p:cNvSpPr>
          <p:nvPr/>
        </p:nvSpPr>
        <p:spPr bwMode="auto">
          <a:xfrm>
            <a:off x="971550" y="260350"/>
            <a:ext cx="7488238" cy="6572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lnSpc>
                <a:spcPct val="115000"/>
              </a:lnSpc>
              <a:spcBef>
                <a:spcPts val="1000"/>
              </a:spcBef>
              <a:defRPr/>
            </a:pPr>
            <a:r>
              <a:rPr lang="ja-JP" altLang="en-US" sz="4300">
                <a:solidFill>
                  <a:srgbClr val="FFFFFF"/>
                </a:solidFill>
                <a:latin typeface="SimSun" pitchFamily="2" charset="-122"/>
                <a:ea typeface="SimSun" pitchFamily="2" charset="-122"/>
                <a:sym typeface="SimSun" pitchFamily="2" charset="-122"/>
              </a:rPr>
              <a:t>基本长老会结构图</a:t>
            </a:r>
            <a:endParaRPr lang="en-US" altLang="en-US" sz="4300">
              <a:solidFill>
                <a:srgbClr val="FFFFFF"/>
              </a:solidFill>
              <a:latin typeface="SimSun" pitchFamily="2" charset="-122"/>
              <a:ea typeface="SimSun" pitchFamily="2" charset="-122"/>
              <a:sym typeface="SimSun" pitchFamily="2" charset="-122"/>
            </a:endParaRPr>
          </a:p>
        </p:txBody>
      </p:sp>
    </p:spTree>
  </p:cSld>
  <p:clrMapOvr>
    <a:overrideClrMapping bg1="lt1" tx1="dk1" bg2="lt2" tx2="dk2" accent1="accent1" accent2="accent2" accent3="accent3" accent4="accent4" accent5="accent5" accent6="accent6" hlink="hlink" folHlink="folHlink"/>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74343048" presetClass="entr" presetSubtype="0" fill="hold" grpId="0" nodeType="afterEffect">
                                  <p:stCondLst>
                                    <p:cond delay="0"/>
                                  </p:stCondLst>
                                  <p:childTnLst>
                                    <p:set>
                                      <p:cBhvr>
                                        <p:cTn id="6" dur="1" fill="hold">
                                          <p:stCondLst>
                                            <p:cond delay="499"/>
                                          </p:stCondLst>
                                        </p:cTn>
                                        <p:tgtEl>
                                          <p:spTgt spid="72707"/>
                                        </p:tgtEl>
                                        <p:attrNameLst>
                                          <p:attrName>style.visibility</p:attrName>
                                        </p:attrNameLst>
                                      </p:cBhvr>
                                      <p:to>
                                        <p:strVal val="visible"/>
                                      </p:to>
                                    </p:set>
                                  </p:childTnLst>
                                </p:cTn>
                              </p:par>
                            </p:childTnLst>
                          </p:cTn>
                        </p:par>
                        <p:par>
                          <p:cTn id="7" fill="hold" nodeType="afterGroup">
                            <p:stCondLst>
                              <p:cond delay="500"/>
                            </p:stCondLst>
                            <p:childTnLst>
                              <p:par>
                                <p:cTn id="8" presetID="-1074343048" presetClass="entr" presetSubtype="0" fill="hold" nodeType="afterEffect">
                                  <p:stCondLst>
                                    <p:cond delay="0"/>
                                  </p:stCondLst>
                                  <p:childTnLst>
                                    <p:set>
                                      <p:cBhvr>
                                        <p:cTn id="9" dur="1" fill="hold">
                                          <p:stCondLst>
                                            <p:cond delay="499"/>
                                          </p:stCondLst>
                                        </p:cTn>
                                        <p:tgtEl>
                                          <p:spTgt spid="72708"/>
                                        </p:tgtEl>
                                        <p:attrNameLst>
                                          <p:attrName>style.visibility</p:attrName>
                                        </p:attrNameLst>
                                      </p:cBhvr>
                                      <p:to>
                                        <p:strVal val="visible"/>
                                      </p:to>
                                    </p:set>
                                  </p:childTnLst>
                                </p:cTn>
                              </p:par>
                            </p:childTnLst>
                          </p:cTn>
                        </p:par>
                        <p:par>
                          <p:cTn id="10" fill="hold" nodeType="afterGroup">
                            <p:stCondLst>
                              <p:cond delay="1000"/>
                            </p:stCondLst>
                            <p:childTnLst>
                              <p:par>
                                <p:cTn id="11" presetID="-1074343048" presetClass="entr" presetSubtype="0" fill="hold" nodeType="afterEffect">
                                  <p:stCondLst>
                                    <p:cond delay="0"/>
                                  </p:stCondLst>
                                  <p:childTnLst>
                                    <p:set>
                                      <p:cBhvr>
                                        <p:cTn id="12" dur="1" fill="hold">
                                          <p:stCondLst>
                                            <p:cond delay="499"/>
                                          </p:stCondLst>
                                        </p:cTn>
                                        <p:tgtEl>
                                          <p:spTgt spid="72709"/>
                                        </p:tgtEl>
                                        <p:attrNameLst>
                                          <p:attrName>style.visibility</p:attrName>
                                        </p:attrNameLst>
                                      </p:cBhvr>
                                      <p:to>
                                        <p:strVal val="visible"/>
                                      </p:to>
                                    </p:set>
                                  </p:childTnLst>
                                </p:cTn>
                              </p:par>
                            </p:childTnLst>
                          </p:cTn>
                        </p:par>
                        <p:par>
                          <p:cTn id="13" fill="hold" nodeType="afterGroup">
                            <p:stCondLst>
                              <p:cond delay="1500"/>
                            </p:stCondLst>
                            <p:childTnLst>
                              <p:par>
                                <p:cTn id="14" presetID="-1074343048" presetClass="entr" presetSubtype="0" fill="hold" nodeType="afterEffect">
                                  <p:stCondLst>
                                    <p:cond delay="0"/>
                                  </p:stCondLst>
                                  <p:childTnLst>
                                    <p:set>
                                      <p:cBhvr>
                                        <p:cTn id="15" dur="1" fill="hold">
                                          <p:stCondLst>
                                            <p:cond delay="499"/>
                                          </p:stCondLst>
                                        </p:cTn>
                                        <p:tgtEl>
                                          <p:spTgt spid="72710"/>
                                        </p:tgtEl>
                                        <p:attrNameLst>
                                          <p:attrName>style.visibility</p:attrName>
                                        </p:attrNameLst>
                                      </p:cBhvr>
                                      <p:to>
                                        <p:strVal val="visible"/>
                                      </p:to>
                                    </p:set>
                                  </p:childTnLst>
                                </p:cTn>
                              </p:par>
                            </p:childTnLst>
                          </p:cTn>
                        </p:par>
                        <p:par>
                          <p:cTn id="16" fill="hold" nodeType="afterGroup">
                            <p:stCondLst>
                              <p:cond delay="2000"/>
                            </p:stCondLst>
                            <p:childTnLst>
                              <p:par>
                                <p:cTn id="17" presetID="-1074343048" presetClass="entr" presetSubtype="0" fill="hold" grpId="0" nodeType="afterEffect">
                                  <p:stCondLst>
                                    <p:cond delay="0"/>
                                  </p:stCondLst>
                                  <p:childTnLst>
                                    <p:set>
                                      <p:cBhvr>
                                        <p:cTn id="18" dur="1" fill="hold">
                                          <p:stCondLst>
                                            <p:cond delay="499"/>
                                          </p:stCondLst>
                                        </p:cTn>
                                        <p:tgtEl>
                                          <p:spTgt spid="72711"/>
                                        </p:tgtEl>
                                        <p:attrNameLst>
                                          <p:attrName>style.visibility</p:attrName>
                                        </p:attrNameLst>
                                      </p:cBhvr>
                                      <p:to>
                                        <p:strVal val="visible"/>
                                      </p:to>
                                    </p:set>
                                  </p:childTnLst>
                                </p:cTn>
                              </p:par>
                            </p:childTnLst>
                          </p:cTn>
                        </p:par>
                        <p:par>
                          <p:cTn id="19" fill="hold" nodeType="afterGroup">
                            <p:stCondLst>
                              <p:cond delay="2500"/>
                            </p:stCondLst>
                            <p:childTnLst>
                              <p:par>
                                <p:cTn id="20" presetID="-1074343048" presetClass="entr" presetSubtype="0" fill="hold" grpId="0" nodeType="afterEffect">
                                  <p:stCondLst>
                                    <p:cond delay="0"/>
                                  </p:stCondLst>
                                  <p:childTnLst>
                                    <p:set>
                                      <p:cBhvr>
                                        <p:cTn id="21" dur="1" fill="hold">
                                          <p:stCondLst>
                                            <p:cond delay="499"/>
                                          </p:stCondLst>
                                        </p:cTn>
                                        <p:tgtEl>
                                          <p:spTgt spid="72712"/>
                                        </p:tgtEl>
                                        <p:attrNameLst>
                                          <p:attrName>style.visibility</p:attrName>
                                        </p:attrNameLst>
                                      </p:cBhvr>
                                      <p:to>
                                        <p:strVal val="visible"/>
                                      </p:to>
                                    </p:set>
                                  </p:childTnLst>
                                </p:cTn>
                              </p:par>
                            </p:childTnLst>
                          </p:cTn>
                        </p:par>
                        <p:par>
                          <p:cTn id="22" fill="hold" nodeType="afterGroup">
                            <p:stCondLst>
                              <p:cond delay="3000"/>
                            </p:stCondLst>
                            <p:childTnLst>
                              <p:par>
                                <p:cTn id="23" presetID="-1074343048" presetClass="entr" presetSubtype="0" fill="hold" grpId="0" nodeType="afterEffect">
                                  <p:stCondLst>
                                    <p:cond delay="0"/>
                                  </p:stCondLst>
                                  <p:childTnLst>
                                    <p:set>
                                      <p:cBhvr>
                                        <p:cTn id="24" dur="1" fill="hold">
                                          <p:stCondLst>
                                            <p:cond delay="499"/>
                                          </p:stCondLst>
                                        </p:cTn>
                                        <p:tgtEl>
                                          <p:spTgt spid="72713"/>
                                        </p:tgtEl>
                                        <p:attrNameLst>
                                          <p:attrName>style.visibility</p:attrName>
                                        </p:attrNameLst>
                                      </p:cBhvr>
                                      <p:to>
                                        <p:strVal val="visible"/>
                                      </p:to>
                                    </p:set>
                                  </p:childTnLst>
                                </p:cTn>
                              </p:par>
                            </p:childTnLst>
                          </p:cTn>
                        </p:par>
                        <p:par>
                          <p:cTn id="25" fill="hold" nodeType="afterGroup">
                            <p:stCondLst>
                              <p:cond delay="3500"/>
                            </p:stCondLst>
                            <p:childTnLst>
                              <p:par>
                                <p:cTn id="26" presetID="-1074343048" presetClass="entr" presetSubtype="0" fill="hold" nodeType="afterEffect">
                                  <p:stCondLst>
                                    <p:cond delay="0"/>
                                  </p:stCondLst>
                                  <p:childTnLst>
                                    <p:set>
                                      <p:cBhvr>
                                        <p:cTn id="27" dur="1" fill="hold">
                                          <p:stCondLst>
                                            <p:cond delay="499"/>
                                          </p:stCondLst>
                                        </p:cTn>
                                        <p:tgtEl>
                                          <p:spTgt spid="72714"/>
                                        </p:tgtEl>
                                        <p:attrNameLst>
                                          <p:attrName>style.visibility</p:attrName>
                                        </p:attrNameLst>
                                      </p:cBhvr>
                                      <p:to>
                                        <p:strVal val="visible"/>
                                      </p:to>
                                    </p:set>
                                  </p:childTnLst>
                                </p:cTn>
                              </p:par>
                            </p:childTnLst>
                          </p:cTn>
                        </p:par>
                        <p:par>
                          <p:cTn id="28" fill="hold" nodeType="afterGroup">
                            <p:stCondLst>
                              <p:cond delay="4000"/>
                            </p:stCondLst>
                            <p:childTnLst>
                              <p:par>
                                <p:cTn id="29" presetID="-1074343048" presetClass="entr" presetSubtype="0" fill="hold" nodeType="afterEffect">
                                  <p:stCondLst>
                                    <p:cond delay="0"/>
                                  </p:stCondLst>
                                  <p:childTnLst>
                                    <p:set>
                                      <p:cBhvr>
                                        <p:cTn id="30" dur="1" fill="hold">
                                          <p:stCondLst>
                                            <p:cond delay="499"/>
                                          </p:stCondLst>
                                        </p:cTn>
                                        <p:tgtEl>
                                          <p:spTgt spid="72715"/>
                                        </p:tgtEl>
                                        <p:attrNameLst>
                                          <p:attrName>style.visibility</p:attrName>
                                        </p:attrNameLst>
                                      </p:cBhvr>
                                      <p:to>
                                        <p:strVal val="visible"/>
                                      </p:to>
                                    </p:set>
                                  </p:childTnLst>
                                </p:cTn>
                              </p:par>
                            </p:childTnLst>
                          </p:cTn>
                        </p:par>
                        <p:par>
                          <p:cTn id="31" fill="hold" nodeType="afterGroup">
                            <p:stCondLst>
                              <p:cond delay="4500"/>
                            </p:stCondLst>
                            <p:childTnLst>
                              <p:par>
                                <p:cTn id="32" presetID="-1074343048" presetClass="entr" presetSubtype="0" fill="hold" nodeType="afterEffect">
                                  <p:stCondLst>
                                    <p:cond delay="0"/>
                                  </p:stCondLst>
                                  <p:childTnLst>
                                    <p:set>
                                      <p:cBhvr>
                                        <p:cTn id="33" dur="1" fill="hold">
                                          <p:stCondLst>
                                            <p:cond delay="499"/>
                                          </p:stCondLst>
                                        </p:cTn>
                                        <p:tgtEl>
                                          <p:spTgt spid="72716"/>
                                        </p:tgtEl>
                                        <p:attrNameLst>
                                          <p:attrName>style.visibility</p:attrName>
                                        </p:attrNameLst>
                                      </p:cBhvr>
                                      <p:to>
                                        <p:strVal val="visible"/>
                                      </p:to>
                                    </p:set>
                                  </p:childTnLst>
                                </p:cTn>
                              </p:par>
                            </p:childTnLst>
                          </p:cTn>
                        </p:par>
                        <p:par>
                          <p:cTn id="34" fill="hold" nodeType="afterGroup">
                            <p:stCondLst>
                              <p:cond delay="5000"/>
                            </p:stCondLst>
                            <p:childTnLst>
                              <p:par>
                                <p:cTn id="35" presetID="-1074343048" presetClass="entr" presetSubtype="0" fill="hold" grpId="0" nodeType="afterEffect">
                                  <p:stCondLst>
                                    <p:cond delay="0"/>
                                  </p:stCondLst>
                                  <p:childTnLst>
                                    <p:set>
                                      <p:cBhvr>
                                        <p:cTn id="36" dur="1" fill="hold">
                                          <p:stCondLst>
                                            <p:cond delay="499"/>
                                          </p:stCondLst>
                                        </p:cTn>
                                        <p:tgtEl>
                                          <p:spTgt spid="72720"/>
                                        </p:tgtEl>
                                        <p:attrNameLst>
                                          <p:attrName>style.visibility</p:attrName>
                                        </p:attrNameLst>
                                      </p:cBhvr>
                                      <p:to>
                                        <p:strVal val="visible"/>
                                      </p:to>
                                    </p:set>
                                  </p:childTnLst>
                                </p:cTn>
                              </p:par>
                            </p:childTnLst>
                          </p:cTn>
                        </p:par>
                        <p:par>
                          <p:cTn id="37" fill="hold" nodeType="afterGroup">
                            <p:stCondLst>
                              <p:cond delay="5500"/>
                            </p:stCondLst>
                            <p:childTnLst>
                              <p:par>
                                <p:cTn id="38" presetID="-1074343048" presetClass="entr" presetSubtype="0" fill="hold" grpId="0" nodeType="afterEffect">
                                  <p:stCondLst>
                                    <p:cond delay="0"/>
                                  </p:stCondLst>
                                  <p:childTnLst>
                                    <p:set>
                                      <p:cBhvr>
                                        <p:cTn id="39" dur="1" fill="hold">
                                          <p:stCondLst>
                                            <p:cond delay="499"/>
                                          </p:stCondLst>
                                        </p:cTn>
                                        <p:tgtEl>
                                          <p:spTgt spid="72721"/>
                                        </p:tgtEl>
                                        <p:attrNameLst>
                                          <p:attrName>style.visibility</p:attrName>
                                        </p:attrNameLst>
                                      </p:cBhvr>
                                      <p:to>
                                        <p:strVal val="visible"/>
                                      </p:to>
                                    </p:set>
                                  </p:childTnLst>
                                </p:cTn>
                              </p:par>
                            </p:childTnLst>
                          </p:cTn>
                        </p:par>
                        <p:par>
                          <p:cTn id="40" fill="hold" nodeType="afterGroup">
                            <p:stCondLst>
                              <p:cond delay="6000"/>
                            </p:stCondLst>
                            <p:childTnLst>
                              <p:par>
                                <p:cTn id="41" presetID="-1074343048" presetClass="entr" presetSubtype="0" fill="hold" grpId="0" nodeType="afterEffect">
                                  <p:stCondLst>
                                    <p:cond delay="0"/>
                                  </p:stCondLst>
                                  <p:childTnLst>
                                    <p:set>
                                      <p:cBhvr>
                                        <p:cTn id="42" dur="1" fill="hold">
                                          <p:stCondLst>
                                            <p:cond delay="499"/>
                                          </p:stCondLst>
                                        </p:cTn>
                                        <p:tgtEl>
                                          <p:spTgt spid="72722"/>
                                        </p:tgtEl>
                                        <p:attrNameLst>
                                          <p:attrName>style.visibility</p:attrName>
                                        </p:attrNameLst>
                                      </p:cBhvr>
                                      <p:to>
                                        <p:strVal val="visible"/>
                                      </p:to>
                                    </p:set>
                                  </p:childTnLst>
                                </p:cTn>
                              </p:par>
                            </p:childTnLst>
                          </p:cTn>
                        </p:par>
                        <p:par>
                          <p:cTn id="43" fill="hold" nodeType="afterGroup">
                            <p:stCondLst>
                              <p:cond delay="6500"/>
                            </p:stCondLst>
                            <p:childTnLst>
                              <p:par>
                                <p:cTn id="44" presetID="-1074343048" presetClass="entr" presetSubtype="0" fill="hold" nodeType="afterEffect">
                                  <p:stCondLst>
                                    <p:cond delay="0"/>
                                  </p:stCondLst>
                                  <p:childTnLst>
                                    <p:set>
                                      <p:cBhvr>
                                        <p:cTn id="45" dur="1" fill="hold">
                                          <p:stCondLst>
                                            <p:cond delay="499"/>
                                          </p:stCondLst>
                                        </p:cTn>
                                        <p:tgtEl>
                                          <p:spTgt spid="72717"/>
                                        </p:tgtEl>
                                        <p:attrNameLst>
                                          <p:attrName>style.visibility</p:attrName>
                                        </p:attrNameLst>
                                      </p:cBhvr>
                                      <p:to>
                                        <p:strVal val="visible"/>
                                      </p:to>
                                    </p:set>
                                  </p:childTnLst>
                                </p:cTn>
                              </p:par>
                            </p:childTnLst>
                          </p:cTn>
                        </p:par>
                        <p:par>
                          <p:cTn id="46" fill="hold" nodeType="afterGroup">
                            <p:stCondLst>
                              <p:cond delay="7000"/>
                            </p:stCondLst>
                            <p:childTnLst>
                              <p:par>
                                <p:cTn id="47" presetID="-1074343048" presetClass="entr" presetSubtype="0" fill="hold" nodeType="afterEffect">
                                  <p:stCondLst>
                                    <p:cond delay="0"/>
                                  </p:stCondLst>
                                  <p:childTnLst>
                                    <p:set>
                                      <p:cBhvr>
                                        <p:cTn id="48" dur="1" fill="hold">
                                          <p:stCondLst>
                                            <p:cond delay="499"/>
                                          </p:stCondLst>
                                        </p:cTn>
                                        <p:tgtEl>
                                          <p:spTgt spid="72718"/>
                                        </p:tgtEl>
                                        <p:attrNameLst>
                                          <p:attrName>style.visibility</p:attrName>
                                        </p:attrNameLst>
                                      </p:cBhvr>
                                      <p:to>
                                        <p:strVal val="visible"/>
                                      </p:to>
                                    </p:set>
                                  </p:childTnLst>
                                </p:cTn>
                              </p:par>
                            </p:childTnLst>
                          </p:cTn>
                        </p:par>
                        <p:par>
                          <p:cTn id="49" fill="hold" nodeType="afterGroup">
                            <p:stCondLst>
                              <p:cond delay="7500"/>
                            </p:stCondLst>
                            <p:childTnLst>
                              <p:par>
                                <p:cTn id="50" presetID="-1074343048" presetClass="entr" presetSubtype="0" fill="hold" nodeType="afterEffect">
                                  <p:stCondLst>
                                    <p:cond delay="0"/>
                                  </p:stCondLst>
                                  <p:childTnLst>
                                    <p:set>
                                      <p:cBhvr>
                                        <p:cTn id="51" dur="1" fill="hold">
                                          <p:stCondLst>
                                            <p:cond delay="499"/>
                                          </p:stCondLst>
                                        </p:cTn>
                                        <p:tgtEl>
                                          <p:spTgt spid="72719"/>
                                        </p:tgtEl>
                                        <p:attrNameLst>
                                          <p:attrName>style.visibility</p:attrName>
                                        </p:attrNameLst>
                                      </p:cBhvr>
                                      <p:to>
                                        <p:strVal val="visible"/>
                                      </p:to>
                                    </p:set>
                                  </p:childTnLst>
                                </p:cTn>
                              </p:par>
                            </p:childTnLst>
                          </p:cTn>
                        </p:par>
                        <p:par>
                          <p:cTn id="52" fill="hold" nodeType="afterGroup">
                            <p:stCondLst>
                              <p:cond delay="8000"/>
                            </p:stCondLst>
                            <p:childTnLst>
                              <p:par>
                                <p:cTn id="53" presetID="-1074343048" presetClass="entr" presetSubtype="0" fill="hold" nodeType="afterEffect">
                                  <p:stCondLst>
                                    <p:cond delay="0"/>
                                  </p:stCondLst>
                                  <p:childTnLst>
                                    <p:set>
                                      <p:cBhvr>
                                        <p:cTn id="54" dur="1" fill="hold">
                                          <p:stCondLst>
                                            <p:cond delay="499"/>
                                          </p:stCondLst>
                                        </p:cTn>
                                        <p:tgtEl>
                                          <p:spTgt spid="72723"/>
                                        </p:tgtEl>
                                        <p:attrNameLst>
                                          <p:attrName>style.visibility</p:attrName>
                                        </p:attrNameLst>
                                      </p:cBhvr>
                                      <p:to>
                                        <p:strVal val="visible"/>
                                      </p:to>
                                    </p:set>
                                  </p:childTnLst>
                                </p:cTn>
                              </p:par>
                            </p:childTnLst>
                          </p:cTn>
                        </p:par>
                        <p:par>
                          <p:cTn id="55" fill="hold" nodeType="afterGroup">
                            <p:stCondLst>
                              <p:cond delay="8500"/>
                            </p:stCondLst>
                            <p:childTnLst>
                              <p:par>
                                <p:cTn id="56" presetID="-1074343048" presetClass="entr" presetSubtype="0" fill="hold" nodeType="afterEffect">
                                  <p:stCondLst>
                                    <p:cond delay="0"/>
                                  </p:stCondLst>
                                  <p:childTnLst>
                                    <p:set>
                                      <p:cBhvr>
                                        <p:cTn id="57" dur="1" fill="hold">
                                          <p:stCondLst>
                                            <p:cond delay="499"/>
                                          </p:stCondLst>
                                        </p:cTn>
                                        <p:tgtEl>
                                          <p:spTgt spid="72724"/>
                                        </p:tgtEl>
                                        <p:attrNameLst>
                                          <p:attrName>style.visibility</p:attrName>
                                        </p:attrNameLst>
                                      </p:cBhvr>
                                      <p:to>
                                        <p:strVal val="visible"/>
                                      </p:to>
                                    </p:set>
                                  </p:childTnLst>
                                </p:cTn>
                              </p:par>
                            </p:childTnLst>
                          </p:cTn>
                        </p:par>
                        <p:par>
                          <p:cTn id="58" fill="hold" nodeType="afterGroup">
                            <p:stCondLst>
                              <p:cond delay="9000"/>
                            </p:stCondLst>
                            <p:childTnLst>
                              <p:par>
                                <p:cTn id="59" presetID="-1074343048" presetClass="entr" presetSubtype="0" fill="hold" nodeType="afterEffect">
                                  <p:stCondLst>
                                    <p:cond delay="0"/>
                                  </p:stCondLst>
                                  <p:childTnLst>
                                    <p:set>
                                      <p:cBhvr>
                                        <p:cTn id="60" dur="1" fill="hold">
                                          <p:stCondLst>
                                            <p:cond delay="499"/>
                                          </p:stCondLst>
                                        </p:cTn>
                                        <p:tgtEl>
                                          <p:spTgt spid="727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707" grpId="0" animBg="1" autoUpdateAnimBg="0"/>
      <p:bldP spid="72711" grpId="0" animBg="1" autoUpdateAnimBg="0"/>
      <p:bldP spid="72712" grpId="0" animBg="1" autoUpdateAnimBg="0"/>
      <p:bldP spid="72713" grpId="0" animBg="1" autoUpdateAnimBg="0"/>
      <p:bldP spid="72720" grpId="0" animBg="1" autoUpdateAnimBg="0"/>
      <p:bldP spid="72721" grpId="0" animBg="1" autoUpdateAnimBg="0"/>
      <p:bldP spid="72722" grpId="0" animBg="1"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73729" name="AutoShape 1">
            <a:extLst>
              <a:ext uri="{FF2B5EF4-FFF2-40B4-BE49-F238E27FC236}">
                <a16:creationId xmlns:a16="http://schemas.microsoft.com/office/drawing/2014/main" id="{F0174786-BB5F-9641-A7A9-691F223109FA}"/>
              </a:ext>
            </a:extLst>
          </p:cNvPr>
          <p:cNvSpPr>
            <a:spLocks/>
          </p:cNvSpPr>
          <p:nvPr/>
        </p:nvSpPr>
        <p:spPr bwMode="auto">
          <a:xfrm>
            <a:off x="6553200" y="6245225"/>
            <a:ext cx="2133600" cy="287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r" eaLnBrk="1">
              <a:defRPr/>
            </a:pPr>
            <a:fld id="{D4A7A55E-53BB-D24E-92D6-39D10866CA64}" type="slidenum">
              <a:rPr lang="en-US" altLang="en-US" sz="1400"/>
              <a:pPr algn="r" eaLnBrk="1">
                <a:defRPr/>
              </a:pPr>
              <a:t>35</a:t>
            </a:fld>
            <a:endParaRPr lang="en-US" altLang="en-US"/>
          </a:p>
        </p:txBody>
      </p:sp>
      <p:sp>
        <p:nvSpPr>
          <p:cNvPr id="73730" name="AutoShape 2">
            <a:extLst>
              <a:ext uri="{FF2B5EF4-FFF2-40B4-BE49-F238E27FC236}">
                <a16:creationId xmlns:a16="http://schemas.microsoft.com/office/drawing/2014/main" id="{98D53555-1EAB-6246-B6FF-DA5EE5168AA8}"/>
              </a:ext>
            </a:extLst>
          </p:cNvPr>
          <p:cNvSpPr>
            <a:spLocks/>
          </p:cNvSpPr>
          <p:nvPr/>
        </p:nvSpPr>
        <p:spPr bwMode="auto">
          <a:xfrm>
            <a:off x="395288" y="-26988"/>
            <a:ext cx="8137525" cy="14176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lnSpc>
                <a:spcPct val="115000"/>
              </a:lnSpc>
              <a:spcBef>
                <a:spcPts val="1000"/>
              </a:spcBef>
              <a:defRPr/>
            </a:pPr>
            <a:r>
              <a:rPr lang="ja-JP" altLang="en-US" sz="4100">
                <a:solidFill>
                  <a:srgbClr val="FFFFFF"/>
                </a:solidFill>
                <a:latin typeface="SimSun" pitchFamily="2" charset="-122"/>
                <a:ea typeface="SimSun" pitchFamily="2" charset="-122"/>
                <a:sym typeface="SimSun" pitchFamily="2" charset="-122"/>
              </a:rPr>
              <a:t>区域长老会结构图</a:t>
            </a:r>
            <a:endParaRPr lang="en-US" altLang="en-US" sz="4100">
              <a:solidFill>
                <a:srgbClr val="FFFFFF"/>
              </a:solidFill>
              <a:latin typeface="SimSun" pitchFamily="2" charset="-122"/>
              <a:ea typeface="SimSun" pitchFamily="2" charset="-122"/>
              <a:sym typeface="SimSun" pitchFamily="2" charset="-122"/>
            </a:endParaRPr>
          </a:p>
        </p:txBody>
      </p:sp>
      <p:sp>
        <p:nvSpPr>
          <p:cNvPr id="73731" name="AutoShape 3">
            <a:extLst>
              <a:ext uri="{FF2B5EF4-FFF2-40B4-BE49-F238E27FC236}">
                <a16:creationId xmlns:a16="http://schemas.microsoft.com/office/drawing/2014/main" id="{E6232098-2324-5E4D-8EDE-0CF50F146B03}"/>
              </a:ext>
            </a:extLst>
          </p:cNvPr>
          <p:cNvSpPr>
            <a:spLocks/>
          </p:cNvSpPr>
          <p:nvPr/>
        </p:nvSpPr>
        <p:spPr bwMode="auto">
          <a:xfrm>
            <a:off x="1687513" y="1371600"/>
            <a:ext cx="5692775" cy="9731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0082"/>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defRPr/>
            </a:pPr>
            <a:r>
              <a:rPr lang="en-US" altLang="en-US" sz="1900">
                <a:solidFill>
                  <a:srgbClr val="FFFFFF"/>
                </a:solidFill>
                <a:latin typeface="Calibri" pitchFamily="34" charset="0"/>
                <a:cs typeface="Calibri" pitchFamily="34" charset="0"/>
                <a:sym typeface="Calibri" pitchFamily="34" charset="0"/>
              </a:rPr>
              <a:t>                                            </a:t>
            </a:r>
            <a:r>
              <a:rPr lang="ja-JP" altLang="en-US" sz="2600">
                <a:solidFill>
                  <a:srgbClr val="FFFFFF"/>
                </a:solidFill>
                <a:latin typeface="SimSun" pitchFamily="2" charset="-122"/>
                <a:ea typeface="SimSun" pitchFamily="2" charset="-122"/>
                <a:sym typeface="SimSun" pitchFamily="2" charset="-122"/>
              </a:rPr>
              <a:t>教区</a:t>
            </a:r>
            <a:endParaRPr lang="en-US" altLang="en-US" sz="1900">
              <a:solidFill>
                <a:srgbClr val="FFFFFF"/>
              </a:solidFill>
              <a:latin typeface="SimSun" pitchFamily="2" charset="-122"/>
              <a:ea typeface="SimSun" pitchFamily="2" charset="-122"/>
              <a:sym typeface="SimSun" pitchFamily="2" charset="-122"/>
            </a:endParaRPr>
          </a:p>
        </p:txBody>
      </p:sp>
      <p:sp>
        <p:nvSpPr>
          <p:cNvPr id="73732" name="Line 4">
            <a:extLst>
              <a:ext uri="{FF2B5EF4-FFF2-40B4-BE49-F238E27FC236}">
                <a16:creationId xmlns:a16="http://schemas.microsoft.com/office/drawing/2014/main" id="{C594C006-7E66-174C-A64A-A2E8653A83F9}"/>
              </a:ext>
            </a:extLst>
          </p:cNvPr>
          <p:cNvSpPr>
            <a:spLocks noChangeShapeType="1"/>
          </p:cNvSpPr>
          <p:nvPr/>
        </p:nvSpPr>
        <p:spPr bwMode="auto">
          <a:xfrm>
            <a:off x="2224088" y="2259013"/>
            <a:ext cx="1587" cy="382587"/>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eaLnBrk="1">
              <a:defRPr/>
            </a:pPr>
            <a:endParaRPr lang="en-US" sz="1200">
              <a:solidFill>
                <a:srgbClr val="000000"/>
              </a:solidFill>
              <a:latin typeface="Helvetica" charset="0"/>
              <a:ea typeface="ＭＳ Ｐゴシック" charset="0"/>
              <a:cs typeface="Helvetica" charset="0"/>
              <a:sym typeface="Helvetica" charset="0"/>
            </a:endParaRPr>
          </a:p>
        </p:txBody>
      </p:sp>
      <p:sp>
        <p:nvSpPr>
          <p:cNvPr id="73733" name="Line 5">
            <a:extLst>
              <a:ext uri="{FF2B5EF4-FFF2-40B4-BE49-F238E27FC236}">
                <a16:creationId xmlns:a16="http://schemas.microsoft.com/office/drawing/2014/main" id="{B547DD4E-1EDF-A14E-B365-E9AC8A8541CA}"/>
              </a:ext>
            </a:extLst>
          </p:cNvPr>
          <p:cNvSpPr>
            <a:spLocks noChangeShapeType="1"/>
          </p:cNvSpPr>
          <p:nvPr/>
        </p:nvSpPr>
        <p:spPr bwMode="auto">
          <a:xfrm>
            <a:off x="6751638" y="2259013"/>
            <a:ext cx="1587" cy="382587"/>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eaLnBrk="1">
              <a:defRPr/>
            </a:pPr>
            <a:endParaRPr lang="en-US" sz="1200">
              <a:solidFill>
                <a:srgbClr val="000000"/>
              </a:solidFill>
              <a:latin typeface="Helvetica" charset="0"/>
              <a:ea typeface="ＭＳ Ｐゴシック" charset="0"/>
              <a:cs typeface="Helvetica" charset="0"/>
              <a:sym typeface="Helvetica" charset="0"/>
            </a:endParaRPr>
          </a:p>
        </p:txBody>
      </p:sp>
      <p:sp>
        <p:nvSpPr>
          <p:cNvPr id="73734" name="AutoShape 6">
            <a:extLst>
              <a:ext uri="{FF2B5EF4-FFF2-40B4-BE49-F238E27FC236}">
                <a16:creationId xmlns:a16="http://schemas.microsoft.com/office/drawing/2014/main" id="{4CD9C9E1-1A83-A444-AF12-0E8F1F0757D5}"/>
              </a:ext>
            </a:extLst>
          </p:cNvPr>
          <p:cNvSpPr>
            <a:spLocks/>
          </p:cNvSpPr>
          <p:nvPr/>
        </p:nvSpPr>
        <p:spPr bwMode="auto">
          <a:xfrm>
            <a:off x="180975" y="2722563"/>
            <a:ext cx="4191000" cy="554037"/>
          </a:xfrm>
          <a:custGeom>
            <a:avLst/>
            <a:gdLst>
              <a:gd name="T0" fmla="*/ 406585208 w 21600"/>
              <a:gd name="T1" fmla="*/ 7105499 h 21600"/>
              <a:gd name="T2" fmla="*/ 406585208 w 21600"/>
              <a:gd name="T3" fmla="*/ 7105499 h 21600"/>
              <a:gd name="T4" fmla="*/ 406585208 w 21600"/>
              <a:gd name="T5" fmla="*/ 7105499 h 21600"/>
              <a:gd name="T6" fmla="*/ 406585208 w 21600"/>
              <a:gd name="T7" fmla="*/ 7105499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599"/>
                </a:lnTo>
                <a:lnTo>
                  <a:pt x="0" y="21599"/>
                </a:lnTo>
                <a:lnTo>
                  <a:pt x="0" y="0"/>
                </a:lnTo>
                <a:close/>
              </a:path>
            </a:pathLst>
          </a:custGeom>
          <a:solidFill>
            <a:srgbClr val="CC0000">
              <a:alpha val="47058"/>
            </a:srgbClr>
          </a:solidFill>
          <a:ln w="57150">
            <a:solidFill>
              <a:srgbClr val="000000"/>
            </a:solidFill>
            <a:round/>
            <a:headEnd/>
            <a:tailEnd/>
          </a:ln>
          <a:effectLst>
            <a:outerShdw dist="35921" dir="2700000" algn="ctr" rotWithShape="0">
              <a:srgbClr val="808080">
                <a:alpha val="74997"/>
              </a:srgbClr>
            </a:outerShdw>
          </a:effectLst>
        </p:spPr>
        <p:txBody>
          <a:bodyPr lIns="45719" tIns="45719" rIns="45719" bIns="45719"/>
          <a:lstStyle>
            <a:lvl1pPr defTabSz="457200">
              <a:spcBef>
                <a:spcPct val="20000"/>
              </a:spcBef>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defTabSz="45720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defTabSz="4572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defTabSz="4572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defTabSz="4572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a:lnSpc>
                <a:spcPct val="115000"/>
              </a:lnSpc>
              <a:spcBef>
                <a:spcPts val="1000"/>
              </a:spcBef>
              <a:buFontTx/>
              <a:buNone/>
            </a:pPr>
            <a:r>
              <a:rPr lang="en-US" altLang="en-US" sz="2600">
                <a:solidFill>
                  <a:srgbClr val="FFFFFF"/>
                </a:solidFill>
                <a:latin typeface="Calibri" panose="020F0502020204030204" pitchFamily="34" charset="0"/>
                <a:cs typeface="Calibri" panose="020F0502020204030204" pitchFamily="34" charset="0"/>
                <a:sym typeface="Calibri" panose="020F0502020204030204" pitchFamily="34" charset="0"/>
              </a:rPr>
              <a:t>                   </a:t>
            </a:r>
            <a:r>
              <a:rPr lang="ja-JP" altLang="en-US" sz="2900">
                <a:solidFill>
                  <a:srgbClr val="FFFFFF"/>
                </a:solidFill>
                <a:latin typeface="宋体" panose="02010600030101010101" pitchFamily="2" charset="-122"/>
                <a:ea typeface="宋体" panose="02010600030101010101" pitchFamily="2" charset="-122"/>
                <a:sym typeface="宋体" panose="02010600030101010101" pitchFamily="2" charset="-122"/>
              </a:rPr>
              <a:t>长老群</a:t>
            </a:r>
            <a:endParaRPr lang="en-US" altLang="en-US" sz="2400">
              <a:solidFill>
                <a:srgbClr val="000000"/>
              </a:solidFill>
              <a:sym typeface="Arial" panose="020B0604020202020204" pitchFamily="34" charset="0"/>
            </a:endParaRPr>
          </a:p>
        </p:txBody>
      </p:sp>
      <p:sp>
        <p:nvSpPr>
          <p:cNvPr id="73735" name="AutoShape 7">
            <a:extLst>
              <a:ext uri="{FF2B5EF4-FFF2-40B4-BE49-F238E27FC236}">
                <a16:creationId xmlns:a16="http://schemas.microsoft.com/office/drawing/2014/main" id="{3F859229-64DA-A24B-83DC-749696A9A5C2}"/>
              </a:ext>
            </a:extLst>
          </p:cNvPr>
          <p:cNvSpPr>
            <a:spLocks/>
          </p:cNvSpPr>
          <p:nvPr/>
        </p:nvSpPr>
        <p:spPr bwMode="auto">
          <a:xfrm>
            <a:off x="4572000" y="2667000"/>
            <a:ext cx="4191000" cy="554038"/>
          </a:xfrm>
          <a:custGeom>
            <a:avLst/>
            <a:gdLst>
              <a:gd name="T0" fmla="*/ 406585208 w 21600"/>
              <a:gd name="T1" fmla="*/ 7105512 h 21600"/>
              <a:gd name="T2" fmla="*/ 406585208 w 21600"/>
              <a:gd name="T3" fmla="*/ 7105512 h 21600"/>
              <a:gd name="T4" fmla="*/ 406585208 w 21600"/>
              <a:gd name="T5" fmla="*/ 7105512 h 21600"/>
              <a:gd name="T6" fmla="*/ 406585208 w 21600"/>
              <a:gd name="T7" fmla="*/ 7105512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599"/>
                </a:lnTo>
                <a:lnTo>
                  <a:pt x="0" y="21599"/>
                </a:lnTo>
                <a:lnTo>
                  <a:pt x="0" y="0"/>
                </a:lnTo>
                <a:close/>
              </a:path>
            </a:pathLst>
          </a:custGeom>
          <a:solidFill>
            <a:srgbClr val="CC0000">
              <a:alpha val="47058"/>
            </a:srgbClr>
          </a:solidFill>
          <a:ln w="57150">
            <a:solidFill>
              <a:srgbClr val="000000"/>
            </a:solidFill>
            <a:round/>
            <a:headEnd/>
            <a:tailEnd/>
          </a:ln>
          <a:effectLst>
            <a:outerShdw dist="35921" dir="2700000" algn="ctr" rotWithShape="0">
              <a:srgbClr val="808080">
                <a:alpha val="74997"/>
              </a:srgbClr>
            </a:outerShdw>
          </a:effectLst>
        </p:spPr>
        <p:txBody>
          <a:bodyPr lIns="45719" tIns="45719" rIns="45719" bIns="45719"/>
          <a:lstStyle>
            <a:lvl1pPr defTabSz="457200">
              <a:spcBef>
                <a:spcPct val="20000"/>
              </a:spcBef>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defTabSz="45720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defTabSz="4572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defTabSz="4572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defTabSz="4572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a:lnSpc>
                <a:spcPct val="115000"/>
              </a:lnSpc>
              <a:spcBef>
                <a:spcPts val="1000"/>
              </a:spcBef>
              <a:buFontTx/>
              <a:buNone/>
            </a:pPr>
            <a:r>
              <a:rPr lang="en-US" altLang="en-US" sz="2600">
                <a:solidFill>
                  <a:srgbClr val="FFFFFF"/>
                </a:solidFill>
                <a:latin typeface="Calibri" panose="020F0502020204030204" pitchFamily="34" charset="0"/>
                <a:cs typeface="Calibri" panose="020F0502020204030204" pitchFamily="34" charset="0"/>
                <a:sym typeface="Calibri" panose="020F0502020204030204" pitchFamily="34" charset="0"/>
              </a:rPr>
              <a:t>                   </a:t>
            </a:r>
            <a:r>
              <a:rPr lang="ja-JP" altLang="en-US" sz="2900">
                <a:solidFill>
                  <a:srgbClr val="FFFFFF"/>
                </a:solidFill>
                <a:latin typeface="宋体" panose="02010600030101010101" pitchFamily="2" charset="-122"/>
                <a:ea typeface="宋体" panose="02010600030101010101" pitchFamily="2" charset="-122"/>
                <a:sym typeface="宋体" panose="02010600030101010101" pitchFamily="2" charset="-122"/>
              </a:rPr>
              <a:t>长老群</a:t>
            </a:r>
            <a:endParaRPr lang="en-US" altLang="en-US" sz="2400">
              <a:solidFill>
                <a:srgbClr val="000000"/>
              </a:solidFill>
              <a:sym typeface="Arial" panose="020B0604020202020204" pitchFamily="34" charset="0"/>
            </a:endParaRPr>
          </a:p>
        </p:txBody>
      </p:sp>
      <p:sp>
        <p:nvSpPr>
          <p:cNvPr id="73736" name="Line 8">
            <a:extLst>
              <a:ext uri="{FF2B5EF4-FFF2-40B4-BE49-F238E27FC236}">
                <a16:creationId xmlns:a16="http://schemas.microsoft.com/office/drawing/2014/main" id="{C707B07E-50B6-A743-B198-C702212110F0}"/>
              </a:ext>
            </a:extLst>
          </p:cNvPr>
          <p:cNvSpPr>
            <a:spLocks noChangeShapeType="1"/>
          </p:cNvSpPr>
          <p:nvPr/>
        </p:nvSpPr>
        <p:spPr bwMode="auto">
          <a:xfrm>
            <a:off x="836613" y="3351213"/>
            <a:ext cx="3175" cy="382587"/>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eaLnBrk="1">
              <a:defRPr/>
            </a:pPr>
            <a:endParaRPr lang="en-US" sz="1200">
              <a:solidFill>
                <a:srgbClr val="000000"/>
              </a:solidFill>
              <a:latin typeface="Helvetica" charset="0"/>
              <a:ea typeface="ＭＳ Ｐゴシック" charset="0"/>
              <a:cs typeface="Helvetica" charset="0"/>
              <a:sym typeface="Helvetica" charset="0"/>
            </a:endParaRPr>
          </a:p>
        </p:txBody>
      </p:sp>
      <p:sp>
        <p:nvSpPr>
          <p:cNvPr id="73737" name="Line 9">
            <a:extLst>
              <a:ext uri="{FF2B5EF4-FFF2-40B4-BE49-F238E27FC236}">
                <a16:creationId xmlns:a16="http://schemas.microsoft.com/office/drawing/2014/main" id="{B773B976-98D9-C249-B19D-2F4AFFFD8D39}"/>
              </a:ext>
            </a:extLst>
          </p:cNvPr>
          <p:cNvSpPr>
            <a:spLocks noChangeShapeType="1"/>
          </p:cNvSpPr>
          <p:nvPr/>
        </p:nvSpPr>
        <p:spPr bwMode="auto">
          <a:xfrm>
            <a:off x="2170113" y="3376613"/>
            <a:ext cx="1587" cy="382587"/>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eaLnBrk="1">
              <a:defRPr/>
            </a:pPr>
            <a:endParaRPr lang="en-US" sz="1200">
              <a:solidFill>
                <a:srgbClr val="000000"/>
              </a:solidFill>
              <a:latin typeface="Helvetica" charset="0"/>
              <a:ea typeface="ＭＳ Ｐゴシック" charset="0"/>
              <a:cs typeface="Helvetica" charset="0"/>
              <a:sym typeface="Helvetica" charset="0"/>
            </a:endParaRPr>
          </a:p>
        </p:txBody>
      </p:sp>
      <p:sp>
        <p:nvSpPr>
          <p:cNvPr id="73738" name="Line 10">
            <a:extLst>
              <a:ext uri="{FF2B5EF4-FFF2-40B4-BE49-F238E27FC236}">
                <a16:creationId xmlns:a16="http://schemas.microsoft.com/office/drawing/2014/main" id="{75AC98A7-E044-114D-BD16-D7E7A192B800}"/>
              </a:ext>
            </a:extLst>
          </p:cNvPr>
          <p:cNvSpPr>
            <a:spLocks noChangeShapeType="1"/>
          </p:cNvSpPr>
          <p:nvPr/>
        </p:nvSpPr>
        <p:spPr bwMode="auto">
          <a:xfrm>
            <a:off x="3609975" y="3376613"/>
            <a:ext cx="1588" cy="382587"/>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eaLnBrk="1">
              <a:defRPr/>
            </a:pPr>
            <a:endParaRPr lang="en-US" sz="1200">
              <a:solidFill>
                <a:srgbClr val="000000"/>
              </a:solidFill>
              <a:latin typeface="Helvetica" charset="0"/>
              <a:ea typeface="ＭＳ Ｐゴシック" charset="0"/>
              <a:cs typeface="Helvetica" charset="0"/>
              <a:sym typeface="Helvetica" charset="0"/>
            </a:endParaRPr>
          </a:p>
        </p:txBody>
      </p:sp>
      <p:sp>
        <p:nvSpPr>
          <p:cNvPr id="73739" name="Line 11">
            <a:extLst>
              <a:ext uri="{FF2B5EF4-FFF2-40B4-BE49-F238E27FC236}">
                <a16:creationId xmlns:a16="http://schemas.microsoft.com/office/drawing/2014/main" id="{F265F3FA-C5AB-3E4A-B234-52695E9D9364}"/>
              </a:ext>
            </a:extLst>
          </p:cNvPr>
          <p:cNvSpPr>
            <a:spLocks noChangeShapeType="1"/>
          </p:cNvSpPr>
          <p:nvPr/>
        </p:nvSpPr>
        <p:spPr bwMode="auto">
          <a:xfrm>
            <a:off x="5233988" y="3376613"/>
            <a:ext cx="1587" cy="382587"/>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eaLnBrk="1">
              <a:defRPr/>
            </a:pPr>
            <a:endParaRPr lang="en-US" sz="1200">
              <a:solidFill>
                <a:srgbClr val="000000"/>
              </a:solidFill>
              <a:latin typeface="Helvetica" charset="0"/>
              <a:ea typeface="ＭＳ Ｐゴシック" charset="0"/>
              <a:cs typeface="Helvetica" charset="0"/>
              <a:sym typeface="Helvetica" charset="0"/>
            </a:endParaRPr>
          </a:p>
        </p:txBody>
      </p:sp>
      <p:sp>
        <p:nvSpPr>
          <p:cNvPr id="73740" name="Line 12">
            <a:extLst>
              <a:ext uri="{FF2B5EF4-FFF2-40B4-BE49-F238E27FC236}">
                <a16:creationId xmlns:a16="http://schemas.microsoft.com/office/drawing/2014/main" id="{6772A92F-88F9-C541-9EFF-1D013957122A}"/>
              </a:ext>
            </a:extLst>
          </p:cNvPr>
          <p:cNvSpPr>
            <a:spLocks noChangeShapeType="1"/>
          </p:cNvSpPr>
          <p:nvPr/>
        </p:nvSpPr>
        <p:spPr bwMode="auto">
          <a:xfrm>
            <a:off x="6751638" y="3376613"/>
            <a:ext cx="1587" cy="382587"/>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eaLnBrk="1">
              <a:defRPr/>
            </a:pPr>
            <a:endParaRPr lang="en-US" sz="1200">
              <a:solidFill>
                <a:srgbClr val="000000"/>
              </a:solidFill>
              <a:latin typeface="Helvetica" charset="0"/>
              <a:ea typeface="ＭＳ Ｐゴシック" charset="0"/>
              <a:cs typeface="Helvetica" charset="0"/>
              <a:sym typeface="Helvetica" charset="0"/>
            </a:endParaRPr>
          </a:p>
        </p:txBody>
      </p:sp>
      <p:sp>
        <p:nvSpPr>
          <p:cNvPr id="73741" name="Line 13">
            <a:extLst>
              <a:ext uri="{FF2B5EF4-FFF2-40B4-BE49-F238E27FC236}">
                <a16:creationId xmlns:a16="http://schemas.microsoft.com/office/drawing/2014/main" id="{0BDB673E-D7DF-C546-A0E2-E5DFFFBF56F6}"/>
              </a:ext>
            </a:extLst>
          </p:cNvPr>
          <p:cNvSpPr>
            <a:spLocks noChangeShapeType="1"/>
          </p:cNvSpPr>
          <p:nvPr/>
        </p:nvSpPr>
        <p:spPr bwMode="auto">
          <a:xfrm>
            <a:off x="8269288" y="3376613"/>
            <a:ext cx="1587" cy="382587"/>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eaLnBrk="1">
              <a:defRPr/>
            </a:pPr>
            <a:endParaRPr lang="en-US" sz="1200">
              <a:solidFill>
                <a:srgbClr val="000000"/>
              </a:solidFill>
              <a:latin typeface="Helvetica" charset="0"/>
              <a:ea typeface="ＭＳ Ｐゴシック" charset="0"/>
              <a:cs typeface="Helvetica" charset="0"/>
              <a:sym typeface="Helvetica" charset="0"/>
            </a:endParaRPr>
          </a:p>
        </p:txBody>
      </p:sp>
      <p:sp>
        <p:nvSpPr>
          <p:cNvPr id="73742" name="AutoShape 14">
            <a:extLst>
              <a:ext uri="{FF2B5EF4-FFF2-40B4-BE49-F238E27FC236}">
                <a16:creationId xmlns:a16="http://schemas.microsoft.com/office/drawing/2014/main" id="{5A191995-3856-2C4F-B911-C4078C9CA048}"/>
              </a:ext>
            </a:extLst>
          </p:cNvPr>
          <p:cNvSpPr>
            <a:spLocks/>
          </p:cNvSpPr>
          <p:nvPr/>
        </p:nvSpPr>
        <p:spPr bwMode="auto">
          <a:xfrm>
            <a:off x="307975" y="3736975"/>
            <a:ext cx="1131888" cy="8366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0090"/>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defRPr/>
            </a:pPr>
            <a:r>
              <a:rPr lang="ja-JP" altLang="en-US" sz="1900">
                <a:solidFill>
                  <a:srgbClr val="FFFFFF"/>
                </a:solidFill>
                <a:latin typeface="SimSun" pitchFamily="2" charset="-122"/>
                <a:ea typeface="SimSun" pitchFamily="2" charset="-122"/>
                <a:sym typeface="SimSun" pitchFamily="2" charset="-122"/>
              </a:rPr>
              <a:t>主任牧师</a:t>
            </a:r>
            <a:endParaRPr lang="en-US" altLang="en-US" sz="1900">
              <a:solidFill>
                <a:srgbClr val="FFFFFF"/>
              </a:solidFill>
              <a:latin typeface="SimSun" pitchFamily="2" charset="-122"/>
              <a:ea typeface="SimSun" pitchFamily="2" charset="-122"/>
              <a:sym typeface="SimSun" pitchFamily="2" charset="-122"/>
            </a:endParaRPr>
          </a:p>
        </p:txBody>
      </p:sp>
      <p:sp>
        <p:nvSpPr>
          <p:cNvPr id="73743" name="AutoShape 15">
            <a:extLst>
              <a:ext uri="{FF2B5EF4-FFF2-40B4-BE49-F238E27FC236}">
                <a16:creationId xmlns:a16="http://schemas.microsoft.com/office/drawing/2014/main" id="{F668134B-2E35-F849-8141-F3A07B6BC3C7}"/>
              </a:ext>
            </a:extLst>
          </p:cNvPr>
          <p:cNvSpPr>
            <a:spLocks/>
          </p:cNvSpPr>
          <p:nvPr/>
        </p:nvSpPr>
        <p:spPr bwMode="auto">
          <a:xfrm>
            <a:off x="1677988" y="3746500"/>
            <a:ext cx="1247775" cy="8366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0090"/>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defRPr/>
            </a:pPr>
            <a:r>
              <a:rPr lang="ja-JP" altLang="en-US" sz="1900">
                <a:solidFill>
                  <a:srgbClr val="FFFFFF"/>
                </a:solidFill>
                <a:latin typeface="SimSun" pitchFamily="2" charset="-122"/>
                <a:ea typeface="SimSun" pitchFamily="2" charset="-122"/>
                <a:sym typeface="SimSun" pitchFamily="2" charset="-122"/>
              </a:rPr>
              <a:t>主任牧师</a:t>
            </a:r>
            <a:endParaRPr lang="en-US" altLang="en-US" sz="1900">
              <a:solidFill>
                <a:srgbClr val="FFFFFF"/>
              </a:solidFill>
              <a:latin typeface="SimSun" pitchFamily="2" charset="-122"/>
              <a:ea typeface="SimSun" pitchFamily="2" charset="-122"/>
              <a:sym typeface="SimSun" pitchFamily="2" charset="-122"/>
            </a:endParaRPr>
          </a:p>
        </p:txBody>
      </p:sp>
      <p:sp>
        <p:nvSpPr>
          <p:cNvPr id="73744" name="AutoShape 16">
            <a:extLst>
              <a:ext uri="{FF2B5EF4-FFF2-40B4-BE49-F238E27FC236}">
                <a16:creationId xmlns:a16="http://schemas.microsoft.com/office/drawing/2014/main" id="{6B0C08B5-282E-6342-90F4-16B2C24DE3FC}"/>
              </a:ext>
            </a:extLst>
          </p:cNvPr>
          <p:cNvSpPr>
            <a:spLocks/>
          </p:cNvSpPr>
          <p:nvPr/>
        </p:nvSpPr>
        <p:spPr bwMode="auto">
          <a:xfrm>
            <a:off x="3171825" y="3736975"/>
            <a:ext cx="1247775" cy="8366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0090"/>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defRPr/>
            </a:pPr>
            <a:r>
              <a:rPr lang="ja-JP" altLang="en-US" sz="1900">
                <a:solidFill>
                  <a:srgbClr val="FFFFFF"/>
                </a:solidFill>
                <a:latin typeface="SimSun" pitchFamily="2" charset="-122"/>
                <a:ea typeface="SimSun" pitchFamily="2" charset="-122"/>
                <a:sym typeface="SimSun" pitchFamily="2" charset="-122"/>
              </a:rPr>
              <a:t>主任牧师</a:t>
            </a:r>
            <a:endParaRPr lang="en-US" altLang="en-US" sz="1900">
              <a:solidFill>
                <a:srgbClr val="FFFFFF"/>
              </a:solidFill>
              <a:latin typeface="SimSun" pitchFamily="2" charset="-122"/>
              <a:ea typeface="SimSun" pitchFamily="2" charset="-122"/>
              <a:sym typeface="SimSun" pitchFamily="2" charset="-122"/>
            </a:endParaRPr>
          </a:p>
        </p:txBody>
      </p:sp>
      <p:sp>
        <p:nvSpPr>
          <p:cNvPr id="73745" name="AutoShape 17">
            <a:extLst>
              <a:ext uri="{FF2B5EF4-FFF2-40B4-BE49-F238E27FC236}">
                <a16:creationId xmlns:a16="http://schemas.microsoft.com/office/drawing/2014/main" id="{8A511370-F124-FF4E-9C87-056EA6DB9846}"/>
              </a:ext>
            </a:extLst>
          </p:cNvPr>
          <p:cNvSpPr>
            <a:spLocks/>
          </p:cNvSpPr>
          <p:nvPr/>
        </p:nvSpPr>
        <p:spPr bwMode="auto">
          <a:xfrm>
            <a:off x="4749800" y="3736975"/>
            <a:ext cx="1247775" cy="8366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0090"/>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defRPr/>
            </a:pPr>
            <a:r>
              <a:rPr lang="ja-JP" altLang="en-US" sz="1900">
                <a:solidFill>
                  <a:srgbClr val="FFFFFF"/>
                </a:solidFill>
                <a:latin typeface="SimSun" pitchFamily="2" charset="-122"/>
                <a:ea typeface="SimSun" pitchFamily="2" charset="-122"/>
                <a:sym typeface="SimSun" pitchFamily="2" charset="-122"/>
              </a:rPr>
              <a:t>主任牧师</a:t>
            </a:r>
            <a:endParaRPr lang="en-US" altLang="en-US" sz="1900">
              <a:solidFill>
                <a:srgbClr val="FFFFFF"/>
              </a:solidFill>
              <a:latin typeface="SimSun" pitchFamily="2" charset="-122"/>
              <a:ea typeface="SimSun" pitchFamily="2" charset="-122"/>
              <a:sym typeface="SimSun" pitchFamily="2" charset="-122"/>
            </a:endParaRPr>
          </a:p>
        </p:txBody>
      </p:sp>
      <p:sp>
        <p:nvSpPr>
          <p:cNvPr id="73746" name="AutoShape 18">
            <a:extLst>
              <a:ext uri="{FF2B5EF4-FFF2-40B4-BE49-F238E27FC236}">
                <a16:creationId xmlns:a16="http://schemas.microsoft.com/office/drawing/2014/main" id="{3CBDA5A4-CA3E-C24D-A620-5740F7864984}"/>
              </a:ext>
            </a:extLst>
          </p:cNvPr>
          <p:cNvSpPr>
            <a:spLocks/>
          </p:cNvSpPr>
          <p:nvPr/>
        </p:nvSpPr>
        <p:spPr bwMode="auto">
          <a:xfrm>
            <a:off x="6321425" y="3798888"/>
            <a:ext cx="1247775" cy="8366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0090"/>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defRPr/>
            </a:pPr>
            <a:r>
              <a:rPr lang="ja-JP" altLang="en-US" sz="1900">
                <a:solidFill>
                  <a:srgbClr val="FFFFFF"/>
                </a:solidFill>
                <a:latin typeface="SimSun" pitchFamily="2" charset="-122"/>
                <a:ea typeface="SimSun" pitchFamily="2" charset="-122"/>
                <a:sym typeface="SimSun" pitchFamily="2" charset="-122"/>
              </a:rPr>
              <a:t>主任牧师</a:t>
            </a:r>
            <a:endParaRPr lang="en-US" altLang="en-US" sz="1900">
              <a:solidFill>
                <a:srgbClr val="FFFFFF"/>
              </a:solidFill>
              <a:latin typeface="SimSun" pitchFamily="2" charset="-122"/>
              <a:ea typeface="SimSun" pitchFamily="2" charset="-122"/>
              <a:sym typeface="SimSun" pitchFamily="2" charset="-122"/>
            </a:endParaRPr>
          </a:p>
        </p:txBody>
      </p:sp>
      <p:sp>
        <p:nvSpPr>
          <p:cNvPr id="73747" name="AutoShape 19">
            <a:extLst>
              <a:ext uri="{FF2B5EF4-FFF2-40B4-BE49-F238E27FC236}">
                <a16:creationId xmlns:a16="http://schemas.microsoft.com/office/drawing/2014/main" id="{37492E73-B874-D740-8225-8A3BC8213D1B}"/>
              </a:ext>
            </a:extLst>
          </p:cNvPr>
          <p:cNvSpPr>
            <a:spLocks/>
          </p:cNvSpPr>
          <p:nvPr/>
        </p:nvSpPr>
        <p:spPr bwMode="auto">
          <a:xfrm>
            <a:off x="7829550" y="3798888"/>
            <a:ext cx="1247775" cy="8366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0090"/>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defRPr/>
            </a:pPr>
            <a:r>
              <a:rPr lang="ja-JP" altLang="en-US" sz="1900">
                <a:solidFill>
                  <a:srgbClr val="FFFFFF"/>
                </a:solidFill>
                <a:latin typeface="SimSun" pitchFamily="2" charset="-122"/>
                <a:ea typeface="SimSun" pitchFamily="2" charset="-122"/>
                <a:sym typeface="SimSun" pitchFamily="2" charset="-122"/>
              </a:rPr>
              <a:t>主任牧师</a:t>
            </a:r>
            <a:endParaRPr lang="en-US" altLang="en-US" sz="1900">
              <a:solidFill>
                <a:srgbClr val="FFFFFF"/>
              </a:solidFill>
              <a:latin typeface="SimSun" pitchFamily="2" charset="-122"/>
              <a:ea typeface="SimSun" pitchFamily="2" charset="-122"/>
              <a:sym typeface="SimSun" pitchFamily="2" charset="-122"/>
            </a:endParaRPr>
          </a:p>
        </p:txBody>
      </p:sp>
      <p:sp>
        <p:nvSpPr>
          <p:cNvPr id="73748" name="Line 20">
            <a:extLst>
              <a:ext uri="{FF2B5EF4-FFF2-40B4-BE49-F238E27FC236}">
                <a16:creationId xmlns:a16="http://schemas.microsoft.com/office/drawing/2014/main" id="{F9B73814-578A-6840-BF1E-C5365EC7CAA9}"/>
              </a:ext>
            </a:extLst>
          </p:cNvPr>
          <p:cNvSpPr>
            <a:spLocks noChangeShapeType="1"/>
          </p:cNvSpPr>
          <p:nvPr/>
        </p:nvSpPr>
        <p:spPr bwMode="auto">
          <a:xfrm>
            <a:off x="836613" y="4494213"/>
            <a:ext cx="3175" cy="382587"/>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eaLnBrk="1">
              <a:defRPr/>
            </a:pPr>
            <a:endParaRPr lang="en-US" sz="1200">
              <a:solidFill>
                <a:srgbClr val="000000"/>
              </a:solidFill>
              <a:latin typeface="Helvetica" charset="0"/>
              <a:ea typeface="ＭＳ Ｐゴシック" charset="0"/>
              <a:cs typeface="Helvetica" charset="0"/>
              <a:sym typeface="Helvetica" charset="0"/>
            </a:endParaRPr>
          </a:p>
        </p:txBody>
      </p:sp>
      <p:sp>
        <p:nvSpPr>
          <p:cNvPr id="73749" name="Line 21">
            <a:extLst>
              <a:ext uri="{FF2B5EF4-FFF2-40B4-BE49-F238E27FC236}">
                <a16:creationId xmlns:a16="http://schemas.microsoft.com/office/drawing/2014/main" id="{37CC36FC-22E3-4A44-B6EF-832470AF86F8}"/>
              </a:ext>
            </a:extLst>
          </p:cNvPr>
          <p:cNvSpPr>
            <a:spLocks noChangeShapeType="1"/>
          </p:cNvSpPr>
          <p:nvPr/>
        </p:nvSpPr>
        <p:spPr bwMode="auto">
          <a:xfrm>
            <a:off x="2198688" y="4494213"/>
            <a:ext cx="1587" cy="382587"/>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eaLnBrk="1">
              <a:defRPr/>
            </a:pPr>
            <a:endParaRPr lang="en-US" sz="1200">
              <a:solidFill>
                <a:srgbClr val="000000"/>
              </a:solidFill>
              <a:latin typeface="Helvetica" charset="0"/>
              <a:ea typeface="ＭＳ Ｐゴシック" charset="0"/>
              <a:cs typeface="Helvetica" charset="0"/>
              <a:sym typeface="Helvetica" charset="0"/>
            </a:endParaRPr>
          </a:p>
        </p:txBody>
      </p:sp>
      <p:sp>
        <p:nvSpPr>
          <p:cNvPr id="73750" name="Line 22">
            <a:extLst>
              <a:ext uri="{FF2B5EF4-FFF2-40B4-BE49-F238E27FC236}">
                <a16:creationId xmlns:a16="http://schemas.microsoft.com/office/drawing/2014/main" id="{FEEA9D7B-FAF3-644A-91B7-FDCD1BF2E3AD}"/>
              </a:ext>
            </a:extLst>
          </p:cNvPr>
          <p:cNvSpPr>
            <a:spLocks noChangeShapeType="1"/>
          </p:cNvSpPr>
          <p:nvPr/>
        </p:nvSpPr>
        <p:spPr bwMode="auto">
          <a:xfrm>
            <a:off x="3609975" y="4494213"/>
            <a:ext cx="1588" cy="382587"/>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eaLnBrk="1">
              <a:defRPr/>
            </a:pPr>
            <a:endParaRPr lang="en-US" sz="1200">
              <a:solidFill>
                <a:srgbClr val="000000"/>
              </a:solidFill>
              <a:latin typeface="Helvetica" charset="0"/>
              <a:ea typeface="ＭＳ Ｐゴシック" charset="0"/>
              <a:cs typeface="Helvetica" charset="0"/>
              <a:sym typeface="Helvetica" charset="0"/>
            </a:endParaRPr>
          </a:p>
        </p:txBody>
      </p:sp>
      <p:sp>
        <p:nvSpPr>
          <p:cNvPr id="73751" name="Line 23">
            <a:extLst>
              <a:ext uri="{FF2B5EF4-FFF2-40B4-BE49-F238E27FC236}">
                <a16:creationId xmlns:a16="http://schemas.microsoft.com/office/drawing/2014/main" id="{B5948161-39A4-2C44-AC37-E7A4DA55943B}"/>
              </a:ext>
            </a:extLst>
          </p:cNvPr>
          <p:cNvSpPr>
            <a:spLocks noChangeShapeType="1"/>
          </p:cNvSpPr>
          <p:nvPr/>
        </p:nvSpPr>
        <p:spPr bwMode="auto">
          <a:xfrm>
            <a:off x="5233988" y="4570413"/>
            <a:ext cx="1587" cy="382587"/>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eaLnBrk="1">
              <a:defRPr/>
            </a:pPr>
            <a:endParaRPr lang="en-US" sz="1200">
              <a:solidFill>
                <a:srgbClr val="000000"/>
              </a:solidFill>
              <a:latin typeface="Helvetica" charset="0"/>
              <a:ea typeface="ＭＳ Ｐゴシック" charset="0"/>
              <a:cs typeface="Helvetica" charset="0"/>
              <a:sym typeface="Helvetica" charset="0"/>
            </a:endParaRPr>
          </a:p>
        </p:txBody>
      </p:sp>
      <p:sp>
        <p:nvSpPr>
          <p:cNvPr id="73752" name="Line 24">
            <a:extLst>
              <a:ext uri="{FF2B5EF4-FFF2-40B4-BE49-F238E27FC236}">
                <a16:creationId xmlns:a16="http://schemas.microsoft.com/office/drawing/2014/main" id="{F4738141-18B2-1D4C-AE6A-D19867148F56}"/>
              </a:ext>
            </a:extLst>
          </p:cNvPr>
          <p:cNvSpPr>
            <a:spLocks noChangeShapeType="1"/>
          </p:cNvSpPr>
          <p:nvPr/>
        </p:nvSpPr>
        <p:spPr bwMode="auto">
          <a:xfrm>
            <a:off x="6751638" y="4570413"/>
            <a:ext cx="1587" cy="382587"/>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eaLnBrk="1">
              <a:defRPr/>
            </a:pPr>
            <a:endParaRPr lang="en-US" sz="1200">
              <a:solidFill>
                <a:srgbClr val="000000"/>
              </a:solidFill>
              <a:latin typeface="Helvetica" charset="0"/>
              <a:ea typeface="ＭＳ Ｐゴシック" charset="0"/>
              <a:cs typeface="Helvetica" charset="0"/>
              <a:sym typeface="Helvetica" charset="0"/>
            </a:endParaRPr>
          </a:p>
        </p:txBody>
      </p:sp>
      <p:sp>
        <p:nvSpPr>
          <p:cNvPr id="73753" name="Line 25">
            <a:extLst>
              <a:ext uri="{FF2B5EF4-FFF2-40B4-BE49-F238E27FC236}">
                <a16:creationId xmlns:a16="http://schemas.microsoft.com/office/drawing/2014/main" id="{ACA95FE6-54E3-0143-BE45-4BFC83032295}"/>
              </a:ext>
            </a:extLst>
          </p:cNvPr>
          <p:cNvSpPr>
            <a:spLocks noChangeShapeType="1"/>
          </p:cNvSpPr>
          <p:nvPr/>
        </p:nvSpPr>
        <p:spPr bwMode="auto">
          <a:xfrm>
            <a:off x="8269288" y="4570413"/>
            <a:ext cx="1587" cy="382587"/>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eaLnBrk="1">
              <a:defRPr/>
            </a:pPr>
            <a:endParaRPr lang="en-US" sz="1200">
              <a:solidFill>
                <a:srgbClr val="000000"/>
              </a:solidFill>
              <a:latin typeface="Helvetica" charset="0"/>
              <a:ea typeface="ＭＳ Ｐゴシック" charset="0"/>
              <a:cs typeface="Helvetica" charset="0"/>
              <a:sym typeface="Helvetica" charset="0"/>
            </a:endParaRPr>
          </a:p>
        </p:txBody>
      </p:sp>
      <p:sp>
        <p:nvSpPr>
          <p:cNvPr id="73754" name="Line 26">
            <a:extLst>
              <a:ext uri="{FF2B5EF4-FFF2-40B4-BE49-F238E27FC236}">
                <a16:creationId xmlns:a16="http://schemas.microsoft.com/office/drawing/2014/main" id="{AD1B7013-E969-FA4F-85CF-C000F8EF51A4}"/>
              </a:ext>
            </a:extLst>
          </p:cNvPr>
          <p:cNvSpPr>
            <a:spLocks noChangeShapeType="1"/>
          </p:cNvSpPr>
          <p:nvPr/>
        </p:nvSpPr>
        <p:spPr bwMode="auto">
          <a:xfrm>
            <a:off x="690563" y="5367338"/>
            <a:ext cx="3175" cy="468312"/>
          </a:xfrm>
          <a:prstGeom prst="line">
            <a:avLst/>
          </a:prstGeom>
          <a:noFill/>
          <a:ln w="38100" cap="flat" cmpd="sng">
            <a:solidFill>
              <a:srgbClr val="FFFFFF"/>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eaLnBrk="1">
              <a:defRPr/>
            </a:pPr>
            <a:endParaRPr lang="en-US" sz="1200">
              <a:solidFill>
                <a:srgbClr val="000000"/>
              </a:solidFill>
              <a:latin typeface="Helvetica" charset="0"/>
              <a:ea typeface="ＭＳ Ｐゴシック" charset="0"/>
              <a:cs typeface="Helvetica" charset="0"/>
              <a:sym typeface="Helvetica" charset="0"/>
            </a:endParaRPr>
          </a:p>
        </p:txBody>
      </p:sp>
      <p:sp>
        <p:nvSpPr>
          <p:cNvPr id="73755" name="Line 27">
            <a:extLst>
              <a:ext uri="{FF2B5EF4-FFF2-40B4-BE49-F238E27FC236}">
                <a16:creationId xmlns:a16="http://schemas.microsoft.com/office/drawing/2014/main" id="{2E20B069-7BA4-7043-9635-515EF8122AB4}"/>
              </a:ext>
            </a:extLst>
          </p:cNvPr>
          <p:cNvSpPr>
            <a:spLocks noChangeShapeType="1"/>
          </p:cNvSpPr>
          <p:nvPr/>
        </p:nvSpPr>
        <p:spPr bwMode="auto">
          <a:xfrm>
            <a:off x="2274888" y="5364163"/>
            <a:ext cx="1587" cy="469900"/>
          </a:xfrm>
          <a:prstGeom prst="line">
            <a:avLst/>
          </a:prstGeom>
          <a:noFill/>
          <a:ln w="38100" cap="flat" cmpd="sng">
            <a:solidFill>
              <a:srgbClr val="FFFFFF"/>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eaLnBrk="1">
              <a:defRPr/>
            </a:pPr>
            <a:endParaRPr lang="en-US" sz="1200">
              <a:solidFill>
                <a:srgbClr val="000000"/>
              </a:solidFill>
              <a:latin typeface="Helvetica" charset="0"/>
              <a:ea typeface="ＭＳ Ｐゴシック" charset="0"/>
              <a:cs typeface="Helvetica" charset="0"/>
              <a:sym typeface="Helvetica" charset="0"/>
            </a:endParaRPr>
          </a:p>
        </p:txBody>
      </p:sp>
      <p:sp>
        <p:nvSpPr>
          <p:cNvPr id="73756" name="Line 28">
            <a:extLst>
              <a:ext uri="{FF2B5EF4-FFF2-40B4-BE49-F238E27FC236}">
                <a16:creationId xmlns:a16="http://schemas.microsoft.com/office/drawing/2014/main" id="{2F6C01AA-B957-0945-952C-B55FD59E4B42}"/>
              </a:ext>
            </a:extLst>
          </p:cNvPr>
          <p:cNvSpPr>
            <a:spLocks noChangeShapeType="1"/>
          </p:cNvSpPr>
          <p:nvPr/>
        </p:nvSpPr>
        <p:spPr bwMode="auto">
          <a:xfrm>
            <a:off x="5233988" y="5364163"/>
            <a:ext cx="1587" cy="469900"/>
          </a:xfrm>
          <a:prstGeom prst="line">
            <a:avLst/>
          </a:prstGeom>
          <a:noFill/>
          <a:ln w="38100" cap="flat" cmpd="sng">
            <a:solidFill>
              <a:srgbClr val="FFFFFF"/>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eaLnBrk="1">
              <a:defRPr/>
            </a:pPr>
            <a:endParaRPr lang="en-US" sz="1200">
              <a:solidFill>
                <a:srgbClr val="000000"/>
              </a:solidFill>
              <a:latin typeface="Helvetica" charset="0"/>
              <a:ea typeface="ＭＳ Ｐゴシック" charset="0"/>
              <a:cs typeface="Helvetica" charset="0"/>
              <a:sym typeface="Helvetica" charset="0"/>
            </a:endParaRPr>
          </a:p>
        </p:txBody>
      </p:sp>
      <p:sp>
        <p:nvSpPr>
          <p:cNvPr id="73757" name="Line 29">
            <a:extLst>
              <a:ext uri="{FF2B5EF4-FFF2-40B4-BE49-F238E27FC236}">
                <a16:creationId xmlns:a16="http://schemas.microsoft.com/office/drawing/2014/main" id="{6AD207F7-A6FF-CE4A-B2B1-508CA42B862D}"/>
              </a:ext>
            </a:extLst>
          </p:cNvPr>
          <p:cNvSpPr>
            <a:spLocks noChangeShapeType="1"/>
          </p:cNvSpPr>
          <p:nvPr/>
        </p:nvSpPr>
        <p:spPr bwMode="auto">
          <a:xfrm>
            <a:off x="6791325" y="5364163"/>
            <a:ext cx="1588" cy="469900"/>
          </a:xfrm>
          <a:prstGeom prst="line">
            <a:avLst/>
          </a:prstGeom>
          <a:noFill/>
          <a:ln w="38100" cap="flat" cmpd="sng">
            <a:solidFill>
              <a:srgbClr val="FFFFFF"/>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eaLnBrk="1">
              <a:defRPr/>
            </a:pPr>
            <a:endParaRPr lang="en-US" sz="1200">
              <a:solidFill>
                <a:srgbClr val="000000"/>
              </a:solidFill>
              <a:latin typeface="Helvetica" charset="0"/>
              <a:ea typeface="ＭＳ Ｐゴシック" charset="0"/>
              <a:cs typeface="Helvetica" charset="0"/>
              <a:sym typeface="Helvetica" charset="0"/>
            </a:endParaRPr>
          </a:p>
        </p:txBody>
      </p:sp>
      <p:sp>
        <p:nvSpPr>
          <p:cNvPr id="73758" name="Line 30">
            <a:extLst>
              <a:ext uri="{FF2B5EF4-FFF2-40B4-BE49-F238E27FC236}">
                <a16:creationId xmlns:a16="http://schemas.microsoft.com/office/drawing/2014/main" id="{5A70D4BE-0832-654C-8737-840A00B0DCF3}"/>
              </a:ext>
            </a:extLst>
          </p:cNvPr>
          <p:cNvSpPr>
            <a:spLocks noChangeShapeType="1"/>
          </p:cNvSpPr>
          <p:nvPr/>
        </p:nvSpPr>
        <p:spPr bwMode="auto">
          <a:xfrm>
            <a:off x="8269288" y="5364163"/>
            <a:ext cx="1587" cy="469900"/>
          </a:xfrm>
          <a:prstGeom prst="line">
            <a:avLst/>
          </a:prstGeom>
          <a:noFill/>
          <a:ln w="38100" cap="flat" cmpd="sng">
            <a:solidFill>
              <a:srgbClr val="FFFFFF"/>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eaLnBrk="1">
              <a:defRPr/>
            </a:pPr>
            <a:endParaRPr lang="en-US" sz="1200">
              <a:solidFill>
                <a:srgbClr val="000000"/>
              </a:solidFill>
              <a:latin typeface="Helvetica" charset="0"/>
              <a:ea typeface="ＭＳ Ｐゴシック" charset="0"/>
              <a:cs typeface="Helvetica" charset="0"/>
              <a:sym typeface="Helvetica" charset="0"/>
            </a:endParaRPr>
          </a:p>
        </p:txBody>
      </p:sp>
      <p:sp>
        <p:nvSpPr>
          <p:cNvPr id="73759" name="AutoShape 31">
            <a:extLst>
              <a:ext uri="{FF2B5EF4-FFF2-40B4-BE49-F238E27FC236}">
                <a16:creationId xmlns:a16="http://schemas.microsoft.com/office/drawing/2014/main" id="{CE3BA0CA-6DF6-6341-A61A-7D18AD302181}"/>
              </a:ext>
            </a:extLst>
          </p:cNvPr>
          <p:cNvSpPr>
            <a:spLocks/>
          </p:cNvSpPr>
          <p:nvPr/>
        </p:nvSpPr>
        <p:spPr bwMode="auto">
          <a:xfrm>
            <a:off x="361950" y="4786313"/>
            <a:ext cx="1023938" cy="8239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000000"/>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defRPr/>
            </a:pPr>
            <a:r>
              <a:rPr lang="en-US" altLang="en-US" sz="1700">
                <a:solidFill>
                  <a:srgbClr val="FFFFFF"/>
                </a:solidFill>
                <a:latin typeface="Calibri" pitchFamily="34" charset="0"/>
                <a:cs typeface="Calibri" pitchFamily="34" charset="0"/>
                <a:sym typeface="Calibri" pitchFamily="34" charset="0"/>
              </a:rPr>
              <a:t>    </a:t>
            </a:r>
            <a:r>
              <a:rPr lang="ja-JP" altLang="en-US" sz="1700">
                <a:solidFill>
                  <a:srgbClr val="FFFFFF"/>
                </a:solidFill>
                <a:latin typeface="SimSun" pitchFamily="2" charset="-122"/>
                <a:ea typeface="SimSun" pitchFamily="2" charset="-122"/>
                <a:sym typeface="SimSun" pitchFamily="2" charset="-122"/>
              </a:rPr>
              <a:t>长老</a:t>
            </a:r>
            <a:endParaRPr lang="en-US" altLang="ja-JP" sz="1700">
              <a:solidFill>
                <a:srgbClr val="FFFFFF"/>
              </a:solidFill>
              <a:latin typeface="SimSun" pitchFamily="2" charset="-122"/>
              <a:ea typeface="SimSun" pitchFamily="2" charset="-122"/>
              <a:sym typeface="SimSun" pitchFamily="2" charset="-122"/>
            </a:endParaRPr>
          </a:p>
          <a:p>
            <a:pPr eaLnBrk="1">
              <a:lnSpc>
                <a:spcPct val="115000"/>
              </a:lnSpc>
              <a:spcBef>
                <a:spcPts val="1000"/>
              </a:spcBef>
              <a:defRPr/>
            </a:pPr>
            <a:r>
              <a:rPr lang="ja-JP" altLang="en-US" sz="1700">
                <a:solidFill>
                  <a:srgbClr val="FFFFFF"/>
                </a:solidFill>
                <a:latin typeface="SimSun" pitchFamily="2" charset="-122"/>
                <a:ea typeface="SimSun" pitchFamily="2" charset="-122"/>
                <a:sym typeface="SimSun" pitchFamily="2" charset="-122"/>
              </a:rPr>
              <a:t>（议会）</a:t>
            </a:r>
            <a:endParaRPr lang="en-US" altLang="en-US"/>
          </a:p>
        </p:txBody>
      </p:sp>
      <p:sp>
        <p:nvSpPr>
          <p:cNvPr id="73760" name="AutoShape 32">
            <a:extLst>
              <a:ext uri="{FF2B5EF4-FFF2-40B4-BE49-F238E27FC236}">
                <a16:creationId xmlns:a16="http://schemas.microsoft.com/office/drawing/2014/main" id="{C1B4F514-5152-E244-926C-73D3855C909E}"/>
              </a:ext>
            </a:extLst>
          </p:cNvPr>
          <p:cNvSpPr>
            <a:spLocks/>
          </p:cNvSpPr>
          <p:nvPr/>
        </p:nvSpPr>
        <p:spPr bwMode="auto">
          <a:xfrm>
            <a:off x="1828800" y="4826000"/>
            <a:ext cx="1025525" cy="8239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000000"/>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defRPr/>
            </a:pPr>
            <a:r>
              <a:rPr lang="en-US" altLang="en-US" sz="1700">
                <a:solidFill>
                  <a:srgbClr val="FFFFFF"/>
                </a:solidFill>
                <a:latin typeface="Calibri" pitchFamily="34" charset="0"/>
                <a:cs typeface="Calibri" pitchFamily="34" charset="0"/>
                <a:sym typeface="Calibri" pitchFamily="34" charset="0"/>
              </a:rPr>
              <a:t>    </a:t>
            </a:r>
            <a:r>
              <a:rPr lang="ja-JP" altLang="en-US" sz="1700">
                <a:solidFill>
                  <a:srgbClr val="FFFFFF"/>
                </a:solidFill>
                <a:latin typeface="SimSun" pitchFamily="2" charset="-122"/>
                <a:ea typeface="SimSun" pitchFamily="2" charset="-122"/>
                <a:sym typeface="SimSun" pitchFamily="2" charset="-122"/>
              </a:rPr>
              <a:t>长老</a:t>
            </a:r>
            <a:endParaRPr lang="en-US" altLang="ja-JP" sz="1700">
              <a:solidFill>
                <a:srgbClr val="FFFFFF"/>
              </a:solidFill>
              <a:latin typeface="SimSun" pitchFamily="2" charset="-122"/>
              <a:ea typeface="SimSun" pitchFamily="2" charset="-122"/>
              <a:sym typeface="SimSun" pitchFamily="2" charset="-122"/>
            </a:endParaRPr>
          </a:p>
          <a:p>
            <a:pPr eaLnBrk="1">
              <a:lnSpc>
                <a:spcPct val="115000"/>
              </a:lnSpc>
              <a:spcBef>
                <a:spcPts val="1000"/>
              </a:spcBef>
              <a:defRPr/>
            </a:pPr>
            <a:r>
              <a:rPr lang="ja-JP" altLang="en-US" sz="1700">
                <a:solidFill>
                  <a:srgbClr val="FFFFFF"/>
                </a:solidFill>
                <a:latin typeface="SimSun" pitchFamily="2" charset="-122"/>
                <a:ea typeface="SimSun" pitchFamily="2" charset="-122"/>
                <a:sym typeface="SimSun" pitchFamily="2" charset="-122"/>
              </a:rPr>
              <a:t>（议会）</a:t>
            </a:r>
            <a:endParaRPr lang="en-US" altLang="en-US"/>
          </a:p>
        </p:txBody>
      </p:sp>
      <p:sp>
        <p:nvSpPr>
          <p:cNvPr id="73761" name="Line 33">
            <a:extLst>
              <a:ext uri="{FF2B5EF4-FFF2-40B4-BE49-F238E27FC236}">
                <a16:creationId xmlns:a16="http://schemas.microsoft.com/office/drawing/2014/main" id="{EB281419-4293-A247-8FAB-29BBCC53E883}"/>
              </a:ext>
            </a:extLst>
          </p:cNvPr>
          <p:cNvSpPr>
            <a:spLocks noChangeShapeType="1"/>
          </p:cNvSpPr>
          <p:nvPr/>
        </p:nvSpPr>
        <p:spPr bwMode="auto">
          <a:xfrm>
            <a:off x="3741738" y="5364163"/>
            <a:ext cx="1587" cy="469900"/>
          </a:xfrm>
          <a:prstGeom prst="line">
            <a:avLst/>
          </a:prstGeom>
          <a:noFill/>
          <a:ln w="38100" cap="flat" cmpd="sng">
            <a:solidFill>
              <a:srgbClr val="FFFFFF"/>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eaLnBrk="1">
              <a:defRPr/>
            </a:pPr>
            <a:endParaRPr lang="en-US" sz="1200">
              <a:solidFill>
                <a:srgbClr val="000000"/>
              </a:solidFill>
              <a:latin typeface="Helvetica" charset="0"/>
              <a:ea typeface="ＭＳ Ｐゴシック" charset="0"/>
              <a:cs typeface="Helvetica" charset="0"/>
              <a:sym typeface="Helvetica" charset="0"/>
            </a:endParaRPr>
          </a:p>
        </p:txBody>
      </p:sp>
      <p:sp>
        <p:nvSpPr>
          <p:cNvPr id="73762" name="AutoShape 34">
            <a:extLst>
              <a:ext uri="{FF2B5EF4-FFF2-40B4-BE49-F238E27FC236}">
                <a16:creationId xmlns:a16="http://schemas.microsoft.com/office/drawing/2014/main" id="{5233753D-958F-3D4B-9162-C24AD0906687}"/>
              </a:ext>
            </a:extLst>
          </p:cNvPr>
          <p:cNvSpPr>
            <a:spLocks/>
          </p:cNvSpPr>
          <p:nvPr/>
        </p:nvSpPr>
        <p:spPr bwMode="auto">
          <a:xfrm>
            <a:off x="3295650" y="4826000"/>
            <a:ext cx="1025525" cy="8239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000000"/>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defRPr/>
            </a:pPr>
            <a:r>
              <a:rPr lang="en-US" altLang="en-US" sz="1700">
                <a:solidFill>
                  <a:srgbClr val="FFFFFF"/>
                </a:solidFill>
                <a:latin typeface="Calibri" pitchFamily="34" charset="0"/>
                <a:cs typeface="Calibri" pitchFamily="34" charset="0"/>
                <a:sym typeface="Calibri" pitchFamily="34" charset="0"/>
              </a:rPr>
              <a:t>    </a:t>
            </a:r>
            <a:r>
              <a:rPr lang="ja-JP" altLang="en-US" sz="1700">
                <a:solidFill>
                  <a:srgbClr val="FFFFFF"/>
                </a:solidFill>
                <a:latin typeface="SimSun" pitchFamily="2" charset="-122"/>
                <a:ea typeface="SimSun" pitchFamily="2" charset="-122"/>
                <a:sym typeface="SimSun" pitchFamily="2" charset="-122"/>
              </a:rPr>
              <a:t>长老</a:t>
            </a:r>
            <a:endParaRPr lang="en-US" altLang="ja-JP" sz="1700">
              <a:solidFill>
                <a:srgbClr val="FFFFFF"/>
              </a:solidFill>
              <a:latin typeface="SimSun" pitchFamily="2" charset="-122"/>
              <a:ea typeface="SimSun" pitchFamily="2" charset="-122"/>
              <a:sym typeface="SimSun" pitchFamily="2" charset="-122"/>
            </a:endParaRPr>
          </a:p>
          <a:p>
            <a:pPr eaLnBrk="1">
              <a:lnSpc>
                <a:spcPct val="115000"/>
              </a:lnSpc>
              <a:spcBef>
                <a:spcPts val="1000"/>
              </a:spcBef>
              <a:defRPr/>
            </a:pPr>
            <a:r>
              <a:rPr lang="ja-JP" altLang="en-US" sz="1700">
                <a:solidFill>
                  <a:srgbClr val="FFFFFF"/>
                </a:solidFill>
                <a:latin typeface="SimSun" pitchFamily="2" charset="-122"/>
                <a:ea typeface="SimSun" pitchFamily="2" charset="-122"/>
                <a:sym typeface="SimSun" pitchFamily="2" charset="-122"/>
              </a:rPr>
              <a:t>（议会）</a:t>
            </a:r>
            <a:endParaRPr lang="en-US" altLang="en-US"/>
          </a:p>
        </p:txBody>
      </p:sp>
      <p:sp>
        <p:nvSpPr>
          <p:cNvPr id="73763" name="AutoShape 35">
            <a:extLst>
              <a:ext uri="{FF2B5EF4-FFF2-40B4-BE49-F238E27FC236}">
                <a16:creationId xmlns:a16="http://schemas.microsoft.com/office/drawing/2014/main" id="{10CA9BB2-11D0-2948-84F8-3CECC44A6B39}"/>
              </a:ext>
            </a:extLst>
          </p:cNvPr>
          <p:cNvSpPr>
            <a:spLocks/>
          </p:cNvSpPr>
          <p:nvPr/>
        </p:nvSpPr>
        <p:spPr bwMode="auto">
          <a:xfrm>
            <a:off x="4827588" y="4826000"/>
            <a:ext cx="1023937" cy="8239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000000"/>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defRPr/>
            </a:pPr>
            <a:r>
              <a:rPr lang="en-US" altLang="en-US" sz="1700">
                <a:solidFill>
                  <a:srgbClr val="FFFFFF"/>
                </a:solidFill>
                <a:latin typeface="Calibri" pitchFamily="34" charset="0"/>
                <a:cs typeface="Calibri" pitchFamily="34" charset="0"/>
                <a:sym typeface="Calibri" pitchFamily="34" charset="0"/>
              </a:rPr>
              <a:t>    </a:t>
            </a:r>
            <a:r>
              <a:rPr lang="ja-JP" altLang="en-US" sz="1700">
                <a:solidFill>
                  <a:srgbClr val="FFFFFF"/>
                </a:solidFill>
                <a:latin typeface="SimSun" pitchFamily="2" charset="-122"/>
                <a:ea typeface="SimSun" pitchFamily="2" charset="-122"/>
                <a:sym typeface="SimSun" pitchFamily="2" charset="-122"/>
              </a:rPr>
              <a:t>长老</a:t>
            </a:r>
            <a:endParaRPr lang="en-US" altLang="ja-JP" sz="1700">
              <a:solidFill>
                <a:srgbClr val="FFFFFF"/>
              </a:solidFill>
              <a:latin typeface="SimSun" pitchFamily="2" charset="-122"/>
              <a:ea typeface="SimSun" pitchFamily="2" charset="-122"/>
              <a:sym typeface="SimSun" pitchFamily="2" charset="-122"/>
            </a:endParaRPr>
          </a:p>
          <a:p>
            <a:pPr eaLnBrk="1">
              <a:lnSpc>
                <a:spcPct val="115000"/>
              </a:lnSpc>
              <a:spcBef>
                <a:spcPts val="1000"/>
              </a:spcBef>
              <a:defRPr/>
            </a:pPr>
            <a:r>
              <a:rPr lang="ja-JP" altLang="en-US" sz="1700">
                <a:solidFill>
                  <a:srgbClr val="FFFFFF"/>
                </a:solidFill>
                <a:latin typeface="SimSun" pitchFamily="2" charset="-122"/>
                <a:ea typeface="SimSun" pitchFamily="2" charset="-122"/>
                <a:sym typeface="SimSun" pitchFamily="2" charset="-122"/>
              </a:rPr>
              <a:t>（议会）</a:t>
            </a:r>
            <a:endParaRPr lang="en-US" altLang="en-US"/>
          </a:p>
        </p:txBody>
      </p:sp>
      <p:sp>
        <p:nvSpPr>
          <p:cNvPr id="73764" name="AutoShape 36">
            <a:extLst>
              <a:ext uri="{FF2B5EF4-FFF2-40B4-BE49-F238E27FC236}">
                <a16:creationId xmlns:a16="http://schemas.microsoft.com/office/drawing/2014/main" id="{FE3A5EED-4283-0E47-8F0B-400E1FBFC059}"/>
              </a:ext>
            </a:extLst>
          </p:cNvPr>
          <p:cNvSpPr>
            <a:spLocks/>
          </p:cNvSpPr>
          <p:nvPr/>
        </p:nvSpPr>
        <p:spPr bwMode="auto">
          <a:xfrm>
            <a:off x="6278563" y="4883150"/>
            <a:ext cx="1025525" cy="8239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000000"/>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defRPr/>
            </a:pPr>
            <a:r>
              <a:rPr lang="en-US" altLang="en-US" sz="1700">
                <a:solidFill>
                  <a:srgbClr val="FFFFFF"/>
                </a:solidFill>
                <a:latin typeface="Calibri" pitchFamily="34" charset="0"/>
                <a:cs typeface="Calibri" pitchFamily="34" charset="0"/>
                <a:sym typeface="Calibri" pitchFamily="34" charset="0"/>
              </a:rPr>
              <a:t>    </a:t>
            </a:r>
            <a:r>
              <a:rPr lang="ja-JP" altLang="en-US" sz="1700">
                <a:solidFill>
                  <a:srgbClr val="FFFFFF"/>
                </a:solidFill>
                <a:latin typeface="SimSun" pitchFamily="2" charset="-122"/>
                <a:ea typeface="SimSun" pitchFamily="2" charset="-122"/>
                <a:sym typeface="SimSun" pitchFamily="2" charset="-122"/>
              </a:rPr>
              <a:t>长老</a:t>
            </a:r>
            <a:endParaRPr lang="en-US" altLang="ja-JP" sz="1700">
              <a:solidFill>
                <a:srgbClr val="FFFFFF"/>
              </a:solidFill>
              <a:latin typeface="SimSun" pitchFamily="2" charset="-122"/>
              <a:ea typeface="SimSun" pitchFamily="2" charset="-122"/>
              <a:sym typeface="SimSun" pitchFamily="2" charset="-122"/>
            </a:endParaRPr>
          </a:p>
          <a:p>
            <a:pPr eaLnBrk="1">
              <a:lnSpc>
                <a:spcPct val="115000"/>
              </a:lnSpc>
              <a:spcBef>
                <a:spcPts val="1000"/>
              </a:spcBef>
              <a:defRPr/>
            </a:pPr>
            <a:r>
              <a:rPr lang="ja-JP" altLang="en-US" sz="1700">
                <a:solidFill>
                  <a:srgbClr val="FFFFFF"/>
                </a:solidFill>
                <a:latin typeface="SimSun" pitchFamily="2" charset="-122"/>
                <a:ea typeface="SimSun" pitchFamily="2" charset="-122"/>
                <a:sym typeface="SimSun" pitchFamily="2" charset="-122"/>
              </a:rPr>
              <a:t>（议会）</a:t>
            </a:r>
            <a:endParaRPr lang="en-US" altLang="en-US"/>
          </a:p>
        </p:txBody>
      </p:sp>
      <p:sp>
        <p:nvSpPr>
          <p:cNvPr id="73765" name="AutoShape 37">
            <a:extLst>
              <a:ext uri="{FF2B5EF4-FFF2-40B4-BE49-F238E27FC236}">
                <a16:creationId xmlns:a16="http://schemas.microsoft.com/office/drawing/2014/main" id="{A4BA15F6-9AF7-F245-84CC-8698B32FBBED}"/>
              </a:ext>
            </a:extLst>
          </p:cNvPr>
          <p:cNvSpPr>
            <a:spLocks/>
          </p:cNvSpPr>
          <p:nvPr/>
        </p:nvSpPr>
        <p:spPr bwMode="auto">
          <a:xfrm>
            <a:off x="7837488" y="4883150"/>
            <a:ext cx="1023937" cy="8239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000000"/>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defRPr/>
            </a:pPr>
            <a:r>
              <a:rPr lang="en-US" altLang="en-US" sz="1700">
                <a:solidFill>
                  <a:srgbClr val="FFFFFF"/>
                </a:solidFill>
                <a:latin typeface="Calibri" pitchFamily="34" charset="0"/>
                <a:cs typeface="Calibri" pitchFamily="34" charset="0"/>
                <a:sym typeface="Calibri" pitchFamily="34" charset="0"/>
              </a:rPr>
              <a:t>    </a:t>
            </a:r>
            <a:r>
              <a:rPr lang="ja-JP" altLang="en-US" sz="1700">
                <a:solidFill>
                  <a:srgbClr val="FFFFFF"/>
                </a:solidFill>
                <a:latin typeface="SimSun" pitchFamily="2" charset="-122"/>
                <a:ea typeface="SimSun" pitchFamily="2" charset="-122"/>
                <a:sym typeface="SimSun" pitchFamily="2" charset="-122"/>
              </a:rPr>
              <a:t>长老</a:t>
            </a:r>
            <a:endParaRPr lang="en-US" altLang="ja-JP" sz="1700">
              <a:solidFill>
                <a:srgbClr val="FFFFFF"/>
              </a:solidFill>
              <a:latin typeface="SimSun" pitchFamily="2" charset="-122"/>
              <a:ea typeface="SimSun" pitchFamily="2" charset="-122"/>
              <a:sym typeface="SimSun" pitchFamily="2" charset="-122"/>
            </a:endParaRPr>
          </a:p>
          <a:p>
            <a:pPr eaLnBrk="1">
              <a:lnSpc>
                <a:spcPct val="115000"/>
              </a:lnSpc>
              <a:spcBef>
                <a:spcPts val="1000"/>
              </a:spcBef>
              <a:defRPr/>
            </a:pPr>
            <a:r>
              <a:rPr lang="ja-JP" altLang="en-US" sz="1700">
                <a:solidFill>
                  <a:srgbClr val="FFFFFF"/>
                </a:solidFill>
                <a:latin typeface="SimSun" pitchFamily="2" charset="-122"/>
                <a:ea typeface="SimSun" pitchFamily="2" charset="-122"/>
                <a:sym typeface="SimSun" pitchFamily="2" charset="-122"/>
              </a:rPr>
              <a:t>（议会）</a:t>
            </a:r>
            <a:endParaRPr lang="en-US" altLang="en-US"/>
          </a:p>
        </p:txBody>
      </p:sp>
      <p:pic>
        <p:nvPicPr>
          <p:cNvPr id="73766" name="Picture 38" descr="image.png">
            <a:extLst>
              <a:ext uri="{FF2B5EF4-FFF2-40B4-BE49-F238E27FC236}">
                <a16:creationId xmlns:a16="http://schemas.microsoft.com/office/drawing/2014/main" id="{ADD944CE-F61D-3D40-927B-6A69E8C6CCCA}"/>
              </a:ext>
            </a:extLst>
          </p:cNvPr>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227013" y="5822950"/>
            <a:ext cx="960437" cy="830263"/>
          </a:xfrm>
          <a:prstGeom prst="rect">
            <a:avLst/>
          </a:prstGeom>
          <a:noFill/>
          <a:ln w="57150"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73767" name="Picture 39" descr="image.png">
            <a:extLst>
              <a:ext uri="{FF2B5EF4-FFF2-40B4-BE49-F238E27FC236}">
                <a16:creationId xmlns:a16="http://schemas.microsoft.com/office/drawing/2014/main" id="{5CA5B5D2-6210-D042-92FD-4D878B44CF28}"/>
              </a:ext>
            </a:extLst>
          </p:cNvPr>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1795463" y="5822950"/>
            <a:ext cx="960437" cy="830263"/>
          </a:xfrm>
          <a:prstGeom prst="rect">
            <a:avLst/>
          </a:prstGeom>
          <a:noFill/>
          <a:ln w="57150"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73768" name="Picture 40" descr="image.png">
            <a:extLst>
              <a:ext uri="{FF2B5EF4-FFF2-40B4-BE49-F238E27FC236}">
                <a16:creationId xmlns:a16="http://schemas.microsoft.com/office/drawing/2014/main" id="{D4AE8DEA-BFCF-EB46-ADEF-980DA3034039}"/>
              </a:ext>
            </a:extLst>
          </p:cNvPr>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3363913" y="5821363"/>
            <a:ext cx="960437" cy="830262"/>
          </a:xfrm>
          <a:prstGeom prst="rect">
            <a:avLst/>
          </a:prstGeom>
          <a:noFill/>
          <a:ln w="57150"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73769" name="Picture 41" descr="image.png">
            <a:extLst>
              <a:ext uri="{FF2B5EF4-FFF2-40B4-BE49-F238E27FC236}">
                <a16:creationId xmlns:a16="http://schemas.microsoft.com/office/drawing/2014/main" id="{267CC671-3E01-E642-818B-49D461CB5320}"/>
              </a:ext>
            </a:extLst>
          </p:cNvPr>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4792663" y="5821363"/>
            <a:ext cx="960437" cy="830262"/>
          </a:xfrm>
          <a:prstGeom prst="rect">
            <a:avLst/>
          </a:prstGeom>
          <a:noFill/>
          <a:ln w="57150"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73770" name="Picture 42" descr="image.png">
            <a:extLst>
              <a:ext uri="{FF2B5EF4-FFF2-40B4-BE49-F238E27FC236}">
                <a16:creationId xmlns:a16="http://schemas.microsoft.com/office/drawing/2014/main" id="{6F28126F-BEA2-E747-B120-59760942886C}"/>
              </a:ext>
            </a:extLst>
          </p:cNvPr>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6311900" y="5826125"/>
            <a:ext cx="960438" cy="830263"/>
          </a:xfrm>
          <a:prstGeom prst="rect">
            <a:avLst/>
          </a:prstGeom>
          <a:noFill/>
          <a:ln w="57150"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73771" name="Picture 43" descr="image.png">
            <a:extLst>
              <a:ext uri="{FF2B5EF4-FFF2-40B4-BE49-F238E27FC236}">
                <a16:creationId xmlns:a16="http://schemas.microsoft.com/office/drawing/2014/main" id="{4B87F0E8-FED4-3E4E-9982-2809BA1169FD}"/>
              </a:ext>
            </a:extLst>
          </p:cNvPr>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7789863" y="5821363"/>
            <a:ext cx="960437" cy="830262"/>
          </a:xfrm>
          <a:prstGeom prst="rect">
            <a:avLst/>
          </a:prstGeom>
          <a:noFill/>
          <a:ln w="57150"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73772" name="AutoShape 44">
            <a:extLst>
              <a:ext uri="{FF2B5EF4-FFF2-40B4-BE49-F238E27FC236}">
                <a16:creationId xmlns:a16="http://schemas.microsoft.com/office/drawing/2014/main" id="{639FDCFE-A65E-344E-BC03-E9368F3ED4E8}"/>
              </a:ext>
            </a:extLst>
          </p:cNvPr>
          <p:cNvSpPr>
            <a:spLocks/>
          </p:cNvSpPr>
          <p:nvPr/>
        </p:nvSpPr>
        <p:spPr bwMode="auto">
          <a:xfrm>
            <a:off x="284163" y="5873750"/>
            <a:ext cx="815975" cy="7921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defRPr/>
            </a:pPr>
            <a:r>
              <a:rPr lang="ja-JP" altLang="en-US" sz="2500">
                <a:solidFill>
                  <a:srgbClr val="FFFFFF"/>
                </a:solidFill>
                <a:latin typeface="SimSun" pitchFamily="2" charset="-122"/>
                <a:ea typeface="SimSun" pitchFamily="2" charset="-122"/>
                <a:sym typeface="SimSun" pitchFamily="2" charset="-122"/>
              </a:rPr>
              <a:t>会友</a:t>
            </a:r>
            <a:endParaRPr lang="en-US" altLang="en-US" sz="1200">
              <a:solidFill>
                <a:srgbClr val="FFFFFF"/>
              </a:solidFill>
              <a:latin typeface="SimSun" pitchFamily="2" charset="-122"/>
              <a:ea typeface="SimSun" pitchFamily="2" charset="-122"/>
              <a:sym typeface="SimSun" pitchFamily="2" charset="-122"/>
            </a:endParaRPr>
          </a:p>
        </p:txBody>
      </p:sp>
      <p:sp>
        <p:nvSpPr>
          <p:cNvPr id="73773" name="AutoShape 45">
            <a:extLst>
              <a:ext uri="{FF2B5EF4-FFF2-40B4-BE49-F238E27FC236}">
                <a16:creationId xmlns:a16="http://schemas.microsoft.com/office/drawing/2014/main" id="{E0C99A8F-7745-D349-A456-316416E9192A}"/>
              </a:ext>
            </a:extLst>
          </p:cNvPr>
          <p:cNvSpPr>
            <a:spLocks/>
          </p:cNvSpPr>
          <p:nvPr/>
        </p:nvSpPr>
        <p:spPr bwMode="auto">
          <a:xfrm>
            <a:off x="1971675" y="6065838"/>
            <a:ext cx="739775" cy="4159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defRPr/>
            </a:pPr>
            <a:r>
              <a:rPr lang="ja-JP" altLang="en-US" sz="2500">
                <a:solidFill>
                  <a:srgbClr val="FFFFFF"/>
                </a:solidFill>
                <a:latin typeface="SimSun" pitchFamily="2" charset="-122"/>
                <a:ea typeface="SimSun" pitchFamily="2" charset="-122"/>
                <a:sym typeface="SimSun" pitchFamily="2" charset="-122"/>
              </a:rPr>
              <a:t>会友</a:t>
            </a:r>
            <a:endParaRPr lang="en-US" altLang="en-US"/>
          </a:p>
        </p:txBody>
      </p:sp>
      <p:sp>
        <p:nvSpPr>
          <p:cNvPr id="73774" name="AutoShape 46">
            <a:extLst>
              <a:ext uri="{FF2B5EF4-FFF2-40B4-BE49-F238E27FC236}">
                <a16:creationId xmlns:a16="http://schemas.microsoft.com/office/drawing/2014/main" id="{DB483CDE-91A2-7B49-AB36-70A1682B8FBF}"/>
              </a:ext>
            </a:extLst>
          </p:cNvPr>
          <p:cNvSpPr>
            <a:spLocks/>
          </p:cNvSpPr>
          <p:nvPr/>
        </p:nvSpPr>
        <p:spPr bwMode="auto">
          <a:xfrm>
            <a:off x="3521075" y="5938838"/>
            <a:ext cx="739775" cy="4143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defRPr/>
            </a:pPr>
            <a:r>
              <a:rPr lang="ja-JP" altLang="en-US" sz="2500">
                <a:solidFill>
                  <a:srgbClr val="FFFFFF"/>
                </a:solidFill>
                <a:latin typeface="SimSun" pitchFamily="2" charset="-122"/>
                <a:ea typeface="SimSun" pitchFamily="2" charset="-122"/>
                <a:sym typeface="SimSun" pitchFamily="2" charset="-122"/>
              </a:rPr>
              <a:t>会友</a:t>
            </a:r>
            <a:endParaRPr lang="en-US" altLang="en-US"/>
          </a:p>
        </p:txBody>
      </p:sp>
      <p:sp>
        <p:nvSpPr>
          <p:cNvPr id="73775" name="AutoShape 47">
            <a:extLst>
              <a:ext uri="{FF2B5EF4-FFF2-40B4-BE49-F238E27FC236}">
                <a16:creationId xmlns:a16="http://schemas.microsoft.com/office/drawing/2014/main" id="{3F0C6F94-DF75-1B44-876B-ABBE132541AC}"/>
              </a:ext>
            </a:extLst>
          </p:cNvPr>
          <p:cNvSpPr>
            <a:spLocks/>
          </p:cNvSpPr>
          <p:nvPr/>
        </p:nvSpPr>
        <p:spPr bwMode="auto">
          <a:xfrm>
            <a:off x="7900988" y="5938838"/>
            <a:ext cx="739775" cy="4143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defRPr/>
            </a:pPr>
            <a:r>
              <a:rPr lang="ja-JP" altLang="en-US" sz="2500">
                <a:solidFill>
                  <a:srgbClr val="FFFFFF"/>
                </a:solidFill>
                <a:latin typeface="SimSun" pitchFamily="2" charset="-122"/>
                <a:ea typeface="SimSun" pitchFamily="2" charset="-122"/>
                <a:sym typeface="SimSun" pitchFamily="2" charset="-122"/>
              </a:rPr>
              <a:t>会友</a:t>
            </a:r>
            <a:endParaRPr lang="en-US" altLang="en-US"/>
          </a:p>
        </p:txBody>
      </p:sp>
      <p:sp>
        <p:nvSpPr>
          <p:cNvPr id="73776" name="AutoShape 48">
            <a:extLst>
              <a:ext uri="{FF2B5EF4-FFF2-40B4-BE49-F238E27FC236}">
                <a16:creationId xmlns:a16="http://schemas.microsoft.com/office/drawing/2014/main" id="{6D324A2F-CC33-BD4E-927C-2E9623C91BA6}"/>
              </a:ext>
            </a:extLst>
          </p:cNvPr>
          <p:cNvSpPr>
            <a:spLocks/>
          </p:cNvSpPr>
          <p:nvPr/>
        </p:nvSpPr>
        <p:spPr bwMode="auto">
          <a:xfrm>
            <a:off x="6402388" y="5938838"/>
            <a:ext cx="739775" cy="4143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defRPr/>
            </a:pPr>
            <a:r>
              <a:rPr lang="ja-JP" altLang="en-US" sz="2500">
                <a:solidFill>
                  <a:srgbClr val="FFFFFF"/>
                </a:solidFill>
                <a:latin typeface="SimSun" pitchFamily="2" charset="-122"/>
                <a:ea typeface="SimSun" pitchFamily="2" charset="-122"/>
                <a:sym typeface="SimSun" pitchFamily="2" charset="-122"/>
              </a:rPr>
              <a:t>会友</a:t>
            </a:r>
            <a:endParaRPr lang="en-US" altLang="en-US"/>
          </a:p>
        </p:txBody>
      </p:sp>
      <p:sp>
        <p:nvSpPr>
          <p:cNvPr id="73777" name="AutoShape 49">
            <a:extLst>
              <a:ext uri="{FF2B5EF4-FFF2-40B4-BE49-F238E27FC236}">
                <a16:creationId xmlns:a16="http://schemas.microsoft.com/office/drawing/2014/main" id="{FA2E11FC-9565-5445-9064-BC1D1812D156}"/>
              </a:ext>
            </a:extLst>
          </p:cNvPr>
          <p:cNvSpPr>
            <a:spLocks/>
          </p:cNvSpPr>
          <p:nvPr/>
        </p:nvSpPr>
        <p:spPr bwMode="auto">
          <a:xfrm>
            <a:off x="4865688" y="5938838"/>
            <a:ext cx="738187" cy="4143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defRPr/>
            </a:pPr>
            <a:r>
              <a:rPr lang="ja-JP" altLang="en-US" sz="2500">
                <a:solidFill>
                  <a:srgbClr val="FFFFFF"/>
                </a:solidFill>
                <a:latin typeface="SimSun" pitchFamily="2" charset="-122"/>
                <a:ea typeface="SimSun" pitchFamily="2" charset="-122"/>
                <a:sym typeface="SimSun" pitchFamily="2" charset="-122"/>
              </a:rPr>
              <a:t>会友</a:t>
            </a:r>
            <a:endParaRPr lang="en-US" altLang="en-US"/>
          </a:p>
        </p:txBody>
      </p:sp>
    </p:spTree>
  </p:cSld>
  <p:clrMapOvr>
    <a:overrideClrMapping bg1="lt1" tx1="dk1" bg2="lt2" tx2="dk2" accent1="accent1" accent2="accent2" accent3="accent3" accent4="accent4" accent5="accent5" accent6="accent6" hlink="hlink" folHlink="folHlink"/>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74343048" presetClass="entr" presetSubtype="0" fill="hold" grpId="0" nodeType="afterEffect">
                                  <p:stCondLst>
                                    <p:cond delay="0"/>
                                  </p:stCondLst>
                                  <p:childTnLst>
                                    <p:set>
                                      <p:cBhvr>
                                        <p:cTn id="6" dur="1" fill="hold">
                                          <p:stCondLst>
                                            <p:cond delay="499"/>
                                          </p:stCondLst>
                                        </p:cTn>
                                        <p:tgtEl>
                                          <p:spTgt spid="73731"/>
                                        </p:tgtEl>
                                        <p:attrNameLst>
                                          <p:attrName>style.visibility</p:attrName>
                                        </p:attrNameLst>
                                      </p:cBhvr>
                                      <p:to>
                                        <p:strVal val="visible"/>
                                      </p:to>
                                    </p:set>
                                  </p:childTnLst>
                                </p:cTn>
                              </p:par>
                            </p:childTnLst>
                          </p:cTn>
                        </p:par>
                        <p:par>
                          <p:cTn id="7" fill="hold" nodeType="afterGroup">
                            <p:stCondLst>
                              <p:cond delay="500"/>
                            </p:stCondLst>
                            <p:childTnLst>
                              <p:par>
                                <p:cTn id="8" presetID="-1074343048" presetClass="entr" presetSubtype="0" fill="hold" nodeType="afterEffect">
                                  <p:stCondLst>
                                    <p:cond delay="0"/>
                                  </p:stCondLst>
                                  <p:childTnLst>
                                    <p:set>
                                      <p:cBhvr>
                                        <p:cTn id="9" dur="1" fill="hold">
                                          <p:stCondLst>
                                            <p:cond delay="499"/>
                                          </p:stCondLst>
                                        </p:cTn>
                                        <p:tgtEl>
                                          <p:spTgt spid="73732"/>
                                        </p:tgtEl>
                                        <p:attrNameLst>
                                          <p:attrName>style.visibility</p:attrName>
                                        </p:attrNameLst>
                                      </p:cBhvr>
                                      <p:to>
                                        <p:strVal val="visible"/>
                                      </p:to>
                                    </p:set>
                                  </p:childTnLst>
                                </p:cTn>
                              </p:par>
                            </p:childTnLst>
                          </p:cTn>
                        </p:par>
                        <p:par>
                          <p:cTn id="10" fill="hold" nodeType="afterGroup">
                            <p:stCondLst>
                              <p:cond delay="1000"/>
                            </p:stCondLst>
                            <p:childTnLst>
                              <p:par>
                                <p:cTn id="11" presetID="-1074343048" presetClass="entr" presetSubtype="0" fill="hold" nodeType="afterEffect">
                                  <p:stCondLst>
                                    <p:cond delay="0"/>
                                  </p:stCondLst>
                                  <p:childTnLst>
                                    <p:set>
                                      <p:cBhvr>
                                        <p:cTn id="12" dur="1" fill="hold">
                                          <p:stCondLst>
                                            <p:cond delay="499"/>
                                          </p:stCondLst>
                                        </p:cTn>
                                        <p:tgtEl>
                                          <p:spTgt spid="73733"/>
                                        </p:tgtEl>
                                        <p:attrNameLst>
                                          <p:attrName>style.visibility</p:attrName>
                                        </p:attrNameLst>
                                      </p:cBhvr>
                                      <p:to>
                                        <p:strVal val="visible"/>
                                      </p:to>
                                    </p:set>
                                  </p:childTnLst>
                                </p:cTn>
                              </p:par>
                            </p:childTnLst>
                          </p:cTn>
                        </p:par>
                        <p:par>
                          <p:cTn id="13" fill="hold" nodeType="afterGroup">
                            <p:stCondLst>
                              <p:cond delay="1500"/>
                            </p:stCondLst>
                            <p:childTnLst>
                              <p:par>
                                <p:cTn id="14" presetID="-1074343048" presetClass="entr" presetSubtype="0" fill="hold" grpId="0" nodeType="afterEffect">
                                  <p:stCondLst>
                                    <p:cond delay="0"/>
                                  </p:stCondLst>
                                  <p:childTnLst>
                                    <p:set>
                                      <p:cBhvr>
                                        <p:cTn id="15" dur="1" fill="hold">
                                          <p:stCondLst>
                                            <p:cond delay="499"/>
                                          </p:stCondLst>
                                        </p:cTn>
                                        <p:tgtEl>
                                          <p:spTgt spid="73734"/>
                                        </p:tgtEl>
                                        <p:attrNameLst>
                                          <p:attrName>style.visibility</p:attrName>
                                        </p:attrNameLst>
                                      </p:cBhvr>
                                      <p:to>
                                        <p:strVal val="visible"/>
                                      </p:to>
                                    </p:set>
                                  </p:childTnLst>
                                </p:cTn>
                              </p:par>
                            </p:childTnLst>
                          </p:cTn>
                        </p:par>
                        <p:par>
                          <p:cTn id="16" fill="hold" nodeType="afterGroup">
                            <p:stCondLst>
                              <p:cond delay="2000"/>
                            </p:stCondLst>
                            <p:childTnLst>
                              <p:par>
                                <p:cTn id="17" presetID="-1074343048" presetClass="entr" presetSubtype="0" fill="hold" grpId="0" nodeType="afterEffect">
                                  <p:stCondLst>
                                    <p:cond delay="0"/>
                                  </p:stCondLst>
                                  <p:childTnLst>
                                    <p:set>
                                      <p:cBhvr>
                                        <p:cTn id="18" dur="1" fill="hold">
                                          <p:stCondLst>
                                            <p:cond delay="499"/>
                                          </p:stCondLst>
                                        </p:cTn>
                                        <p:tgtEl>
                                          <p:spTgt spid="73735"/>
                                        </p:tgtEl>
                                        <p:attrNameLst>
                                          <p:attrName>style.visibility</p:attrName>
                                        </p:attrNameLst>
                                      </p:cBhvr>
                                      <p:to>
                                        <p:strVal val="visible"/>
                                      </p:to>
                                    </p:set>
                                  </p:childTnLst>
                                </p:cTn>
                              </p:par>
                            </p:childTnLst>
                          </p:cTn>
                        </p:par>
                        <p:par>
                          <p:cTn id="19" fill="hold" nodeType="afterGroup">
                            <p:stCondLst>
                              <p:cond delay="2500"/>
                            </p:stCondLst>
                            <p:childTnLst>
                              <p:par>
                                <p:cTn id="20" presetID="-1074343048" presetClass="entr" presetSubtype="0" fill="hold" nodeType="afterEffect">
                                  <p:stCondLst>
                                    <p:cond delay="0"/>
                                  </p:stCondLst>
                                  <p:childTnLst>
                                    <p:set>
                                      <p:cBhvr>
                                        <p:cTn id="21" dur="1" fill="hold">
                                          <p:stCondLst>
                                            <p:cond delay="499"/>
                                          </p:stCondLst>
                                        </p:cTn>
                                        <p:tgtEl>
                                          <p:spTgt spid="73736"/>
                                        </p:tgtEl>
                                        <p:attrNameLst>
                                          <p:attrName>style.visibility</p:attrName>
                                        </p:attrNameLst>
                                      </p:cBhvr>
                                      <p:to>
                                        <p:strVal val="visible"/>
                                      </p:to>
                                    </p:set>
                                  </p:childTnLst>
                                </p:cTn>
                              </p:par>
                            </p:childTnLst>
                          </p:cTn>
                        </p:par>
                        <p:par>
                          <p:cTn id="22" fill="hold" nodeType="afterGroup">
                            <p:stCondLst>
                              <p:cond delay="3000"/>
                            </p:stCondLst>
                            <p:childTnLst>
                              <p:par>
                                <p:cTn id="23" presetID="-1074343048" presetClass="entr" presetSubtype="0" fill="hold" nodeType="afterEffect">
                                  <p:stCondLst>
                                    <p:cond delay="0"/>
                                  </p:stCondLst>
                                  <p:childTnLst>
                                    <p:set>
                                      <p:cBhvr>
                                        <p:cTn id="24" dur="1" fill="hold">
                                          <p:stCondLst>
                                            <p:cond delay="499"/>
                                          </p:stCondLst>
                                        </p:cTn>
                                        <p:tgtEl>
                                          <p:spTgt spid="73737"/>
                                        </p:tgtEl>
                                        <p:attrNameLst>
                                          <p:attrName>style.visibility</p:attrName>
                                        </p:attrNameLst>
                                      </p:cBhvr>
                                      <p:to>
                                        <p:strVal val="visible"/>
                                      </p:to>
                                    </p:set>
                                  </p:childTnLst>
                                </p:cTn>
                              </p:par>
                            </p:childTnLst>
                          </p:cTn>
                        </p:par>
                        <p:par>
                          <p:cTn id="25" fill="hold" nodeType="afterGroup">
                            <p:stCondLst>
                              <p:cond delay="3500"/>
                            </p:stCondLst>
                            <p:childTnLst>
                              <p:par>
                                <p:cTn id="26" presetID="-1074343048" presetClass="entr" presetSubtype="0" fill="hold" nodeType="afterEffect">
                                  <p:stCondLst>
                                    <p:cond delay="0"/>
                                  </p:stCondLst>
                                  <p:childTnLst>
                                    <p:set>
                                      <p:cBhvr>
                                        <p:cTn id="27" dur="1" fill="hold">
                                          <p:stCondLst>
                                            <p:cond delay="499"/>
                                          </p:stCondLst>
                                        </p:cTn>
                                        <p:tgtEl>
                                          <p:spTgt spid="73738"/>
                                        </p:tgtEl>
                                        <p:attrNameLst>
                                          <p:attrName>style.visibility</p:attrName>
                                        </p:attrNameLst>
                                      </p:cBhvr>
                                      <p:to>
                                        <p:strVal val="visible"/>
                                      </p:to>
                                    </p:set>
                                  </p:childTnLst>
                                </p:cTn>
                              </p:par>
                            </p:childTnLst>
                          </p:cTn>
                        </p:par>
                        <p:par>
                          <p:cTn id="28" fill="hold" nodeType="afterGroup">
                            <p:stCondLst>
                              <p:cond delay="4000"/>
                            </p:stCondLst>
                            <p:childTnLst>
                              <p:par>
                                <p:cTn id="29" presetID="-1074343048" presetClass="entr" presetSubtype="0" fill="hold" nodeType="afterEffect">
                                  <p:stCondLst>
                                    <p:cond delay="0"/>
                                  </p:stCondLst>
                                  <p:childTnLst>
                                    <p:set>
                                      <p:cBhvr>
                                        <p:cTn id="30" dur="1" fill="hold">
                                          <p:stCondLst>
                                            <p:cond delay="499"/>
                                          </p:stCondLst>
                                        </p:cTn>
                                        <p:tgtEl>
                                          <p:spTgt spid="73739"/>
                                        </p:tgtEl>
                                        <p:attrNameLst>
                                          <p:attrName>style.visibility</p:attrName>
                                        </p:attrNameLst>
                                      </p:cBhvr>
                                      <p:to>
                                        <p:strVal val="visible"/>
                                      </p:to>
                                    </p:set>
                                  </p:childTnLst>
                                </p:cTn>
                              </p:par>
                            </p:childTnLst>
                          </p:cTn>
                        </p:par>
                        <p:par>
                          <p:cTn id="31" fill="hold" nodeType="afterGroup">
                            <p:stCondLst>
                              <p:cond delay="4500"/>
                            </p:stCondLst>
                            <p:childTnLst>
                              <p:par>
                                <p:cTn id="32" presetID="-1074343048" presetClass="entr" presetSubtype="0" fill="hold" nodeType="afterEffect">
                                  <p:stCondLst>
                                    <p:cond delay="0"/>
                                  </p:stCondLst>
                                  <p:childTnLst>
                                    <p:set>
                                      <p:cBhvr>
                                        <p:cTn id="33" dur="1" fill="hold">
                                          <p:stCondLst>
                                            <p:cond delay="499"/>
                                          </p:stCondLst>
                                        </p:cTn>
                                        <p:tgtEl>
                                          <p:spTgt spid="73740"/>
                                        </p:tgtEl>
                                        <p:attrNameLst>
                                          <p:attrName>style.visibility</p:attrName>
                                        </p:attrNameLst>
                                      </p:cBhvr>
                                      <p:to>
                                        <p:strVal val="visible"/>
                                      </p:to>
                                    </p:set>
                                  </p:childTnLst>
                                </p:cTn>
                              </p:par>
                            </p:childTnLst>
                          </p:cTn>
                        </p:par>
                        <p:par>
                          <p:cTn id="34" fill="hold" nodeType="afterGroup">
                            <p:stCondLst>
                              <p:cond delay="5000"/>
                            </p:stCondLst>
                            <p:childTnLst>
                              <p:par>
                                <p:cTn id="35" presetID="-1074343048" presetClass="entr" presetSubtype="0" fill="hold" nodeType="afterEffect">
                                  <p:stCondLst>
                                    <p:cond delay="0"/>
                                  </p:stCondLst>
                                  <p:childTnLst>
                                    <p:set>
                                      <p:cBhvr>
                                        <p:cTn id="36" dur="1" fill="hold">
                                          <p:stCondLst>
                                            <p:cond delay="499"/>
                                          </p:stCondLst>
                                        </p:cTn>
                                        <p:tgtEl>
                                          <p:spTgt spid="73741"/>
                                        </p:tgtEl>
                                        <p:attrNameLst>
                                          <p:attrName>style.visibility</p:attrName>
                                        </p:attrNameLst>
                                      </p:cBhvr>
                                      <p:to>
                                        <p:strVal val="visible"/>
                                      </p:to>
                                    </p:set>
                                  </p:childTnLst>
                                </p:cTn>
                              </p:par>
                            </p:childTnLst>
                          </p:cTn>
                        </p:par>
                        <p:par>
                          <p:cTn id="37" fill="hold" nodeType="afterGroup">
                            <p:stCondLst>
                              <p:cond delay="5500"/>
                            </p:stCondLst>
                            <p:childTnLst>
                              <p:par>
                                <p:cTn id="38" presetID="-1074343048" presetClass="entr" presetSubtype="0" fill="hold" nodeType="afterEffect">
                                  <p:stCondLst>
                                    <p:cond delay="0"/>
                                  </p:stCondLst>
                                  <p:childTnLst>
                                    <p:set>
                                      <p:cBhvr>
                                        <p:cTn id="39" dur="1" fill="hold">
                                          <p:stCondLst>
                                            <p:cond delay="499"/>
                                          </p:stCondLst>
                                        </p:cTn>
                                        <p:tgtEl>
                                          <p:spTgt spid="73748"/>
                                        </p:tgtEl>
                                        <p:attrNameLst>
                                          <p:attrName>style.visibility</p:attrName>
                                        </p:attrNameLst>
                                      </p:cBhvr>
                                      <p:to>
                                        <p:strVal val="visible"/>
                                      </p:to>
                                    </p:set>
                                  </p:childTnLst>
                                </p:cTn>
                              </p:par>
                            </p:childTnLst>
                          </p:cTn>
                        </p:par>
                        <p:par>
                          <p:cTn id="40" fill="hold" nodeType="afterGroup">
                            <p:stCondLst>
                              <p:cond delay="6000"/>
                            </p:stCondLst>
                            <p:childTnLst>
                              <p:par>
                                <p:cTn id="41" presetID="-1074343048" presetClass="entr" presetSubtype="0" fill="hold" nodeType="afterEffect">
                                  <p:stCondLst>
                                    <p:cond delay="0"/>
                                  </p:stCondLst>
                                  <p:childTnLst>
                                    <p:set>
                                      <p:cBhvr>
                                        <p:cTn id="42" dur="1" fill="hold">
                                          <p:stCondLst>
                                            <p:cond delay="499"/>
                                          </p:stCondLst>
                                        </p:cTn>
                                        <p:tgtEl>
                                          <p:spTgt spid="73749"/>
                                        </p:tgtEl>
                                        <p:attrNameLst>
                                          <p:attrName>style.visibility</p:attrName>
                                        </p:attrNameLst>
                                      </p:cBhvr>
                                      <p:to>
                                        <p:strVal val="visible"/>
                                      </p:to>
                                    </p:set>
                                  </p:childTnLst>
                                </p:cTn>
                              </p:par>
                            </p:childTnLst>
                          </p:cTn>
                        </p:par>
                        <p:par>
                          <p:cTn id="43" fill="hold" nodeType="afterGroup">
                            <p:stCondLst>
                              <p:cond delay="6500"/>
                            </p:stCondLst>
                            <p:childTnLst>
                              <p:par>
                                <p:cTn id="44" presetID="-1074343048" presetClass="entr" presetSubtype="0" fill="hold" nodeType="afterEffect">
                                  <p:stCondLst>
                                    <p:cond delay="0"/>
                                  </p:stCondLst>
                                  <p:childTnLst>
                                    <p:set>
                                      <p:cBhvr>
                                        <p:cTn id="45" dur="1" fill="hold">
                                          <p:stCondLst>
                                            <p:cond delay="499"/>
                                          </p:stCondLst>
                                        </p:cTn>
                                        <p:tgtEl>
                                          <p:spTgt spid="73750"/>
                                        </p:tgtEl>
                                        <p:attrNameLst>
                                          <p:attrName>style.visibility</p:attrName>
                                        </p:attrNameLst>
                                      </p:cBhvr>
                                      <p:to>
                                        <p:strVal val="visible"/>
                                      </p:to>
                                    </p:set>
                                  </p:childTnLst>
                                </p:cTn>
                              </p:par>
                            </p:childTnLst>
                          </p:cTn>
                        </p:par>
                        <p:par>
                          <p:cTn id="46" fill="hold" nodeType="afterGroup">
                            <p:stCondLst>
                              <p:cond delay="7000"/>
                            </p:stCondLst>
                            <p:childTnLst>
                              <p:par>
                                <p:cTn id="47" presetID="-1074343048" presetClass="entr" presetSubtype="0" fill="hold" nodeType="afterEffect">
                                  <p:stCondLst>
                                    <p:cond delay="0"/>
                                  </p:stCondLst>
                                  <p:childTnLst>
                                    <p:set>
                                      <p:cBhvr>
                                        <p:cTn id="48" dur="1" fill="hold">
                                          <p:stCondLst>
                                            <p:cond delay="499"/>
                                          </p:stCondLst>
                                        </p:cTn>
                                        <p:tgtEl>
                                          <p:spTgt spid="73751"/>
                                        </p:tgtEl>
                                        <p:attrNameLst>
                                          <p:attrName>style.visibility</p:attrName>
                                        </p:attrNameLst>
                                      </p:cBhvr>
                                      <p:to>
                                        <p:strVal val="visible"/>
                                      </p:to>
                                    </p:set>
                                  </p:childTnLst>
                                </p:cTn>
                              </p:par>
                            </p:childTnLst>
                          </p:cTn>
                        </p:par>
                        <p:par>
                          <p:cTn id="49" fill="hold" nodeType="afterGroup">
                            <p:stCondLst>
                              <p:cond delay="7500"/>
                            </p:stCondLst>
                            <p:childTnLst>
                              <p:par>
                                <p:cTn id="50" presetID="-1074343048" presetClass="entr" presetSubtype="0" fill="hold" nodeType="afterEffect">
                                  <p:stCondLst>
                                    <p:cond delay="0"/>
                                  </p:stCondLst>
                                  <p:childTnLst>
                                    <p:set>
                                      <p:cBhvr>
                                        <p:cTn id="51" dur="1" fill="hold">
                                          <p:stCondLst>
                                            <p:cond delay="499"/>
                                          </p:stCondLst>
                                        </p:cTn>
                                        <p:tgtEl>
                                          <p:spTgt spid="73752"/>
                                        </p:tgtEl>
                                        <p:attrNameLst>
                                          <p:attrName>style.visibility</p:attrName>
                                        </p:attrNameLst>
                                      </p:cBhvr>
                                      <p:to>
                                        <p:strVal val="visible"/>
                                      </p:to>
                                    </p:set>
                                  </p:childTnLst>
                                </p:cTn>
                              </p:par>
                            </p:childTnLst>
                          </p:cTn>
                        </p:par>
                        <p:par>
                          <p:cTn id="52" fill="hold" nodeType="afterGroup">
                            <p:stCondLst>
                              <p:cond delay="8000"/>
                            </p:stCondLst>
                            <p:childTnLst>
                              <p:par>
                                <p:cTn id="53" presetID="-1074343048" presetClass="entr" presetSubtype="0" fill="hold" nodeType="afterEffect">
                                  <p:stCondLst>
                                    <p:cond delay="0"/>
                                  </p:stCondLst>
                                  <p:childTnLst>
                                    <p:set>
                                      <p:cBhvr>
                                        <p:cTn id="54" dur="1" fill="hold">
                                          <p:stCondLst>
                                            <p:cond delay="499"/>
                                          </p:stCondLst>
                                        </p:cTn>
                                        <p:tgtEl>
                                          <p:spTgt spid="737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1" grpId="0" animBg="1" autoUpdateAnimBg="0"/>
      <p:bldP spid="73734" grpId="0" animBg="1" autoUpdateAnimBg="0"/>
      <p:bldP spid="73735" grpId="0" animBg="1" autoUpdateAnimBg="0"/>
    </p:bldLst>
  </p:timing>
</p:sld>
</file>

<file path=ppt/slides/slide36.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74753" name="AutoShape 1">
            <a:extLst>
              <a:ext uri="{FF2B5EF4-FFF2-40B4-BE49-F238E27FC236}">
                <a16:creationId xmlns:a16="http://schemas.microsoft.com/office/drawing/2014/main" id="{8AA05CA1-6F1B-E641-ADB8-A94D3A687EC4}"/>
              </a:ext>
            </a:extLst>
          </p:cNvPr>
          <p:cNvSpPr>
            <a:spLocks/>
          </p:cNvSpPr>
          <p:nvPr/>
        </p:nvSpPr>
        <p:spPr bwMode="auto">
          <a:xfrm>
            <a:off x="6553200" y="6245225"/>
            <a:ext cx="2133600" cy="287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r" eaLnBrk="1">
              <a:defRPr/>
            </a:pPr>
            <a:fld id="{4D3EFA35-CC06-B349-BC94-F1AB65728290}" type="slidenum">
              <a:rPr lang="en-US" altLang="en-US" sz="1400"/>
              <a:pPr algn="r" eaLnBrk="1">
                <a:defRPr/>
              </a:pPr>
              <a:t>36</a:t>
            </a:fld>
            <a:endParaRPr lang="en-US" altLang="en-US"/>
          </a:p>
        </p:txBody>
      </p:sp>
      <p:sp>
        <p:nvSpPr>
          <p:cNvPr id="74754" name="AutoShape 2">
            <a:extLst>
              <a:ext uri="{FF2B5EF4-FFF2-40B4-BE49-F238E27FC236}">
                <a16:creationId xmlns:a16="http://schemas.microsoft.com/office/drawing/2014/main" id="{F766A14E-5E35-5A41-AE32-5271313FE3F4}"/>
              </a:ext>
            </a:extLst>
          </p:cNvPr>
          <p:cNvSpPr>
            <a:spLocks/>
          </p:cNvSpPr>
          <p:nvPr/>
        </p:nvSpPr>
        <p:spPr bwMode="auto">
          <a:xfrm>
            <a:off x="2166938" y="879475"/>
            <a:ext cx="4808537" cy="13398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defRPr/>
            </a:pPr>
            <a:r>
              <a:rPr lang="ja-JP" altLang="en-US" sz="3900">
                <a:solidFill>
                  <a:srgbClr val="FFFFFF"/>
                </a:solidFill>
                <a:latin typeface="SimSun" pitchFamily="2" charset="-122"/>
                <a:ea typeface="SimSun" pitchFamily="2" charset="-122"/>
                <a:sym typeface="SimSun" pitchFamily="2" charset="-122"/>
              </a:rPr>
              <a:t>最高层长老会结构图</a:t>
            </a:r>
            <a:endParaRPr lang="en-US" altLang="en-US" sz="3900">
              <a:solidFill>
                <a:srgbClr val="FFFFFF"/>
              </a:solidFill>
              <a:latin typeface="SimSun" pitchFamily="2" charset="-122"/>
              <a:ea typeface="SimSun" pitchFamily="2" charset="-122"/>
              <a:sym typeface="SimSun" pitchFamily="2" charset="-122"/>
            </a:endParaRPr>
          </a:p>
        </p:txBody>
      </p:sp>
      <p:sp>
        <p:nvSpPr>
          <p:cNvPr id="74755" name="AutoShape 3">
            <a:extLst>
              <a:ext uri="{FF2B5EF4-FFF2-40B4-BE49-F238E27FC236}">
                <a16:creationId xmlns:a16="http://schemas.microsoft.com/office/drawing/2014/main" id="{2A3D2ADB-3CD4-E14E-A256-743588E09F68}"/>
              </a:ext>
            </a:extLst>
          </p:cNvPr>
          <p:cNvSpPr>
            <a:spLocks/>
          </p:cNvSpPr>
          <p:nvPr/>
        </p:nvSpPr>
        <p:spPr bwMode="auto">
          <a:xfrm>
            <a:off x="519113" y="1995488"/>
            <a:ext cx="8305800" cy="631825"/>
          </a:xfrm>
          <a:custGeom>
            <a:avLst/>
            <a:gdLst>
              <a:gd name="T0" fmla="*/ 1596905408 w 21600"/>
              <a:gd name="T1" fmla="*/ 9240821 h 21600"/>
              <a:gd name="T2" fmla="*/ 1596905408 w 21600"/>
              <a:gd name="T3" fmla="*/ 9240821 h 21600"/>
              <a:gd name="T4" fmla="*/ 1596905408 w 21600"/>
              <a:gd name="T5" fmla="*/ 9240821 h 21600"/>
              <a:gd name="T6" fmla="*/ 1596905408 w 21600"/>
              <a:gd name="T7" fmla="*/ 9240821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599"/>
                </a:lnTo>
                <a:lnTo>
                  <a:pt x="0" y="21599"/>
                </a:lnTo>
                <a:lnTo>
                  <a:pt x="0" y="0"/>
                </a:lnTo>
                <a:close/>
              </a:path>
            </a:pathLst>
          </a:custGeom>
          <a:gradFill rotWithShape="0">
            <a:gsLst>
              <a:gs pos="0">
                <a:srgbClr val="990099"/>
              </a:gs>
              <a:gs pos="100000">
                <a:srgbClr val="470047"/>
              </a:gs>
            </a:gsLst>
            <a:path path="rect">
              <a:fillToRect l="37720" t="-19635" r="62280" b="119635"/>
            </a:path>
          </a:gradFill>
          <a:ln w="57150">
            <a:solidFill>
              <a:srgbClr val="000000"/>
            </a:solidFill>
            <a:round/>
            <a:headEnd/>
            <a:tailEnd/>
          </a:ln>
          <a:effectLst>
            <a:outerShdw dist="35921" dir="2700000" algn="ctr" rotWithShape="0">
              <a:srgbClr val="808080">
                <a:alpha val="74997"/>
              </a:srgbClr>
            </a:outerShdw>
          </a:effectLst>
        </p:spPr>
        <p:txBody>
          <a:bodyPr lIns="45719" tIns="45719" rIns="45719" bIns="45719"/>
          <a:lstStyle>
            <a:lvl1pPr defTabSz="457200">
              <a:spcBef>
                <a:spcPct val="20000"/>
              </a:spcBef>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defTabSz="45720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defTabSz="4572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defTabSz="4572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defTabSz="4572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a:lnSpc>
                <a:spcPct val="115000"/>
              </a:lnSpc>
              <a:spcBef>
                <a:spcPts val="1000"/>
              </a:spcBef>
              <a:buFontTx/>
              <a:buNone/>
            </a:pPr>
            <a:r>
              <a:rPr lang="en-US" altLang="en-US" sz="3100">
                <a:solidFill>
                  <a:srgbClr val="FFFFFF"/>
                </a:solidFill>
                <a:latin typeface="Calibri" panose="020F0502020204030204" pitchFamily="34" charset="0"/>
                <a:cs typeface="Calibri" panose="020F0502020204030204" pitchFamily="34" charset="0"/>
                <a:sym typeface="Calibri" panose="020F0502020204030204" pitchFamily="34" charset="0"/>
              </a:rPr>
              <a:t>                                   </a:t>
            </a:r>
            <a:r>
              <a:rPr lang="ja-JP" altLang="en-US" sz="3100">
                <a:solidFill>
                  <a:srgbClr val="FFFFFF"/>
                </a:solidFill>
                <a:latin typeface="宋体" panose="02010600030101010101" pitchFamily="2" charset="-122"/>
                <a:ea typeface="宋体" panose="02010600030101010101" pitchFamily="2" charset="-122"/>
                <a:sym typeface="宋体" panose="02010600030101010101" pitchFamily="2" charset="-122"/>
              </a:rPr>
              <a:t>长老大会</a:t>
            </a:r>
            <a:endParaRPr lang="en-US" altLang="en-US" sz="2400">
              <a:solidFill>
                <a:srgbClr val="000000"/>
              </a:solidFill>
              <a:sym typeface="Arial" panose="020B0604020202020204" pitchFamily="34" charset="0"/>
            </a:endParaRPr>
          </a:p>
        </p:txBody>
      </p:sp>
      <p:sp>
        <p:nvSpPr>
          <p:cNvPr id="74756" name="Line 4">
            <a:extLst>
              <a:ext uri="{FF2B5EF4-FFF2-40B4-BE49-F238E27FC236}">
                <a16:creationId xmlns:a16="http://schemas.microsoft.com/office/drawing/2014/main" id="{DF1355DA-CA16-2E4F-A8C5-93821DA57E4E}"/>
              </a:ext>
            </a:extLst>
          </p:cNvPr>
          <p:cNvSpPr>
            <a:spLocks noChangeShapeType="1"/>
          </p:cNvSpPr>
          <p:nvPr/>
        </p:nvSpPr>
        <p:spPr bwMode="auto">
          <a:xfrm>
            <a:off x="2246313" y="3000375"/>
            <a:ext cx="1587" cy="381000"/>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eaLnBrk="1">
              <a:defRPr/>
            </a:pPr>
            <a:endParaRPr lang="en-US" sz="1200">
              <a:solidFill>
                <a:srgbClr val="000000"/>
              </a:solidFill>
              <a:latin typeface="Helvetica" charset="0"/>
              <a:ea typeface="ＭＳ Ｐゴシック" charset="0"/>
              <a:cs typeface="Helvetica" charset="0"/>
              <a:sym typeface="Helvetica" charset="0"/>
            </a:endParaRPr>
          </a:p>
        </p:txBody>
      </p:sp>
      <p:sp>
        <p:nvSpPr>
          <p:cNvPr id="74757" name="Line 5">
            <a:extLst>
              <a:ext uri="{FF2B5EF4-FFF2-40B4-BE49-F238E27FC236}">
                <a16:creationId xmlns:a16="http://schemas.microsoft.com/office/drawing/2014/main" id="{EB2FB292-917F-6042-B1DE-3B1D91C089A6}"/>
              </a:ext>
            </a:extLst>
          </p:cNvPr>
          <p:cNvSpPr>
            <a:spLocks noChangeShapeType="1"/>
          </p:cNvSpPr>
          <p:nvPr/>
        </p:nvSpPr>
        <p:spPr bwMode="auto">
          <a:xfrm>
            <a:off x="6873875" y="2919413"/>
            <a:ext cx="1588" cy="381000"/>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eaLnBrk="1">
              <a:defRPr/>
            </a:pPr>
            <a:endParaRPr lang="en-US" sz="1200">
              <a:solidFill>
                <a:srgbClr val="000000"/>
              </a:solidFill>
              <a:latin typeface="Helvetica" charset="0"/>
              <a:ea typeface="ＭＳ Ｐゴシック" charset="0"/>
              <a:cs typeface="Helvetica" charset="0"/>
              <a:sym typeface="Helvetica" charset="0"/>
            </a:endParaRPr>
          </a:p>
        </p:txBody>
      </p:sp>
      <p:sp>
        <p:nvSpPr>
          <p:cNvPr id="74758" name="AutoShape 6">
            <a:extLst>
              <a:ext uri="{FF2B5EF4-FFF2-40B4-BE49-F238E27FC236}">
                <a16:creationId xmlns:a16="http://schemas.microsoft.com/office/drawing/2014/main" id="{941FF89D-D2BB-7247-9237-2C6F2077E473}"/>
              </a:ext>
            </a:extLst>
          </p:cNvPr>
          <p:cNvSpPr>
            <a:spLocks/>
          </p:cNvSpPr>
          <p:nvPr/>
        </p:nvSpPr>
        <p:spPr bwMode="auto">
          <a:xfrm>
            <a:off x="341313" y="3562350"/>
            <a:ext cx="3810000" cy="668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0082"/>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defRPr/>
            </a:pPr>
            <a:r>
              <a:rPr lang="en-US" altLang="en-US" sz="1900">
                <a:solidFill>
                  <a:srgbClr val="FFFFFF"/>
                </a:solidFill>
                <a:latin typeface="Calibri" pitchFamily="34" charset="0"/>
                <a:cs typeface="Calibri" pitchFamily="34" charset="0"/>
                <a:sym typeface="Calibri" pitchFamily="34" charset="0"/>
              </a:rPr>
              <a:t>                       </a:t>
            </a:r>
            <a:r>
              <a:rPr lang="en-US" altLang="en-US" sz="3400">
                <a:solidFill>
                  <a:srgbClr val="FFFFFF"/>
                </a:solidFill>
                <a:latin typeface="Calibri" pitchFamily="34" charset="0"/>
                <a:cs typeface="Calibri" pitchFamily="34" charset="0"/>
                <a:sym typeface="Calibri" pitchFamily="34" charset="0"/>
              </a:rPr>
              <a:t>    </a:t>
            </a:r>
            <a:r>
              <a:rPr lang="ja-JP" altLang="en-US" sz="3400">
                <a:solidFill>
                  <a:srgbClr val="FFFFFF"/>
                </a:solidFill>
                <a:latin typeface="SimSun" pitchFamily="2" charset="-122"/>
                <a:ea typeface="SimSun" pitchFamily="2" charset="-122"/>
                <a:sym typeface="SimSun" pitchFamily="2" charset="-122"/>
              </a:rPr>
              <a:t>教区</a:t>
            </a:r>
            <a:endParaRPr lang="en-US" altLang="en-US"/>
          </a:p>
        </p:txBody>
      </p:sp>
      <p:sp>
        <p:nvSpPr>
          <p:cNvPr id="74759" name="AutoShape 7">
            <a:extLst>
              <a:ext uri="{FF2B5EF4-FFF2-40B4-BE49-F238E27FC236}">
                <a16:creationId xmlns:a16="http://schemas.microsoft.com/office/drawing/2014/main" id="{0E78ACCA-D125-334D-8D89-BDD5C751A474}"/>
              </a:ext>
            </a:extLst>
          </p:cNvPr>
          <p:cNvSpPr>
            <a:spLocks/>
          </p:cNvSpPr>
          <p:nvPr/>
        </p:nvSpPr>
        <p:spPr bwMode="auto">
          <a:xfrm>
            <a:off x="4818063" y="3538538"/>
            <a:ext cx="3810000" cy="6683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0082"/>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defRPr/>
            </a:pPr>
            <a:r>
              <a:rPr lang="en-US" altLang="en-US" sz="3400">
                <a:solidFill>
                  <a:srgbClr val="FFFFFF"/>
                </a:solidFill>
                <a:latin typeface="Calibri" pitchFamily="34" charset="0"/>
                <a:cs typeface="Calibri" pitchFamily="34" charset="0"/>
                <a:sym typeface="Calibri" pitchFamily="34" charset="0"/>
              </a:rPr>
              <a:t>              </a:t>
            </a:r>
            <a:r>
              <a:rPr lang="ja-JP" altLang="en-US" sz="3400">
                <a:solidFill>
                  <a:srgbClr val="FFFFFF"/>
                </a:solidFill>
                <a:latin typeface="SimSun" pitchFamily="2" charset="-122"/>
                <a:ea typeface="SimSun" pitchFamily="2" charset="-122"/>
                <a:sym typeface="SimSun" pitchFamily="2" charset="-122"/>
              </a:rPr>
              <a:t>教区</a:t>
            </a:r>
            <a:endParaRPr lang="en-US" altLang="en-US"/>
          </a:p>
        </p:txBody>
      </p:sp>
      <p:sp>
        <p:nvSpPr>
          <p:cNvPr id="74760" name="Line 8">
            <a:extLst>
              <a:ext uri="{FF2B5EF4-FFF2-40B4-BE49-F238E27FC236}">
                <a16:creationId xmlns:a16="http://schemas.microsoft.com/office/drawing/2014/main" id="{06364BF4-25C1-BE4B-98AF-F97279C667BC}"/>
              </a:ext>
            </a:extLst>
          </p:cNvPr>
          <p:cNvSpPr>
            <a:spLocks noChangeShapeType="1"/>
          </p:cNvSpPr>
          <p:nvPr/>
        </p:nvSpPr>
        <p:spPr bwMode="auto">
          <a:xfrm>
            <a:off x="1065213" y="4494213"/>
            <a:ext cx="3175" cy="382587"/>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eaLnBrk="1">
              <a:defRPr/>
            </a:pPr>
            <a:endParaRPr lang="en-US" sz="1200">
              <a:solidFill>
                <a:srgbClr val="000000"/>
              </a:solidFill>
              <a:latin typeface="Helvetica" charset="0"/>
              <a:ea typeface="ＭＳ Ｐゴシック" charset="0"/>
              <a:cs typeface="Helvetica" charset="0"/>
              <a:sym typeface="Helvetica" charset="0"/>
            </a:endParaRPr>
          </a:p>
        </p:txBody>
      </p:sp>
      <p:sp>
        <p:nvSpPr>
          <p:cNvPr id="74761" name="Line 9">
            <a:extLst>
              <a:ext uri="{FF2B5EF4-FFF2-40B4-BE49-F238E27FC236}">
                <a16:creationId xmlns:a16="http://schemas.microsoft.com/office/drawing/2014/main" id="{AD0FA731-9133-1545-AFE8-4D9A19019219}"/>
              </a:ext>
            </a:extLst>
          </p:cNvPr>
          <p:cNvSpPr>
            <a:spLocks noChangeShapeType="1"/>
          </p:cNvSpPr>
          <p:nvPr/>
        </p:nvSpPr>
        <p:spPr bwMode="auto">
          <a:xfrm>
            <a:off x="3362325" y="4494213"/>
            <a:ext cx="1588" cy="382587"/>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eaLnBrk="1">
              <a:defRPr/>
            </a:pPr>
            <a:endParaRPr lang="en-US" sz="1200">
              <a:solidFill>
                <a:srgbClr val="000000"/>
              </a:solidFill>
              <a:latin typeface="Helvetica" charset="0"/>
              <a:ea typeface="ＭＳ Ｐゴシック" charset="0"/>
              <a:cs typeface="Helvetica" charset="0"/>
              <a:sym typeface="Helvetica" charset="0"/>
            </a:endParaRPr>
          </a:p>
        </p:txBody>
      </p:sp>
      <p:sp>
        <p:nvSpPr>
          <p:cNvPr id="74762" name="Line 10">
            <a:extLst>
              <a:ext uri="{FF2B5EF4-FFF2-40B4-BE49-F238E27FC236}">
                <a16:creationId xmlns:a16="http://schemas.microsoft.com/office/drawing/2014/main" id="{9FBF0E38-CDD8-AE40-A47B-F013CF5830FB}"/>
              </a:ext>
            </a:extLst>
          </p:cNvPr>
          <p:cNvSpPr>
            <a:spLocks noChangeShapeType="1"/>
          </p:cNvSpPr>
          <p:nvPr/>
        </p:nvSpPr>
        <p:spPr bwMode="auto">
          <a:xfrm>
            <a:off x="5649913" y="4494213"/>
            <a:ext cx="1587" cy="382587"/>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eaLnBrk="1">
              <a:defRPr/>
            </a:pPr>
            <a:endParaRPr lang="en-US" sz="1200">
              <a:solidFill>
                <a:srgbClr val="000000"/>
              </a:solidFill>
              <a:latin typeface="Helvetica" charset="0"/>
              <a:ea typeface="ＭＳ Ｐゴシック" charset="0"/>
              <a:cs typeface="Helvetica" charset="0"/>
              <a:sym typeface="Helvetica" charset="0"/>
            </a:endParaRPr>
          </a:p>
        </p:txBody>
      </p:sp>
      <p:sp>
        <p:nvSpPr>
          <p:cNvPr id="74763" name="Line 11">
            <a:extLst>
              <a:ext uri="{FF2B5EF4-FFF2-40B4-BE49-F238E27FC236}">
                <a16:creationId xmlns:a16="http://schemas.microsoft.com/office/drawing/2014/main" id="{0F53F916-DBFE-2242-AA96-A20892B8E444}"/>
              </a:ext>
            </a:extLst>
          </p:cNvPr>
          <p:cNvSpPr>
            <a:spLocks noChangeShapeType="1"/>
          </p:cNvSpPr>
          <p:nvPr/>
        </p:nvSpPr>
        <p:spPr bwMode="auto">
          <a:xfrm>
            <a:off x="7935913" y="4494213"/>
            <a:ext cx="1587" cy="382587"/>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eaLnBrk="1">
              <a:defRPr/>
            </a:pPr>
            <a:endParaRPr lang="en-US" sz="1200">
              <a:solidFill>
                <a:srgbClr val="000000"/>
              </a:solidFill>
              <a:latin typeface="Helvetica" charset="0"/>
              <a:ea typeface="ＭＳ Ｐゴシック" charset="0"/>
              <a:cs typeface="Helvetica" charset="0"/>
              <a:sym typeface="Helvetica" charset="0"/>
            </a:endParaRPr>
          </a:p>
        </p:txBody>
      </p:sp>
      <p:sp>
        <p:nvSpPr>
          <p:cNvPr id="74764" name="AutoShape 12">
            <a:extLst>
              <a:ext uri="{FF2B5EF4-FFF2-40B4-BE49-F238E27FC236}">
                <a16:creationId xmlns:a16="http://schemas.microsoft.com/office/drawing/2014/main" id="{44856C52-5E59-D346-BA8F-067D2167B622}"/>
              </a:ext>
            </a:extLst>
          </p:cNvPr>
          <p:cNvSpPr>
            <a:spLocks/>
          </p:cNvSpPr>
          <p:nvPr/>
        </p:nvSpPr>
        <p:spPr bwMode="auto">
          <a:xfrm>
            <a:off x="152400" y="4953000"/>
            <a:ext cx="1905000" cy="554038"/>
          </a:xfrm>
          <a:custGeom>
            <a:avLst/>
            <a:gdLst>
              <a:gd name="T0" fmla="*/ 84005208 w 21600"/>
              <a:gd name="T1" fmla="*/ 7105512 h 21600"/>
              <a:gd name="T2" fmla="*/ 84005208 w 21600"/>
              <a:gd name="T3" fmla="*/ 7105512 h 21600"/>
              <a:gd name="T4" fmla="*/ 84005208 w 21600"/>
              <a:gd name="T5" fmla="*/ 7105512 h 21600"/>
              <a:gd name="T6" fmla="*/ 84005208 w 21600"/>
              <a:gd name="T7" fmla="*/ 7105512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599"/>
                </a:lnTo>
                <a:lnTo>
                  <a:pt x="0" y="21599"/>
                </a:lnTo>
                <a:lnTo>
                  <a:pt x="0" y="0"/>
                </a:lnTo>
                <a:close/>
              </a:path>
            </a:pathLst>
          </a:custGeom>
          <a:solidFill>
            <a:srgbClr val="CC0000">
              <a:alpha val="47058"/>
            </a:srgbClr>
          </a:solidFill>
          <a:ln w="57150">
            <a:solidFill>
              <a:srgbClr val="000000"/>
            </a:solidFill>
            <a:round/>
            <a:headEnd/>
            <a:tailEnd/>
          </a:ln>
          <a:effectLst>
            <a:outerShdw dist="35921" dir="2700000" algn="ctr" rotWithShape="0">
              <a:srgbClr val="808080">
                <a:alpha val="74997"/>
              </a:srgbClr>
            </a:outerShdw>
          </a:effectLst>
        </p:spPr>
        <p:txBody>
          <a:bodyPr lIns="45719" tIns="45719" rIns="45719" bIns="45719"/>
          <a:lstStyle>
            <a:lvl1pPr defTabSz="457200">
              <a:spcBef>
                <a:spcPct val="20000"/>
              </a:spcBef>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defTabSz="45720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defTabSz="4572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defTabSz="4572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defTabSz="4572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a:lnSpc>
                <a:spcPct val="115000"/>
              </a:lnSpc>
              <a:spcBef>
                <a:spcPts val="1000"/>
              </a:spcBef>
              <a:buFontTx/>
              <a:buNone/>
            </a:pPr>
            <a:r>
              <a:rPr lang="en-US" altLang="en-US" sz="2600">
                <a:solidFill>
                  <a:srgbClr val="FFFFFF"/>
                </a:solidFill>
                <a:latin typeface="Calibri" panose="020F0502020204030204" pitchFamily="34" charset="0"/>
                <a:cs typeface="Calibri" panose="020F0502020204030204" pitchFamily="34" charset="0"/>
                <a:sym typeface="Calibri" panose="020F0502020204030204" pitchFamily="34" charset="0"/>
              </a:rPr>
              <a:t>   </a:t>
            </a:r>
            <a:r>
              <a:rPr lang="ja-JP" altLang="en-US" sz="2900">
                <a:solidFill>
                  <a:srgbClr val="FFFFFF"/>
                </a:solidFill>
                <a:latin typeface="宋体" panose="02010600030101010101" pitchFamily="2" charset="-122"/>
                <a:ea typeface="宋体" panose="02010600030101010101" pitchFamily="2" charset="-122"/>
                <a:sym typeface="宋体" panose="02010600030101010101" pitchFamily="2" charset="-122"/>
              </a:rPr>
              <a:t>长老群</a:t>
            </a:r>
            <a:endParaRPr lang="en-US" altLang="en-US" sz="2400">
              <a:solidFill>
                <a:srgbClr val="000000"/>
              </a:solidFill>
              <a:sym typeface="Arial" panose="020B0604020202020204" pitchFamily="34" charset="0"/>
            </a:endParaRPr>
          </a:p>
        </p:txBody>
      </p:sp>
      <p:sp>
        <p:nvSpPr>
          <p:cNvPr id="74765" name="AutoShape 13">
            <a:extLst>
              <a:ext uri="{FF2B5EF4-FFF2-40B4-BE49-F238E27FC236}">
                <a16:creationId xmlns:a16="http://schemas.microsoft.com/office/drawing/2014/main" id="{84365DEB-7BB7-F249-BCC1-0BA317EA2E5A}"/>
              </a:ext>
            </a:extLst>
          </p:cNvPr>
          <p:cNvSpPr>
            <a:spLocks/>
          </p:cNvSpPr>
          <p:nvPr/>
        </p:nvSpPr>
        <p:spPr bwMode="auto">
          <a:xfrm>
            <a:off x="2414588" y="4953000"/>
            <a:ext cx="1905000" cy="554038"/>
          </a:xfrm>
          <a:custGeom>
            <a:avLst/>
            <a:gdLst>
              <a:gd name="T0" fmla="*/ 84005208 w 21600"/>
              <a:gd name="T1" fmla="*/ 7105512 h 21600"/>
              <a:gd name="T2" fmla="*/ 84005208 w 21600"/>
              <a:gd name="T3" fmla="*/ 7105512 h 21600"/>
              <a:gd name="T4" fmla="*/ 84005208 w 21600"/>
              <a:gd name="T5" fmla="*/ 7105512 h 21600"/>
              <a:gd name="T6" fmla="*/ 84005208 w 21600"/>
              <a:gd name="T7" fmla="*/ 7105512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599"/>
                </a:lnTo>
                <a:lnTo>
                  <a:pt x="0" y="21599"/>
                </a:lnTo>
                <a:lnTo>
                  <a:pt x="0" y="0"/>
                </a:lnTo>
                <a:close/>
              </a:path>
            </a:pathLst>
          </a:custGeom>
          <a:solidFill>
            <a:srgbClr val="CC0000">
              <a:alpha val="47058"/>
            </a:srgbClr>
          </a:solidFill>
          <a:ln w="57150">
            <a:solidFill>
              <a:srgbClr val="000000"/>
            </a:solidFill>
            <a:round/>
            <a:headEnd/>
            <a:tailEnd/>
          </a:ln>
          <a:effectLst>
            <a:outerShdw dist="35921" dir="2700000" algn="ctr" rotWithShape="0">
              <a:srgbClr val="808080">
                <a:alpha val="74997"/>
              </a:srgbClr>
            </a:outerShdw>
          </a:effectLst>
        </p:spPr>
        <p:txBody>
          <a:bodyPr lIns="45719" tIns="45719" rIns="45719" bIns="45719"/>
          <a:lstStyle>
            <a:lvl1pPr defTabSz="457200">
              <a:spcBef>
                <a:spcPct val="20000"/>
              </a:spcBef>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defTabSz="45720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defTabSz="4572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defTabSz="4572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defTabSz="4572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a:lnSpc>
                <a:spcPct val="115000"/>
              </a:lnSpc>
              <a:spcBef>
                <a:spcPts val="1000"/>
              </a:spcBef>
              <a:buFontTx/>
              <a:buNone/>
            </a:pPr>
            <a:r>
              <a:rPr lang="en-US" altLang="en-US" sz="2600">
                <a:solidFill>
                  <a:srgbClr val="FFFFFF"/>
                </a:solidFill>
                <a:latin typeface="Calibri" panose="020F0502020204030204" pitchFamily="34" charset="0"/>
                <a:cs typeface="Calibri" panose="020F0502020204030204" pitchFamily="34" charset="0"/>
                <a:sym typeface="Calibri" panose="020F0502020204030204" pitchFamily="34" charset="0"/>
              </a:rPr>
              <a:t>     </a:t>
            </a:r>
            <a:r>
              <a:rPr lang="ja-JP" altLang="en-US" sz="2900">
                <a:solidFill>
                  <a:srgbClr val="FFFFFF"/>
                </a:solidFill>
                <a:latin typeface="宋体" panose="02010600030101010101" pitchFamily="2" charset="-122"/>
                <a:ea typeface="宋体" panose="02010600030101010101" pitchFamily="2" charset="-122"/>
                <a:sym typeface="宋体" panose="02010600030101010101" pitchFamily="2" charset="-122"/>
              </a:rPr>
              <a:t>长老群</a:t>
            </a:r>
            <a:endParaRPr lang="en-US" altLang="en-US" sz="2400">
              <a:solidFill>
                <a:srgbClr val="000000"/>
              </a:solidFill>
              <a:sym typeface="Arial" panose="020B0604020202020204" pitchFamily="34" charset="0"/>
            </a:endParaRPr>
          </a:p>
        </p:txBody>
      </p:sp>
      <p:sp>
        <p:nvSpPr>
          <p:cNvPr id="74766" name="AutoShape 14">
            <a:extLst>
              <a:ext uri="{FF2B5EF4-FFF2-40B4-BE49-F238E27FC236}">
                <a16:creationId xmlns:a16="http://schemas.microsoft.com/office/drawing/2014/main" id="{C82EBB72-3A49-F04D-8A43-9E5E6942FDBB}"/>
              </a:ext>
            </a:extLst>
          </p:cNvPr>
          <p:cNvSpPr>
            <a:spLocks/>
          </p:cNvSpPr>
          <p:nvPr/>
        </p:nvSpPr>
        <p:spPr bwMode="auto">
          <a:xfrm>
            <a:off x="4732338" y="4953000"/>
            <a:ext cx="1905000" cy="554038"/>
          </a:xfrm>
          <a:custGeom>
            <a:avLst/>
            <a:gdLst>
              <a:gd name="T0" fmla="*/ 84005208 w 21600"/>
              <a:gd name="T1" fmla="*/ 7105512 h 21600"/>
              <a:gd name="T2" fmla="*/ 84005208 w 21600"/>
              <a:gd name="T3" fmla="*/ 7105512 h 21600"/>
              <a:gd name="T4" fmla="*/ 84005208 w 21600"/>
              <a:gd name="T5" fmla="*/ 7105512 h 21600"/>
              <a:gd name="T6" fmla="*/ 84005208 w 21600"/>
              <a:gd name="T7" fmla="*/ 7105512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599"/>
                </a:lnTo>
                <a:lnTo>
                  <a:pt x="0" y="21599"/>
                </a:lnTo>
                <a:lnTo>
                  <a:pt x="0" y="0"/>
                </a:lnTo>
                <a:close/>
              </a:path>
            </a:pathLst>
          </a:custGeom>
          <a:solidFill>
            <a:srgbClr val="CC0000">
              <a:alpha val="47058"/>
            </a:srgbClr>
          </a:solidFill>
          <a:ln w="57150">
            <a:solidFill>
              <a:srgbClr val="000000"/>
            </a:solidFill>
            <a:round/>
            <a:headEnd/>
            <a:tailEnd/>
          </a:ln>
          <a:effectLst>
            <a:outerShdw dist="35921" dir="2700000" algn="ctr" rotWithShape="0">
              <a:srgbClr val="808080">
                <a:alpha val="74997"/>
              </a:srgbClr>
            </a:outerShdw>
          </a:effectLst>
        </p:spPr>
        <p:txBody>
          <a:bodyPr lIns="45719" tIns="45719" rIns="45719" bIns="45719"/>
          <a:lstStyle>
            <a:lvl1pPr defTabSz="457200">
              <a:spcBef>
                <a:spcPct val="20000"/>
              </a:spcBef>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defTabSz="45720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defTabSz="4572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defTabSz="4572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defTabSz="4572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a:lnSpc>
                <a:spcPct val="115000"/>
              </a:lnSpc>
              <a:spcBef>
                <a:spcPts val="1000"/>
              </a:spcBef>
              <a:buFontTx/>
              <a:buNone/>
            </a:pPr>
            <a:r>
              <a:rPr lang="en-US" altLang="en-US" sz="2600">
                <a:solidFill>
                  <a:srgbClr val="FFFFFF"/>
                </a:solidFill>
                <a:latin typeface="Calibri" panose="020F0502020204030204" pitchFamily="34" charset="0"/>
                <a:cs typeface="Calibri" panose="020F0502020204030204" pitchFamily="34" charset="0"/>
                <a:sym typeface="Calibri" panose="020F0502020204030204" pitchFamily="34" charset="0"/>
              </a:rPr>
              <a:t>     </a:t>
            </a:r>
            <a:r>
              <a:rPr lang="ja-JP" altLang="en-US" sz="2900">
                <a:solidFill>
                  <a:srgbClr val="FFFFFF"/>
                </a:solidFill>
                <a:latin typeface="宋体" panose="02010600030101010101" pitchFamily="2" charset="-122"/>
                <a:ea typeface="宋体" panose="02010600030101010101" pitchFamily="2" charset="-122"/>
                <a:sym typeface="宋体" panose="02010600030101010101" pitchFamily="2" charset="-122"/>
              </a:rPr>
              <a:t>长老群</a:t>
            </a:r>
            <a:endParaRPr lang="en-US" altLang="en-US" sz="2400">
              <a:solidFill>
                <a:srgbClr val="000000"/>
              </a:solidFill>
              <a:sym typeface="Arial" panose="020B0604020202020204" pitchFamily="34" charset="0"/>
            </a:endParaRPr>
          </a:p>
        </p:txBody>
      </p:sp>
      <p:sp>
        <p:nvSpPr>
          <p:cNvPr id="74767" name="AutoShape 15">
            <a:extLst>
              <a:ext uri="{FF2B5EF4-FFF2-40B4-BE49-F238E27FC236}">
                <a16:creationId xmlns:a16="http://schemas.microsoft.com/office/drawing/2014/main" id="{325D6A79-5543-1945-97A1-8AB34311525A}"/>
              </a:ext>
            </a:extLst>
          </p:cNvPr>
          <p:cNvSpPr>
            <a:spLocks/>
          </p:cNvSpPr>
          <p:nvPr/>
        </p:nvSpPr>
        <p:spPr bwMode="auto">
          <a:xfrm>
            <a:off x="7050088" y="4951413"/>
            <a:ext cx="1905000" cy="555625"/>
          </a:xfrm>
          <a:custGeom>
            <a:avLst/>
            <a:gdLst>
              <a:gd name="T0" fmla="*/ 84005208 w 21600"/>
              <a:gd name="T1" fmla="*/ 7146289 h 21600"/>
              <a:gd name="T2" fmla="*/ 84005208 w 21600"/>
              <a:gd name="T3" fmla="*/ 7146289 h 21600"/>
              <a:gd name="T4" fmla="*/ 84005208 w 21600"/>
              <a:gd name="T5" fmla="*/ 7146289 h 21600"/>
              <a:gd name="T6" fmla="*/ 84005208 w 21600"/>
              <a:gd name="T7" fmla="*/ 7146289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599"/>
                </a:lnTo>
                <a:lnTo>
                  <a:pt x="0" y="21599"/>
                </a:lnTo>
                <a:lnTo>
                  <a:pt x="0" y="0"/>
                </a:lnTo>
                <a:close/>
              </a:path>
            </a:pathLst>
          </a:custGeom>
          <a:solidFill>
            <a:srgbClr val="CC0000">
              <a:alpha val="47058"/>
            </a:srgbClr>
          </a:solidFill>
          <a:ln w="57150">
            <a:solidFill>
              <a:srgbClr val="000000"/>
            </a:solidFill>
            <a:round/>
            <a:headEnd/>
            <a:tailEnd/>
          </a:ln>
          <a:effectLst>
            <a:outerShdw dist="35921" dir="2700000" algn="ctr" rotWithShape="0">
              <a:srgbClr val="808080">
                <a:alpha val="74997"/>
              </a:srgbClr>
            </a:outerShdw>
          </a:effectLst>
        </p:spPr>
        <p:txBody>
          <a:bodyPr lIns="45719" tIns="45719" rIns="45719" bIns="45719"/>
          <a:lstStyle>
            <a:lvl1pPr defTabSz="457200">
              <a:spcBef>
                <a:spcPct val="20000"/>
              </a:spcBef>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defTabSz="45720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defTabSz="4572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defTabSz="4572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defTabSz="4572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a:lnSpc>
                <a:spcPct val="115000"/>
              </a:lnSpc>
              <a:spcBef>
                <a:spcPts val="1000"/>
              </a:spcBef>
              <a:buFontTx/>
              <a:buNone/>
            </a:pPr>
            <a:r>
              <a:rPr lang="en-US" altLang="en-US" sz="2600">
                <a:solidFill>
                  <a:srgbClr val="FFFFFF"/>
                </a:solidFill>
                <a:latin typeface="Calibri" panose="020F0502020204030204" pitchFamily="34" charset="0"/>
                <a:cs typeface="Calibri" panose="020F0502020204030204" pitchFamily="34" charset="0"/>
                <a:sym typeface="Calibri" panose="020F0502020204030204" pitchFamily="34" charset="0"/>
              </a:rPr>
              <a:t>     </a:t>
            </a:r>
            <a:r>
              <a:rPr lang="ja-JP" altLang="en-US" sz="2900">
                <a:solidFill>
                  <a:srgbClr val="FFFFFF"/>
                </a:solidFill>
                <a:latin typeface="宋体" panose="02010600030101010101" pitchFamily="2" charset="-122"/>
                <a:ea typeface="宋体" panose="02010600030101010101" pitchFamily="2" charset="-122"/>
                <a:sym typeface="宋体" panose="02010600030101010101" pitchFamily="2" charset="-122"/>
              </a:rPr>
              <a:t>长老群</a:t>
            </a:r>
            <a:endParaRPr lang="en-US" altLang="en-US" sz="2400">
              <a:solidFill>
                <a:srgbClr val="000000"/>
              </a:solidFill>
              <a:sym typeface="Arial" panose="020B0604020202020204" pitchFamily="34" charset="0"/>
            </a:endParaRPr>
          </a:p>
        </p:txBody>
      </p:sp>
      <p:sp>
        <p:nvSpPr>
          <p:cNvPr id="74768" name="Line 16">
            <a:extLst>
              <a:ext uri="{FF2B5EF4-FFF2-40B4-BE49-F238E27FC236}">
                <a16:creationId xmlns:a16="http://schemas.microsoft.com/office/drawing/2014/main" id="{C87A38CD-BDDB-B041-9D52-BD842E7C5F06}"/>
              </a:ext>
            </a:extLst>
          </p:cNvPr>
          <p:cNvSpPr>
            <a:spLocks noChangeShapeType="1"/>
          </p:cNvSpPr>
          <p:nvPr/>
        </p:nvSpPr>
        <p:spPr bwMode="auto">
          <a:xfrm>
            <a:off x="315913" y="5484813"/>
            <a:ext cx="3175" cy="382587"/>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eaLnBrk="1">
              <a:defRPr/>
            </a:pPr>
            <a:endParaRPr lang="en-US" sz="1200">
              <a:solidFill>
                <a:srgbClr val="000000"/>
              </a:solidFill>
              <a:latin typeface="Helvetica" charset="0"/>
              <a:ea typeface="ＭＳ Ｐゴシック" charset="0"/>
              <a:cs typeface="Helvetica" charset="0"/>
              <a:sym typeface="Helvetica" charset="0"/>
            </a:endParaRPr>
          </a:p>
        </p:txBody>
      </p:sp>
      <p:sp>
        <p:nvSpPr>
          <p:cNvPr id="74769" name="Line 17">
            <a:extLst>
              <a:ext uri="{FF2B5EF4-FFF2-40B4-BE49-F238E27FC236}">
                <a16:creationId xmlns:a16="http://schemas.microsoft.com/office/drawing/2014/main" id="{4C757635-AAE4-AD43-8D34-894D935D82A2}"/>
              </a:ext>
            </a:extLst>
          </p:cNvPr>
          <p:cNvSpPr>
            <a:spLocks noChangeShapeType="1"/>
          </p:cNvSpPr>
          <p:nvPr/>
        </p:nvSpPr>
        <p:spPr bwMode="auto">
          <a:xfrm>
            <a:off x="1065213" y="5522913"/>
            <a:ext cx="3175" cy="381000"/>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eaLnBrk="1">
              <a:defRPr/>
            </a:pPr>
            <a:endParaRPr lang="en-US" sz="1200">
              <a:solidFill>
                <a:srgbClr val="000000"/>
              </a:solidFill>
              <a:latin typeface="Helvetica" charset="0"/>
              <a:ea typeface="ＭＳ Ｐゴシック" charset="0"/>
              <a:cs typeface="Helvetica" charset="0"/>
              <a:sym typeface="Helvetica" charset="0"/>
            </a:endParaRPr>
          </a:p>
        </p:txBody>
      </p:sp>
      <p:sp>
        <p:nvSpPr>
          <p:cNvPr id="74770" name="Line 18">
            <a:extLst>
              <a:ext uri="{FF2B5EF4-FFF2-40B4-BE49-F238E27FC236}">
                <a16:creationId xmlns:a16="http://schemas.microsoft.com/office/drawing/2014/main" id="{D99A826E-6F58-834A-AFC7-DC6D82390029}"/>
              </a:ext>
            </a:extLst>
          </p:cNvPr>
          <p:cNvSpPr>
            <a:spLocks noChangeShapeType="1"/>
          </p:cNvSpPr>
          <p:nvPr/>
        </p:nvSpPr>
        <p:spPr bwMode="auto">
          <a:xfrm>
            <a:off x="1781175" y="5518150"/>
            <a:ext cx="1588" cy="381000"/>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eaLnBrk="1">
              <a:defRPr/>
            </a:pPr>
            <a:endParaRPr lang="en-US" sz="1200">
              <a:solidFill>
                <a:srgbClr val="000000"/>
              </a:solidFill>
              <a:latin typeface="Helvetica" charset="0"/>
              <a:ea typeface="ＭＳ Ｐゴシック" charset="0"/>
              <a:cs typeface="Helvetica" charset="0"/>
              <a:sym typeface="Helvetica" charset="0"/>
            </a:endParaRPr>
          </a:p>
        </p:txBody>
      </p:sp>
      <p:sp>
        <p:nvSpPr>
          <p:cNvPr id="74771" name="Line 19">
            <a:extLst>
              <a:ext uri="{FF2B5EF4-FFF2-40B4-BE49-F238E27FC236}">
                <a16:creationId xmlns:a16="http://schemas.microsoft.com/office/drawing/2014/main" id="{FBD598EF-A1F3-3A4C-95FB-9872CE63A1E4}"/>
              </a:ext>
            </a:extLst>
          </p:cNvPr>
          <p:cNvSpPr>
            <a:spLocks noChangeShapeType="1"/>
          </p:cNvSpPr>
          <p:nvPr/>
        </p:nvSpPr>
        <p:spPr bwMode="auto">
          <a:xfrm>
            <a:off x="2601913" y="5522913"/>
            <a:ext cx="3175" cy="381000"/>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eaLnBrk="1">
              <a:defRPr/>
            </a:pPr>
            <a:endParaRPr lang="en-US" sz="1200">
              <a:solidFill>
                <a:srgbClr val="000000"/>
              </a:solidFill>
              <a:latin typeface="Helvetica" charset="0"/>
              <a:ea typeface="ＭＳ Ｐゴシック" charset="0"/>
              <a:cs typeface="Helvetica" charset="0"/>
              <a:sym typeface="Helvetica" charset="0"/>
            </a:endParaRPr>
          </a:p>
        </p:txBody>
      </p:sp>
      <p:sp>
        <p:nvSpPr>
          <p:cNvPr id="74772" name="Line 20">
            <a:extLst>
              <a:ext uri="{FF2B5EF4-FFF2-40B4-BE49-F238E27FC236}">
                <a16:creationId xmlns:a16="http://schemas.microsoft.com/office/drawing/2014/main" id="{ABC59591-5FF8-434F-A195-A193705F8A09}"/>
              </a:ext>
            </a:extLst>
          </p:cNvPr>
          <p:cNvSpPr>
            <a:spLocks noChangeShapeType="1"/>
          </p:cNvSpPr>
          <p:nvPr/>
        </p:nvSpPr>
        <p:spPr bwMode="auto">
          <a:xfrm>
            <a:off x="3363913" y="5522913"/>
            <a:ext cx="3175" cy="381000"/>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eaLnBrk="1">
              <a:defRPr/>
            </a:pPr>
            <a:endParaRPr lang="en-US" sz="1200">
              <a:solidFill>
                <a:srgbClr val="000000"/>
              </a:solidFill>
              <a:latin typeface="Helvetica" charset="0"/>
              <a:ea typeface="ＭＳ Ｐゴシック" charset="0"/>
              <a:cs typeface="Helvetica" charset="0"/>
              <a:sym typeface="Helvetica" charset="0"/>
            </a:endParaRPr>
          </a:p>
        </p:txBody>
      </p:sp>
      <p:sp>
        <p:nvSpPr>
          <p:cNvPr id="74773" name="Line 21">
            <a:extLst>
              <a:ext uri="{FF2B5EF4-FFF2-40B4-BE49-F238E27FC236}">
                <a16:creationId xmlns:a16="http://schemas.microsoft.com/office/drawing/2014/main" id="{D3E00F2B-2BA3-2146-9D52-CC90B94CE92F}"/>
              </a:ext>
            </a:extLst>
          </p:cNvPr>
          <p:cNvSpPr>
            <a:spLocks noChangeShapeType="1"/>
          </p:cNvSpPr>
          <p:nvPr/>
        </p:nvSpPr>
        <p:spPr bwMode="auto">
          <a:xfrm>
            <a:off x="4032250" y="5522913"/>
            <a:ext cx="1588" cy="381000"/>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eaLnBrk="1">
              <a:defRPr/>
            </a:pPr>
            <a:endParaRPr lang="en-US" sz="1200">
              <a:solidFill>
                <a:srgbClr val="000000"/>
              </a:solidFill>
              <a:latin typeface="Helvetica" charset="0"/>
              <a:ea typeface="ＭＳ Ｐゴシック" charset="0"/>
              <a:cs typeface="Helvetica" charset="0"/>
              <a:sym typeface="Helvetica" charset="0"/>
            </a:endParaRPr>
          </a:p>
        </p:txBody>
      </p:sp>
      <p:sp>
        <p:nvSpPr>
          <p:cNvPr id="74774" name="Line 22">
            <a:extLst>
              <a:ext uri="{FF2B5EF4-FFF2-40B4-BE49-F238E27FC236}">
                <a16:creationId xmlns:a16="http://schemas.microsoft.com/office/drawing/2014/main" id="{9C5D23DE-ACA6-7746-B56F-5A22ADA60F39}"/>
              </a:ext>
            </a:extLst>
          </p:cNvPr>
          <p:cNvSpPr>
            <a:spLocks noChangeShapeType="1"/>
          </p:cNvSpPr>
          <p:nvPr/>
        </p:nvSpPr>
        <p:spPr bwMode="auto">
          <a:xfrm>
            <a:off x="5003800" y="5522913"/>
            <a:ext cx="1588" cy="381000"/>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eaLnBrk="1">
              <a:defRPr/>
            </a:pPr>
            <a:endParaRPr lang="en-US" sz="1200">
              <a:solidFill>
                <a:srgbClr val="000000"/>
              </a:solidFill>
              <a:latin typeface="Helvetica" charset="0"/>
              <a:ea typeface="ＭＳ Ｐゴシック" charset="0"/>
              <a:cs typeface="Helvetica" charset="0"/>
              <a:sym typeface="Helvetica" charset="0"/>
            </a:endParaRPr>
          </a:p>
        </p:txBody>
      </p:sp>
      <p:sp>
        <p:nvSpPr>
          <p:cNvPr id="74775" name="Line 23">
            <a:extLst>
              <a:ext uri="{FF2B5EF4-FFF2-40B4-BE49-F238E27FC236}">
                <a16:creationId xmlns:a16="http://schemas.microsoft.com/office/drawing/2014/main" id="{032ADE3D-8E73-C142-9009-8D2684C770FD}"/>
              </a:ext>
            </a:extLst>
          </p:cNvPr>
          <p:cNvSpPr>
            <a:spLocks noChangeShapeType="1"/>
          </p:cNvSpPr>
          <p:nvPr/>
        </p:nvSpPr>
        <p:spPr bwMode="auto">
          <a:xfrm>
            <a:off x="5649913" y="5522913"/>
            <a:ext cx="1587" cy="381000"/>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eaLnBrk="1">
              <a:defRPr/>
            </a:pPr>
            <a:endParaRPr lang="en-US" sz="1200">
              <a:solidFill>
                <a:srgbClr val="000000"/>
              </a:solidFill>
              <a:latin typeface="Helvetica" charset="0"/>
              <a:ea typeface="ＭＳ Ｐゴシック" charset="0"/>
              <a:cs typeface="Helvetica" charset="0"/>
              <a:sym typeface="Helvetica" charset="0"/>
            </a:endParaRPr>
          </a:p>
        </p:txBody>
      </p:sp>
      <p:sp>
        <p:nvSpPr>
          <p:cNvPr id="74776" name="Line 24">
            <a:extLst>
              <a:ext uri="{FF2B5EF4-FFF2-40B4-BE49-F238E27FC236}">
                <a16:creationId xmlns:a16="http://schemas.microsoft.com/office/drawing/2014/main" id="{D9B0592E-DA18-4942-A1CB-24CDC01C5962}"/>
              </a:ext>
            </a:extLst>
          </p:cNvPr>
          <p:cNvSpPr>
            <a:spLocks noChangeShapeType="1"/>
          </p:cNvSpPr>
          <p:nvPr/>
        </p:nvSpPr>
        <p:spPr bwMode="auto">
          <a:xfrm>
            <a:off x="6370638" y="5522913"/>
            <a:ext cx="1587" cy="381000"/>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eaLnBrk="1">
              <a:defRPr/>
            </a:pPr>
            <a:endParaRPr lang="en-US" sz="1200">
              <a:solidFill>
                <a:srgbClr val="000000"/>
              </a:solidFill>
              <a:latin typeface="Helvetica" charset="0"/>
              <a:ea typeface="ＭＳ Ｐゴシック" charset="0"/>
              <a:cs typeface="Helvetica" charset="0"/>
              <a:sym typeface="Helvetica" charset="0"/>
            </a:endParaRPr>
          </a:p>
        </p:txBody>
      </p:sp>
      <p:sp>
        <p:nvSpPr>
          <p:cNvPr id="74777" name="Line 25">
            <a:extLst>
              <a:ext uri="{FF2B5EF4-FFF2-40B4-BE49-F238E27FC236}">
                <a16:creationId xmlns:a16="http://schemas.microsoft.com/office/drawing/2014/main" id="{56DF514E-F28D-FE4A-9405-F2AC1662BA7D}"/>
              </a:ext>
            </a:extLst>
          </p:cNvPr>
          <p:cNvSpPr>
            <a:spLocks noChangeShapeType="1"/>
          </p:cNvSpPr>
          <p:nvPr/>
        </p:nvSpPr>
        <p:spPr bwMode="auto">
          <a:xfrm>
            <a:off x="7356475" y="5486400"/>
            <a:ext cx="1588" cy="381000"/>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eaLnBrk="1">
              <a:defRPr/>
            </a:pPr>
            <a:endParaRPr lang="en-US" sz="1200">
              <a:solidFill>
                <a:srgbClr val="000000"/>
              </a:solidFill>
              <a:latin typeface="Helvetica" charset="0"/>
              <a:ea typeface="ＭＳ Ｐゴシック" charset="0"/>
              <a:cs typeface="Helvetica" charset="0"/>
              <a:sym typeface="Helvetica" charset="0"/>
            </a:endParaRPr>
          </a:p>
        </p:txBody>
      </p:sp>
      <p:sp>
        <p:nvSpPr>
          <p:cNvPr id="74778" name="Line 26">
            <a:extLst>
              <a:ext uri="{FF2B5EF4-FFF2-40B4-BE49-F238E27FC236}">
                <a16:creationId xmlns:a16="http://schemas.microsoft.com/office/drawing/2014/main" id="{B18206E7-C2C9-B044-816F-0D06F55BCE80}"/>
              </a:ext>
            </a:extLst>
          </p:cNvPr>
          <p:cNvSpPr>
            <a:spLocks noChangeShapeType="1"/>
          </p:cNvSpPr>
          <p:nvPr/>
        </p:nvSpPr>
        <p:spPr bwMode="auto">
          <a:xfrm>
            <a:off x="8013700" y="5522913"/>
            <a:ext cx="1588" cy="381000"/>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eaLnBrk="1">
              <a:defRPr/>
            </a:pPr>
            <a:endParaRPr lang="en-US" sz="1200">
              <a:solidFill>
                <a:srgbClr val="000000"/>
              </a:solidFill>
              <a:latin typeface="Helvetica" charset="0"/>
              <a:ea typeface="ＭＳ Ｐゴシック" charset="0"/>
              <a:cs typeface="Helvetica" charset="0"/>
              <a:sym typeface="Helvetica" charset="0"/>
            </a:endParaRPr>
          </a:p>
        </p:txBody>
      </p:sp>
      <p:sp>
        <p:nvSpPr>
          <p:cNvPr id="74779" name="Line 27">
            <a:extLst>
              <a:ext uri="{FF2B5EF4-FFF2-40B4-BE49-F238E27FC236}">
                <a16:creationId xmlns:a16="http://schemas.microsoft.com/office/drawing/2014/main" id="{CE489744-DEB2-E042-A918-0E5FEB66E7DE}"/>
              </a:ext>
            </a:extLst>
          </p:cNvPr>
          <p:cNvSpPr>
            <a:spLocks noChangeShapeType="1"/>
          </p:cNvSpPr>
          <p:nvPr/>
        </p:nvSpPr>
        <p:spPr bwMode="auto">
          <a:xfrm>
            <a:off x="8696325" y="5522913"/>
            <a:ext cx="1588" cy="381000"/>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eaLnBrk="1">
              <a:defRPr/>
            </a:pPr>
            <a:endParaRPr lang="en-US" sz="1200">
              <a:solidFill>
                <a:srgbClr val="000000"/>
              </a:solidFill>
              <a:latin typeface="Helvetica" charset="0"/>
              <a:ea typeface="ＭＳ Ｐゴシック" charset="0"/>
              <a:cs typeface="Helvetica" charset="0"/>
              <a:sym typeface="Helvetica" charset="0"/>
            </a:endParaRPr>
          </a:p>
        </p:txBody>
      </p:sp>
      <p:sp>
        <p:nvSpPr>
          <p:cNvPr id="74780" name="Line 28">
            <a:extLst>
              <a:ext uri="{FF2B5EF4-FFF2-40B4-BE49-F238E27FC236}">
                <a16:creationId xmlns:a16="http://schemas.microsoft.com/office/drawing/2014/main" id="{25683258-A9B1-F540-A0CD-77F20ECE965C}"/>
              </a:ext>
            </a:extLst>
          </p:cNvPr>
          <p:cNvSpPr>
            <a:spLocks noChangeShapeType="1"/>
          </p:cNvSpPr>
          <p:nvPr/>
        </p:nvSpPr>
        <p:spPr bwMode="auto">
          <a:xfrm>
            <a:off x="315913" y="5943600"/>
            <a:ext cx="3175" cy="468313"/>
          </a:xfrm>
          <a:prstGeom prst="line">
            <a:avLst/>
          </a:prstGeom>
          <a:noFill/>
          <a:ln w="38100" cap="flat" cmpd="sng">
            <a:solidFill>
              <a:srgbClr val="FFFFFF"/>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eaLnBrk="1">
              <a:defRPr/>
            </a:pPr>
            <a:endParaRPr lang="en-US" sz="1200">
              <a:solidFill>
                <a:srgbClr val="000000"/>
              </a:solidFill>
              <a:latin typeface="Helvetica" charset="0"/>
              <a:ea typeface="ＭＳ Ｐゴシック" charset="0"/>
              <a:cs typeface="Helvetica" charset="0"/>
              <a:sym typeface="Helvetica" charset="0"/>
            </a:endParaRPr>
          </a:p>
        </p:txBody>
      </p:sp>
      <p:sp>
        <p:nvSpPr>
          <p:cNvPr id="74781" name="Line 29">
            <a:extLst>
              <a:ext uri="{FF2B5EF4-FFF2-40B4-BE49-F238E27FC236}">
                <a16:creationId xmlns:a16="http://schemas.microsoft.com/office/drawing/2014/main" id="{FD7E9851-8E39-2B48-A0AE-58E5DBB751AD}"/>
              </a:ext>
            </a:extLst>
          </p:cNvPr>
          <p:cNvSpPr>
            <a:spLocks noChangeShapeType="1"/>
          </p:cNvSpPr>
          <p:nvPr/>
        </p:nvSpPr>
        <p:spPr bwMode="auto">
          <a:xfrm>
            <a:off x="1098550" y="5951538"/>
            <a:ext cx="1588" cy="469900"/>
          </a:xfrm>
          <a:prstGeom prst="line">
            <a:avLst/>
          </a:prstGeom>
          <a:noFill/>
          <a:ln w="38100" cap="flat" cmpd="sng">
            <a:solidFill>
              <a:srgbClr val="FFFFFF"/>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eaLnBrk="1">
              <a:defRPr/>
            </a:pPr>
            <a:endParaRPr lang="en-US" sz="1200">
              <a:solidFill>
                <a:srgbClr val="000000"/>
              </a:solidFill>
              <a:latin typeface="Helvetica" charset="0"/>
              <a:ea typeface="ＭＳ Ｐゴシック" charset="0"/>
              <a:cs typeface="Helvetica" charset="0"/>
              <a:sym typeface="Helvetica" charset="0"/>
            </a:endParaRPr>
          </a:p>
        </p:txBody>
      </p:sp>
      <p:sp>
        <p:nvSpPr>
          <p:cNvPr id="74782" name="Line 30">
            <a:extLst>
              <a:ext uri="{FF2B5EF4-FFF2-40B4-BE49-F238E27FC236}">
                <a16:creationId xmlns:a16="http://schemas.microsoft.com/office/drawing/2014/main" id="{E67EC87A-1811-BF4F-AA28-9925003AF1AE}"/>
              </a:ext>
            </a:extLst>
          </p:cNvPr>
          <p:cNvSpPr>
            <a:spLocks noChangeShapeType="1"/>
          </p:cNvSpPr>
          <p:nvPr/>
        </p:nvSpPr>
        <p:spPr bwMode="auto">
          <a:xfrm>
            <a:off x="2627313" y="5951538"/>
            <a:ext cx="1587" cy="469900"/>
          </a:xfrm>
          <a:prstGeom prst="line">
            <a:avLst/>
          </a:prstGeom>
          <a:noFill/>
          <a:ln w="38100" cap="flat" cmpd="sng">
            <a:solidFill>
              <a:srgbClr val="FFFFFF"/>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eaLnBrk="1">
              <a:defRPr/>
            </a:pPr>
            <a:endParaRPr lang="en-US" sz="1200">
              <a:solidFill>
                <a:srgbClr val="000000"/>
              </a:solidFill>
              <a:latin typeface="Helvetica" charset="0"/>
              <a:ea typeface="ＭＳ Ｐゴシック" charset="0"/>
              <a:cs typeface="Helvetica" charset="0"/>
              <a:sym typeface="Helvetica" charset="0"/>
            </a:endParaRPr>
          </a:p>
        </p:txBody>
      </p:sp>
      <p:sp>
        <p:nvSpPr>
          <p:cNvPr id="74783" name="Line 31">
            <a:extLst>
              <a:ext uri="{FF2B5EF4-FFF2-40B4-BE49-F238E27FC236}">
                <a16:creationId xmlns:a16="http://schemas.microsoft.com/office/drawing/2014/main" id="{B880F4D3-C4D0-E449-A8AB-8A4ADD9E171D}"/>
              </a:ext>
            </a:extLst>
          </p:cNvPr>
          <p:cNvSpPr>
            <a:spLocks noChangeShapeType="1"/>
          </p:cNvSpPr>
          <p:nvPr/>
        </p:nvSpPr>
        <p:spPr bwMode="auto">
          <a:xfrm>
            <a:off x="3392488" y="5951538"/>
            <a:ext cx="1587" cy="469900"/>
          </a:xfrm>
          <a:prstGeom prst="line">
            <a:avLst/>
          </a:prstGeom>
          <a:noFill/>
          <a:ln w="38100" cap="flat" cmpd="sng">
            <a:solidFill>
              <a:srgbClr val="FFFFFF"/>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eaLnBrk="1">
              <a:defRPr/>
            </a:pPr>
            <a:endParaRPr lang="en-US" sz="1200">
              <a:solidFill>
                <a:srgbClr val="000000"/>
              </a:solidFill>
              <a:latin typeface="Helvetica" charset="0"/>
              <a:ea typeface="ＭＳ Ｐゴシック" charset="0"/>
              <a:cs typeface="Helvetica" charset="0"/>
              <a:sym typeface="Helvetica" charset="0"/>
            </a:endParaRPr>
          </a:p>
        </p:txBody>
      </p:sp>
      <p:sp>
        <p:nvSpPr>
          <p:cNvPr id="74784" name="Line 32">
            <a:extLst>
              <a:ext uri="{FF2B5EF4-FFF2-40B4-BE49-F238E27FC236}">
                <a16:creationId xmlns:a16="http://schemas.microsoft.com/office/drawing/2014/main" id="{FCEC254C-C148-3640-986D-341A7187D73C}"/>
              </a:ext>
            </a:extLst>
          </p:cNvPr>
          <p:cNvSpPr>
            <a:spLocks noChangeShapeType="1"/>
          </p:cNvSpPr>
          <p:nvPr/>
        </p:nvSpPr>
        <p:spPr bwMode="auto">
          <a:xfrm>
            <a:off x="5002213" y="5951538"/>
            <a:ext cx="1587" cy="469900"/>
          </a:xfrm>
          <a:prstGeom prst="line">
            <a:avLst/>
          </a:prstGeom>
          <a:noFill/>
          <a:ln w="38100" cap="flat" cmpd="sng">
            <a:solidFill>
              <a:srgbClr val="FFFFFF"/>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eaLnBrk="1">
              <a:defRPr/>
            </a:pPr>
            <a:endParaRPr lang="en-US" sz="1200">
              <a:solidFill>
                <a:srgbClr val="000000"/>
              </a:solidFill>
              <a:latin typeface="Helvetica" charset="0"/>
              <a:ea typeface="ＭＳ Ｐゴシック" charset="0"/>
              <a:cs typeface="Helvetica" charset="0"/>
              <a:sym typeface="Helvetica" charset="0"/>
            </a:endParaRPr>
          </a:p>
        </p:txBody>
      </p:sp>
      <p:sp>
        <p:nvSpPr>
          <p:cNvPr id="74785" name="Line 33">
            <a:extLst>
              <a:ext uri="{FF2B5EF4-FFF2-40B4-BE49-F238E27FC236}">
                <a16:creationId xmlns:a16="http://schemas.microsoft.com/office/drawing/2014/main" id="{B1F09DC4-C281-6447-830E-8AAB88F4A0EF}"/>
              </a:ext>
            </a:extLst>
          </p:cNvPr>
          <p:cNvSpPr>
            <a:spLocks noChangeShapeType="1"/>
          </p:cNvSpPr>
          <p:nvPr/>
        </p:nvSpPr>
        <p:spPr bwMode="auto">
          <a:xfrm>
            <a:off x="5689600" y="5951538"/>
            <a:ext cx="1588" cy="469900"/>
          </a:xfrm>
          <a:prstGeom prst="line">
            <a:avLst/>
          </a:prstGeom>
          <a:noFill/>
          <a:ln w="38100" cap="flat" cmpd="sng">
            <a:solidFill>
              <a:srgbClr val="FFFFFF"/>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eaLnBrk="1">
              <a:defRPr/>
            </a:pPr>
            <a:endParaRPr lang="en-US" sz="1200">
              <a:solidFill>
                <a:srgbClr val="000000"/>
              </a:solidFill>
              <a:latin typeface="Helvetica" charset="0"/>
              <a:ea typeface="ＭＳ Ｐゴシック" charset="0"/>
              <a:cs typeface="Helvetica" charset="0"/>
              <a:sym typeface="Helvetica" charset="0"/>
            </a:endParaRPr>
          </a:p>
        </p:txBody>
      </p:sp>
      <p:sp>
        <p:nvSpPr>
          <p:cNvPr id="74786" name="Line 34">
            <a:extLst>
              <a:ext uri="{FF2B5EF4-FFF2-40B4-BE49-F238E27FC236}">
                <a16:creationId xmlns:a16="http://schemas.microsoft.com/office/drawing/2014/main" id="{840BD748-5984-D448-9CE5-B2D2F0C1D255}"/>
              </a:ext>
            </a:extLst>
          </p:cNvPr>
          <p:cNvSpPr>
            <a:spLocks noChangeShapeType="1"/>
          </p:cNvSpPr>
          <p:nvPr/>
        </p:nvSpPr>
        <p:spPr bwMode="auto">
          <a:xfrm>
            <a:off x="6419850" y="5951538"/>
            <a:ext cx="1588" cy="469900"/>
          </a:xfrm>
          <a:prstGeom prst="line">
            <a:avLst/>
          </a:prstGeom>
          <a:noFill/>
          <a:ln w="38100" cap="flat" cmpd="sng">
            <a:solidFill>
              <a:srgbClr val="FFFFFF"/>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eaLnBrk="1">
              <a:defRPr/>
            </a:pPr>
            <a:endParaRPr lang="en-US" sz="1200">
              <a:solidFill>
                <a:srgbClr val="000000"/>
              </a:solidFill>
              <a:latin typeface="Helvetica" charset="0"/>
              <a:ea typeface="ＭＳ Ｐゴシック" charset="0"/>
              <a:cs typeface="Helvetica" charset="0"/>
              <a:sym typeface="Helvetica" charset="0"/>
            </a:endParaRPr>
          </a:p>
        </p:txBody>
      </p:sp>
      <p:sp>
        <p:nvSpPr>
          <p:cNvPr id="74787" name="Line 35">
            <a:extLst>
              <a:ext uri="{FF2B5EF4-FFF2-40B4-BE49-F238E27FC236}">
                <a16:creationId xmlns:a16="http://schemas.microsoft.com/office/drawing/2014/main" id="{FCCF761D-1EE2-EC4B-8F07-7A696B86D3E7}"/>
              </a:ext>
            </a:extLst>
          </p:cNvPr>
          <p:cNvSpPr>
            <a:spLocks noChangeShapeType="1"/>
          </p:cNvSpPr>
          <p:nvPr/>
        </p:nvSpPr>
        <p:spPr bwMode="auto">
          <a:xfrm>
            <a:off x="8739188" y="6069013"/>
            <a:ext cx="1587" cy="469900"/>
          </a:xfrm>
          <a:prstGeom prst="line">
            <a:avLst/>
          </a:prstGeom>
          <a:noFill/>
          <a:ln w="38100" cap="flat" cmpd="sng">
            <a:solidFill>
              <a:srgbClr val="FFFFFF"/>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eaLnBrk="1">
              <a:defRPr/>
            </a:pPr>
            <a:endParaRPr lang="en-US" sz="1200">
              <a:solidFill>
                <a:srgbClr val="000000"/>
              </a:solidFill>
              <a:latin typeface="Helvetica" charset="0"/>
              <a:ea typeface="ＭＳ Ｐゴシック" charset="0"/>
              <a:cs typeface="Helvetica" charset="0"/>
              <a:sym typeface="Helvetica" charset="0"/>
            </a:endParaRPr>
          </a:p>
        </p:txBody>
      </p:sp>
      <p:sp>
        <p:nvSpPr>
          <p:cNvPr id="74788" name="Line 36">
            <a:extLst>
              <a:ext uri="{FF2B5EF4-FFF2-40B4-BE49-F238E27FC236}">
                <a16:creationId xmlns:a16="http://schemas.microsoft.com/office/drawing/2014/main" id="{E38E373B-13C5-3B4C-A2D0-C889D30BAC81}"/>
              </a:ext>
            </a:extLst>
          </p:cNvPr>
          <p:cNvSpPr>
            <a:spLocks noChangeShapeType="1"/>
          </p:cNvSpPr>
          <p:nvPr/>
        </p:nvSpPr>
        <p:spPr bwMode="auto">
          <a:xfrm>
            <a:off x="8045450" y="5951538"/>
            <a:ext cx="1588" cy="469900"/>
          </a:xfrm>
          <a:prstGeom prst="line">
            <a:avLst/>
          </a:prstGeom>
          <a:noFill/>
          <a:ln w="38100" cap="flat" cmpd="sng">
            <a:solidFill>
              <a:srgbClr val="FFFFFF"/>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eaLnBrk="1">
              <a:defRPr/>
            </a:pPr>
            <a:endParaRPr lang="en-US" sz="1200">
              <a:solidFill>
                <a:srgbClr val="000000"/>
              </a:solidFill>
              <a:latin typeface="Helvetica" charset="0"/>
              <a:ea typeface="ＭＳ Ｐゴシック" charset="0"/>
              <a:cs typeface="Helvetica" charset="0"/>
              <a:sym typeface="Helvetica" charset="0"/>
            </a:endParaRPr>
          </a:p>
        </p:txBody>
      </p:sp>
      <p:sp>
        <p:nvSpPr>
          <p:cNvPr id="74789" name="Line 37">
            <a:extLst>
              <a:ext uri="{FF2B5EF4-FFF2-40B4-BE49-F238E27FC236}">
                <a16:creationId xmlns:a16="http://schemas.microsoft.com/office/drawing/2014/main" id="{B986E4BD-A863-DA4E-8791-A9C50835F8E3}"/>
              </a:ext>
            </a:extLst>
          </p:cNvPr>
          <p:cNvSpPr>
            <a:spLocks noChangeShapeType="1"/>
          </p:cNvSpPr>
          <p:nvPr/>
        </p:nvSpPr>
        <p:spPr bwMode="auto">
          <a:xfrm>
            <a:off x="7369175" y="5943600"/>
            <a:ext cx="1588" cy="468313"/>
          </a:xfrm>
          <a:prstGeom prst="line">
            <a:avLst/>
          </a:prstGeom>
          <a:noFill/>
          <a:ln w="38100" cap="flat" cmpd="sng">
            <a:solidFill>
              <a:srgbClr val="FFFFFF"/>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eaLnBrk="1">
              <a:defRPr/>
            </a:pPr>
            <a:endParaRPr lang="en-US" sz="1200">
              <a:solidFill>
                <a:srgbClr val="000000"/>
              </a:solidFill>
              <a:latin typeface="Helvetica" charset="0"/>
              <a:ea typeface="ＭＳ Ｐゴシック" charset="0"/>
              <a:cs typeface="Helvetica" charset="0"/>
              <a:sym typeface="Helvetica" charset="0"/>
            </a:endParaRPr>
          </a:p>
        </p:txBody>
      </p:sp>
      <p:sp>
        <p:nvSpPr>
          <p:cNvPr id="74790" name="AutoShape 38">
            <a:extLst>
              <a:ext uri="{FF2B5EF4-FFF2-40B4-BE49-F238E27FC236}">
                <a16:creationId xmlns:a16="http://schemas.microsoft.com/office/drawing/2014/main" id="{CCB49EA9-C340-2145-840A-66DFE78DC774}"/>
              </a:ext>
            </a:extLst>
          </p:cNvPr>
          <p:cNvSpPr>
            <a:spLocks/>
          </p:cNvSpPr>
          <p:nvPr/>
        </p:nvSpPr>
        <p:spPr bwMode="auto">
          <a:xfrm>
            <a:off x="69850" y="5824538"/>
            <a:ext cx="609600" cy="3778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0000"/>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defRPr/>
            </a:pPr>
            <a:r>
              <a:rPr lang="ja-JP" altLang="en-US" sz="800">
                <a:solidFill>
                  <a:srgbClr val="FFFFFF"/>
                </a:solidFill>
                <a:latin typeface="SimSun" pitchFamily="2" charset="-122"/>
                <a:ea typeface="SimSun" pitchFamily="2" charset="-122"/>
                <a:sym typeface="SimSun" pitchFamily="2" charset="-122"/>
              </a:rPr>
              <a:t>长老（议会）</a:t>
            </a:r>
            <a:endParaRPr lang="en-US" altLang="en-US"/>
          </a:p>
        </p:txBody>
      </p:sp>
      <p:sp>
        <p:nvSpPr>
          <p:cNvPr id="74791" name="AutoShape 39">
            <a:extLst>
              <a:ext uri="{FF2B5EF4-FFF2-40B4-BE49-F238E27FC236}">
                <a16:creationId xmlns:a16="http://schemas.microsoft.com/office/drawing/2014/main" id="{7B8BABE0-5666-E640-BECD-0C5FBC84C11B}"/>
              </a:ext>
            </a:extLst>
          </p:cNvPr>
          <p:cNvSpPr>
            <a:spLocks/>
          </p:cNvSpPr>
          <p:nvPr/>
        </p:nvSpPr>
        <p:spPr bwMode="auto">
          <a:xfrm>
            <a:off x="4675188" y="5873750"/>
            <a:ext cx="609600" cy="3778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0000"/>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defRPr/>
            </a:pPr>
            <a:r>
              <a:rPr lang="ja-JP" altLang="en-US" sz="800">
                <a:solidFill>
                  <a:srgbClr val="FFFFFF"/>
                </a:solidFill>
                <a:latin typeface="SimSun" pitchFamily="2" charset="-122"/>
                <a:ea typeface="SimSun" pitchFamily="2" charset="-122"/>
                <a:sym typeface="SimSun" pitchFamily="2" charset="-122"/>
              </a:rPr>
              <a:t>长老（议会）</a:t>
            </a:r>
            <a:endParaRPr lang="en-US" altLang="en-US"/>
          </a:p>
        </p:txBody>
      </p:sp>
      <p:sp>
        <p:nvSpPr>
          <p:cNvPr id="74792" name="AutoShape 40">
            <a:extLst>
              <a:ext uri="{FF2B5EF4-FFF2-40B4-BE49-F238E27FC236}">
                <a16:creationId xmlns:a16="http://schemas.microsoft.com/office/drawing/2014/main" id="{6B7312D6-B469-EE45-A6C1-E015DC7443C5}"/>
              </a:ext>
            </a:extLst>
          </p:cNvPr>
          <p:cNvSpPr>
            <a:spLocks/>
          </p:cNvSpPr>
          <p:nvPr/>
        </p:nvSpPr>
        <p:spPr bwMode="auto">
          <a:xfrm>
            <a:off x="5416550" y="5873750"/>
            <a:ext cx="609600" cy="3778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0000"/>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defRPr/>
            </a:pPr>
            <a:r>
              <a:rPr lang="ja-JP" altLang="en-US" sz="800">
                <a:solidFill>
                  <a:srgbClr val="FFFFFF"/>
                </a:solidFill>
                <a:latin typeface="SimSun" pitchFamily="2" charset="-122"/>
                <a:ea typeface="SimSun" pitchFamily="2" charset="-122"/>
                <a:sym typeface="SimSun" pitchFamily="2" charset="-122"/>
              </a:rPr>
              <a:t>长老（议会）</a:t>
            </a:r>
            <a:endParaRPr lang="en-US" altLang="en-US"/>
          </a:p>
        </p:txBody>
      </p:sp>
      <p:sp>
        <p:nvSpPr>
          <p:cNvPr id="74793" name="AutoShape 41">
            <a:extLst>
              <a:ext uri="{FF2B5EF4-FFF2-40B4-BE49-F238E27FC236}">
                <a16:creationId xmlns:a16="http://schemas.microsoft.com/office/drawing/2014/main" id="{C9044760-7C03-9044-8752-86C395573B4B}"/>
              </a:ext>
            </a:extLst>
          </p:cNvPr>
          <p:cNvSpPr>
            <a:spLocks/>
          </p:cNvSpPr>
          <p:nvPr/>
        </p:nvSpPr>
        <p:spPr bwMode="auto">
          <a:xfrm>
            <a:off x="6191250" y="5873750"/>
            <a:ext cx="609600" cy="3778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0000"/>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defRPr/>
            </a:pPr>
            <a:r>
              <a:rPr lang="ja-JP" altLang="en-US" sz="800">
                <a:solidFill>
                  <a:srgbClr val="FFFFFF"/>
                </a:solidFill>
                <a:latin typeface="SimSun" pitchFamily="2" charset="-122"/>
                <a:ea typeface="SimSun" pitchFamily="2" charset="-122"/>
                <a:sym typeface="SimSun" pitchFamily="2" charset="-122"/>
              </a:rPr>
              <a:t>长老（议会）</a:t>
            </a:r>
            <a:endParaRPr lang="en-US" altLang="en-US"/>
          </a:p>
        </p:txBody>
      </p:sp>
      <p:sp>
        <p:nvSpPr>
          <p:cNvPr id="74794" name="AutoShape 42">
            <a:extLst>
              <a:ext uri="{FF2B5EF4-FFF2-40B4-BE49-F238E27FC236}">
                <a16:creationId xmlns:a16="http://schemas.microsoft.com/office/drawing/2014/main" id="{05557D29-76E7-EA4A-A3EA-6A278C41F86A}"/>
              </a:ext>
            </a:extLst>
          </p:cNvPr>
          <p:cNvSpPr>
            <a:spLocks/>
          </p:cNvSpPr>
          <p:nvPr/>
        </p:nvSpPr>
        <p:spPr bwMode="auto">
          <a:xfrm>
            <a:off x="3089275" y="5864225"/>
            <a:ext cx="609600" cy="3778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0000"/>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defRPr/>
            </a:pPr>
            <a:r>
              <a:rPr lang="ja-JP" altLang="en-US" sz="800">
                <a:solidFill>
                  <a:srgbClr val="FFFFFF"/>
                </a:solidFill>
                <a:latin typeface="SimSun" pitchFamily="2" charset="-122"/>
                <a:ea typeface="SimSun" pitchFamily="2" charset="-122"/>
                <a:sym typeface="SimSun" pitchFamily="2" charset="-122"/>
              </a:rPr>
              <a:t>长老（议会）</a:t>
            </a:r>
            <a:endParaRPr lang="en-US" altLang="en-US"/>
          </a:p>
        </p:txBody>
      </p:sp>
      <p:sp>
        <p:nvSpPr>
          <p:cNvPr id="74795" name="AutoShape 43">
            <a:extLst>
              <a:ext uri="{FF2B5EF4-FFF2-40B4-BE49-F238E27FC236}">
                <a16:creationId xmlns:a16="http://schemas.microsoft.com/office/drawing/2014/main" id="{A9A6514E-DD03-B348-9880-115CCC16920A}"/>
              </a:ext>
            </a:extLst>
          </p:cNvPr>
          <p:cNvSpPr>
            <a:spLocks/>
          </p:cNvSpPr>
          <p:nvPr/>
        </p:nvSpPr>
        <p:spPr bwMode="auto">
          <a:xfrm>
            <a:off x="2297113" y="5873750"/>
            <a:ext cx="609600" cy="3778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0000"/>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defRPr/>
            </a:pPr>
            <a:r>
              <a:rPr lang="ja-JP" altLang="en-US" sz="800">
                <a:solidFill>
                  <a:srgbClr val="FFFFFF"/>
                </a:solidFill>
                <a:latin typeface="SimSun" pitchFamily="2" charset="-122"/>
                <a:ea typeface="SimSun" pitchFamily="2" charset="-122"/>
                <a:sym typeface="SimSun" pitchFamily="2" charset="-122"/>
              </a:rPr>
              <a:t>长老（议会）</a:t>
            </a:r>
            <a:endParaRPr lang="en-US" altLang="en-US"/>
          </a:p>
        </p:txBody>
      </p:sp>
      <p:sp>
        <p:nvSpPr>
          <p:cNvPr id="74796" name="AutoShape 44">
            <a:extLst>
              <a:ext uri="{FF2B5EF4-FFF2-40B4-BE49-F238E27FC236}">
                <a16:creationId xmlns:a16="http://schemas.microsoft.com/office/drawing/2014/main" id="{78170BA1-6F5E-234B-B06C-4E1DDAA61A1F}"/>
              </a:ext>
            </a:extLst>
          </p:cNvPr>
          <p:cNvSpPr>
            <a:spLocks/>
          </p:cNvSpPr>
          <p:nvPr/>
        </p:nvSpPr>
        <p:spPr bwMode="auto">
          <a:xfrm>
            <a:off x="7015163" y="5907088"/>
            <a:ext cx="609600" cy="3778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0000"/>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defRPr/>
            </a:pPr>
            <a:r>
              <a:rPr lang="ja-JP" altLang="en-US" sz="800">
                <a:solidFill>
                  <a:srgbClr val="FFFFFF"/>
                </a:solidFill>
                <a:latin typeface="SimSun" pitchFamily="2" charset="-122"/>
                <a:ea typeface="SimSun" pitchFamily="2" charset="-122"/>
                <a:sym typeface="SimSun" pitchFamily="2" charset="-122"/>
              </a:rPr>
              <a:t>长老（议会）</a:t>
            </a:r>
            <a:endParaRPr lang="en-US" altLang="en-US"/>
          </a:p>
        </p:txBody>
      </p:sp>
      <p:sp>
        <p:nvSpPr>
          <p:cNvPr id="74797" name="AutoShape 45">
            <a:extLst>
              <a:ext uri="{FF2B5EF4-FFF2-40B4-BE49-F238E27FC236}">
                <a16:creationId xmlns:a16="http://schemas.microsoft.com/office/drawing/2014/main" id="{47112899-5847-E144-9476-D434D208F36B}"/>
              </a:ext>
            </a:extLst>
          </p:cNvPr>
          <p:cNvSpPr>
            <a:spLocks/>
          </p:cNvSpPr>
          <p:nvPr/>
        </p:nvSpPr>
        <p:spPr bwMode="auto">
          <a:xfrm>
            <a:off x="7745413" y="5907088"/>
            <a:ext cx="609600" cy="3778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0000"/>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defRPr/>
            </a:pPr>
            <a:r>
              <a:rPr lang="ja-JP" altLang="en-US" sz="800">
                <a:solidFill>
                  <a:srgbClr val="FFFFFF"/>
                </a:solidFill>
                <a:latin typeface="SimSun" pitchFamily="2" charset="-122"/>
                <a:ea typeface="SimSun" pitchFamily="2" charset="-122"/>
                <a:sym typeface="SimSun" pitchFamily="2" charset="-122"/>
              </a:rPr>
              <a:t>长老（议会）</a:t>
            </a:r>
            <a:endParaRPr lang="en-US" altLang="en-US"/>
          </a:p>
        </p:txBody>
      </p:sp>
      <p:sp>
        <p:nvSpPr>
          <p:cNvPr id="74798" name="AutoShape 46">
            <a:extLst>
              <a:ext uri="{FF2B5EF4-FFF2-40B4-BE49-F238E27FC236}">
                <a16:creationId xmlns:a16="http://schemas.microsoft.com/office/drawing/2014/main" id="{604CAD7B-AC46-4041-BCD6-77303D44F8B5}"/>
              </a:ext>
            </a:extLst>
          </p:cNvPr>
          <p:cNvSpPr>
            <a:spLocks/>
          </p:cNvSpPr>
          <p:nvPr/>
        </p:nvSpPr>
        <p:spPr bwMode="auto">
          <a:xfrm>
            <a:off x="8472488" y="5878513"/>
            <a:ext cx="609600" cy="3778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0000"/>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defRPr/>
            </a:pPr>
            <a:r>
              <a:rPr lang="ja-JP" altLang="en-US" sz="800">
                <a:solidFill>
                  <a:srgbClr val="FFFFFF"/>
                </a:solidFill>
                <a:latin typeface="SimSun" pitchFamily="2" charset="-122"/>
                <a:ea typeface="SimSun" pitchFamily="2" charset="-122"/>
                <a:sym typeface="SimSun" pitchFamily="2" charset="-122"/>
              </a:rPr>
              <a:t>长老（议会）</a:t>
            </a:r>
            <a:endParaRPr lang="en-US" altLang="en-US"/>
          </a:p>
        </p:txBody>
      </p:sp>
      <p:sp>
        <p:nvSpPr>
          <p:cNvPr id="74799" name="Line 47">
            <a:extLst>
              <a:ext uri="{FF2B5EF4-FFF2-40B4-BE49-F238E27FC236}">
                <a16:creationId xmlns:a16="http://schemas.microsoft.com/office/drawing/2014/main" id="{BD9686DE-BB19-8240-B419-F31448D15658}"/>
              </a:ext>
            </a:extLst>
          </p:cNvPr>
          <p:cNvSpPr>
            <a:spLocks noChangeShapeType="1"/>
          </p:cNvSpPr>
          <p:nvPr/>
        </p:nvSpPr>
        <p:spPr bwMode="auto">
          <a:xfrm>
            <a:off x="1839913" y="5943600"/>
            <a:ext cx="1587" cy="468313"/>
          </a:xfrm>
          <a:prstGeom prst="line">
            <a:avLst/>
          </a:prstGeom>
          <a:noFill/>
          <a:ln w="38100" cap="flat" cmpd="sng">
            <a:solidFill>
              <a:srgbClr val="FFFFFF"/>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eaLnBrk="1">
              <a:defRPr/>
            </a:pPr>
            <a:endParaRPr lang="en-US" sz="1200">
              <a:solidFill>
                <a:srgbClr val="000000"/>
              </a:solidFill>
              <a:latin typeface="Helvetica" charset="0"/>
              <a:ea typeface="ＭＳ Ｐゴシック" charset="0"/>
              <a:cs typeface="Helvetica" charset="0"/>
              <a:sym typeface="Helvetica" charset="0"/>
            </a:endParaRPr>
          </a:p>
        </p:txBody>
      </p:sp>
      <p:sp>
        <p:nvSpPr>
          <p:cNvPr id="74800" name="Line 48">
            <a:extLst>
              <a:ext uri="{FF2B5EF4-FFF2-40B4-BE49-F238E27FC236}">
                <a16:creationId xmlns:a16="http://schemas.microsoft.com/office/drawing/2014/main" id="{54909D46-A42E-8D4C-AD4A-742102AA7CCA}"/>
              </a:ext>
            </a:extLst>
          </p:cNvPr>
          <p:cNvSpPr>
            <a:spLocks noChangeShapeType="1"/>
          </p:cNvSpPr>
          <p:nvPr/>
        </p:nvSpPr>
        <p:spPr bwMode="auto">
          <a:xfrm>
            <a:off x="4105275" y="5943600"/>
            <a:ext cx="1588" cy="468313"/>
          </a:xfrm>
          <a:prstGeom prst="line">
            <a:avLst/>
          </a:prstGeom>
          <a:noFill/>
          <a:ln w="38100" cap="flat" cmpd="sng">
            <a:solidFill>
              <a:srgbClr val="FFFFFF"/>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eaLnBrk="1">
              <a:defRPr/>
            </a:pPr>
            <a:endParaRPr lang="en-US" sz="1200">
              <a:solidFill>
                <a:srgbClr val="000000"/>
              </a:solidFill>
              <a:latin typeface="Helvetica" charset="0"/>
              <a:ea typeface="ＭＳ Ｐゴシック" charset="0"/>
              <a:cs typeface="Helvetica" charset="0"/>
              <a:sym typeface="Helvetica" charset="0"/>
            </a:endParaRPr>
          </a:p>
        </p:txBody>
      </p:sp>
      <p:sp>
        <p:nvSpPr>
          <p:cNvPr id="74801" name="AutoShape 49">
            <a:extLst>
              <a:ext uri="{FF2B5EF4-FFF2-40B4-BE49-F238E27FC236}">
                <a16:creationId xmlns:a16="http://schemas.microsoft.com/office/drawing/2014/main" id="{80303D1E-0CF6-A64F-86BF-13FC0F3C8187}"/>
              </a:ext>
            </a:extLst>
          </p:cNvPr>
          <p:cNvSpPr>
            <a:spLocks/>
          </p:cNvSpPr>
          <p:nvPr/>
        </p:nvSpPr>
        <p:spPr bwMode="auto">
          <a:xfrm>
            <a:off x="3821113" y="5873750"/>
            <a:ext cx="609600" cy="3778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0000"/>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defRPr/>
            </a:pPr>
            <a:r>
              <a:rPr lang="ja-JP" altLang="en-US" sz="800">
                <a:solidFill>
                  <a:srgbClr val="FFFFFF"/>
                </a:solidFill>
                <a:latin typeface="SimSun" pitchFamily="2" charset="-122"/>
                <a:ea typeface="SimSun" pitchFamily="2" charset="-122"/>
                <a:sym typeface="SimSun" pitchFamily="2" charset="-122"/>
              </a:rPr>
              <a:t>长老（议会）</a:t>
            </a:r>
            <a:endParaRPr lang="en-US" altLang="en-US"/>
          </a:p>
        </p:txBody>
      </p:sp>
      <p:sp>
        <p:nvSpPr>
          <p:cNvPr id="74802" name="AutoShape 50">
            <a:extLst>
              <a:ext uri="{FF2B5EF4-FFF2-40B4-BE49-F238E27FC236}">
                <a16:creationId xmlns:a16="http://schemas.microsoft.com/office/drawing/2014/main" id="{6884F750-5BC5-524D-9D56-99254AEA6CB4}"/>
              </a:ext>
            </a:extLst>
          </p:cNvPr>
          <p:cNvSpPr>
            <a:spLocks/>
          </p:cNvSpPr>
          <p:nvPr/>
        </p:nvSpPr>
        <p:spPr bwMode="auto">
          <a:xfrm>
            <a:off x="1511300" y="5837238"/>
            <a:ext cx="609600" cy="3794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0000"/>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defRPr/>
            </a:pPr>
            <a:r>
              <a:rPr lang="ja-JP" altLang="en-US" sz="800">
                <a:solidFill>
                  <a:srgbClr val="FFFFFF"/>
                </a:solidFill>
                <a:latin typeface="SimSun" pitchFamily="2" charset="-122"/>
                <a:ea typeface="SimSun" pitchFamily="2" charset="-122"/>
                <a:sym typeface="SimSun" pitchFamily="2" charset="-122"/>
              </a:rPr>
              <a:t>长老（议会）</a:t>
            </a:r>
            <a:endParaRPr lang="en-US" altLang="en-US"/>
          </a:p>
        </p:txBody>
      </p:sp>
      <p:sp>
        <p:nvSpPr>
          <p:cNvPr id="74803" name="AutoShape 51">
            <a:extLst>
              <a:ext uri="{FF2B5EF4-FFF2-40B4-BE49-F238E27FC236}">
                <a16:creationId xmlns:a16="http://schemas.microsoft.com/office/drawing/2014/main" id="{AC703E72-7127-CD4D-A078-500C00A19E3E}"/>
              </a:ext>
            </a:extLst>
          </p:cNvPr>
          <p:cNvSpPr>
            <a:spLocks/>
          </p:cNvSpPr>
          <p:nvPr/>
        </p:nvSpPr>
        <p:spPr bwMode="auto">
          <a:xfrm>
            <a:off x="766763" y="5803900"/>
            <a:ext cx="609600" cy="3778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0000"/>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defRPr/>
            </a:pPr>
            <a:r>
              <a:rPr lang="ja-JP" altLang="en-US" sz="800">
                <a:solidFill>
                  <a:srgbClr val="FFFFFF"/>
                </a:solidFill>
                <a:latin typeface="SimSun" pitchFamily="2" charset="-122"/>
                <a:ea typeface="SimSun" pitchFamily="2" charset="-122"/>
                <a:sym typeface="SimSun" pitchFamily="2" charset="-122"/>
              </a:rPr>
              <a:t>长老（议会）</a:t>
            </a:r>
            <a:endParaRPr lang="en-US" altLang="en-US"/>
          </a:p>
        </p:txBody>
      </p:sp>
      <p:pic>
        <p:nvPicPr>
          <p:cNvPr id="74804" name="Picture 52" descr="image.png">
            <a:extLst>
              <a:ext uri="{FF2B5EF4-FFF2-40B4-BE49-F238E27FC236}">
                <a16:creationId xmlns:a16="http://schemas.microsoft.com/office/drawing/2014/main" id="{52838C19-E0D2-1844-B8EB-1D416870C177}"/>
              </a:ext>
            </a:extLst>
          </p:cNvPr>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1662113" y="6400800"/>
            <a:ext cx="317500" cy="274638"/>
          </a:xfrm>
          <a:prstGeom prst="rect">
            <a:avLst/>
          </a:prstGeom>
          <a:noFill/>
          <a:ln w="57150"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74805" name="Picture 53" descr="image.png">
            <a:extLst>
              <a:ext uri="{FF2B5EF4-FFF2-40B4-BE49-F238E27FC236}">
                <a16:creationId xmlns:a16="http://schemas.microsoft.com/office/drawing/2014/main" id="{B69F2BCE-61D3-E742-A2F5-BB7CBE70C12C}"/>
              </a:ext>
            </a:extLst>
          </p:cNvPr>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920750" y="6399213"/>
            <a:ext cx="317500" cy="274637"/>
          </a:xfrm>
          <a:prstGeom prst="rect">
            <a:avLst/>
          </a:prstGeom>
          <a:noFill/>
          <a:ln w="57150"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74806" name="Picture 54" descr="image.png">
            <a:extLst>
              <a:ext uri="{FF2B5EF4-FFF2-40B4-BE49-F238E27FC236}">
                <a16:creationId xmlns:a16="http://schemas.microsoft.com/office/drawing/2014/main" id="{0E2C1364-DE45-5F4F-90E2-EDBE79B92236}"/>
              </a:ext>
            </a:extLst>
          </p:cNvPr>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131763" y="6399213"/>
            <a:ext cx="317500" cy="274637"/>
          </a:xfrm>
          <a:prstGeom prst="rect">
            <a:avLst/>
          </a:prstGeom>
          <a:noFill/>
          <a:ln w="57150"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74807" name="Picture 55" descr="image.png">
            <a:extLst>
              <a:ext uri="{FF2B5EF4-FFF2-40B4-BE49-F238E27FC236}">
                <a16:creationId xmlns:a16="http://schemas.microsoft.com/office/drawing/2014/main" id="{13ECE4E6-6862-2C48-A3FD-AAFE2B6F6B24}"/>
              </a:ext>
            </a:extLst>
          </p:cNvPr>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2471738" y="6399213"/>
            <a:ext cx="317500" cy="274637"/>
          </a:xfrm>
          <a:prstGeom prst="rect">
            <a:avLst/>
          </a:prstGeom>
          <a:noFill/>
          <a:ln w="57150"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74808" name="Picture 56" descr="image.png">
            <a:extLst>
              <a:ext uri="{FF2B5EF4-FFF2-40B4-BE49-F238E27FC236}">
                <a16:creationId xmlns:a16="http://schemas.microsoft.com/office/drawing/2014/main" id="{A78F2F2C-A85E-EA45-9D86-9B54007B433F}"/>
              </a:ext>
            </a:extLst>
          </p:cNvPr>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3235325" y="6400800"/>
            <a:ext cx="317500" cy="274638"/>
          </a:xfrm>
          <a:prstGeom prst="rect">
            <a:avLst/>
          </a:prstGeom>
          <a:noFill/>
          <a:ln w="57150"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74809" name="Picture 57" descr="image.png">
            <a:extLst>
              <a:ext uri="{FF2B5EF4-FFF2-40B4-BE49-F238E27FC236}">
                <a16:creationId xmlns:a16="http://schemas.microsoft.com/office/drawing/2014/main" id="{83CF1A50-9F44-2B40-9D7D-58A0F7F45D98}"/>
              </a:ext>
            </a:extLst>
          </p:cNvPr>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3949700" y="6400800"/>
            <a:ext cx="317500" cy="274638"/>
          </a:xfrm>
          <a:prstGeom prst="rect">
            <a:avLst/>
          </a:prstGeom>
          <a:noFill/>
          <a:ln w="57150"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74810" name="Picture 58" descr="image.png">
            <a:extLst>
              <a:ext uri="{FF2B5EF4-FFF2-40B4-BE49-F238E27FC236}">
                <a16:creationId xmlns:a16="http://schemas.microsoft.com/office/drawing/2014/main" id="{A227FA5E-A089-9D43-B7B4-C6BBD5CEC025}"/>
              </a:ext>
            </a:extLst>
          </p:cNvPr>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4908550" y="6400800"/>
            <a:ext cx="317500" cy="274638"/>
          </a:xfrm>
          <a:prstGeom prst="rect">
            <a:avLst/>
          </a:prstGeom>
          <a:noFill/>
          <a:ln w="57150"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74811" name="Picture 59" descr="image.png">
            <a:extLst>
              <a:ext uri="{FF2B5EF4-FFF2-40B4-BE49-F238E27FC236}">
                <a16:creationId xmlns:a16="http://schemas.microsoft.com/office/drawing/2014/main" id="{B0EF3925-9652-6D49-9285-64D8F829FA62}"/>
              </a:ext>
            </a:extLst>
          </p:cNvPr>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5580063" y="6400800"/>
            <a:ext cx="317500" cy="274638"/>
          </a:xfrm>
          <a:prstGeom prst="rect">
            <a:avLst/>
          </a:prstGeom>
          <a:noFill/>
          <a:ln w="57150"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74812" name="Picture 60" descr="image.png">
            <a:extLst>
              <a:ext uri="{FF2B5EF4-FFF2-40B4-BE49-F238E27FC236}">
                <a16:creationId xmlns:a16="http://schemas.microsoft.com/office/drawing/2014/main" id="{259EA23F-C0A8-2846-9A52-E5718A609B82}"/>
              </a:ext>
            </a:extLst>
          </p:cNvPr>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6297613" y="6399213"/>
            <a:ext cx="317500" cy="274637"/>
          </a:xfrm>
          <a:prstGeom prst="rect">
            <a:avLst/>
          </a:prstGeom>
          <a:noFill/>
          <a:ln w="57150"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74813" name="Picture 61" descr="image.png">
            <a:extLst>
              <a:ext uri="{FF2B5EF4-FFF2-40B4-BE49-F238E27FC236}">
                <a16:creationId xmlns:a16="http://schemas.microsoft.com/office/drawing/2014/main" id="{F1FDCF1C-F6FA-8D4C-AF12-E9A090E1A975}"/>
              </a:ext>
            </a:extLst>
          </p:cNvPr>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7221538" y="6400800"/>
            <a:ext cx="317500" cy="274638"/>
          </a:xfrm>
          <a:prstGeom prst="rect">
            <a:avLst/>
          </a:prstGeom>
          <a:noFill/>
          <a:ln w="57150"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74814" name="Picture 62" descr="image.png">
            <a:extLst>
              <a:ext uri="{FF2B5EF4-FFF2-40B4-BE49-F238E27FC236}">
                <a16:creationId xmlns:a16="http://schemas.microsoft.com/office/drawing/2014/main" id="{04E49C91-14B6-FD41-82EB-94BC3EE440B8}"/>
              </a:ext>
            </a:extLst>
          </p:cNvPr>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7886700" y="6399213"/>
            <a:ext cx="317500" cy="274637"/>
          </a:xfrm>
          <a:prstGeom prst="rect">
            <a:avLst/>
          </a:prstGeom>
          <a:noFill/>
          <a:ln w="57150"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74815" name="Picture 63" descr="image.png">
            <a:extLst>
              <a:ext uri="{FF2B5EF4-FFF2-40B4-BE49-F238E27FC236}">
                <a16:creationId xmlns:a16="http://schemas.microsoft.com/office/drawing/2014/main" id="{FC4D7967-4E20-6A44-B006-3DCF9ED030CC}"/>
              </a:ext>
            </a:extLst>
          </p:cNvPr>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8636000" y="6400800"/>
            <a:ext cx="317500" cy="274638"/>
          </a:xfrm>
          <a:prstGeom prst="rect">
            <a:avLst/>
          </a:prstGeom>
          <a:noFill/>
          <a:ln w="57150"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74816" name="AutoShape 64">
            <a:extLst>
              <a:ext uri="{FF2B5EF4-FFF2-40B4-BE49-F238E27FC236}">
                <a16:creationId xmlns:a16="http://schemas.microsoft.com/office/drawing/2014/main" id="{0DC68AC7-ADC4-5642-A94F-87CD6CBFCBFA}"/>
              </a:ext>
            </a:extLst>
          </p:cNvPr>
          <p:cNvSpPr>
            <a:spLocks/>
          </p:cNvSpPr>
          <p:nvPr/>
        </p:nvSpPr>
        <p:spPr bwMode="auto">
          <a:xfrm>
            <a:off x="109538" y="6372225"/>
            <a:ext cx="534987" cy="6032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defRPr/>
            </a:pPr>
            <a:r>
              <a:rPr lang="ja-JP" altLang="en-US" sz="1400">
                <a:solidFill>
                  <a:srgbClr val="FFFFFF"/>
                </a:solidFill>
                <a:latin typeface="SimSun" pitchFamily="2" charset="-122"/>
                <a:ea typeface="SimSun" pitchFamily="2" charset="-122"/>
                <a:sym typeface="SimSun" pitchFamily="2" charset="-122"/>
              </a:rPr>
              <a:t>会友</a:t>
            </a:r>
            <a:endParaRPr lang="en-US" altLang="en-US" sz="1200">
              <a:solidFill>
                <a:srgbClr val="FFFFFF"/>
              </a:solidFill>
              <a:latin typeface="SimSun" pitchFamily="2" charset="-122"/>
              <a:ea typeface="SimSun" pitchFamily="2" charset="-122"/>
              <a:sym typeface="SimSun" pitchFamily="2" charset="-122"/>
            </a:endParaRPr>
          </a:p>
        </p:txBody>
      </p:sp>
      <p:sp>
        <p:nvSpPr>
          <p:cNvPr id="74817" name="AutoShape 65">
            <a:extLst>
              <a:ext uri="{FF2B5EF4-FFF2-40B4-BE49-F238E27FC236}">
                <a16:creationId xmlns:a16="http://schemas.microsoft.com/office/drawing/2014/main" id="{5524DA24-507A-3E41-9B84-C55E313C3F0A}"/>
              </a:ext>
            </a:extLst>
          </p:cNvPr>
          <p:cNvSpPr>
            <a:spLocks/>
          </p:cNvSpPr>
          <p:nvPr/>
        </p:nvSpPr>
        <p:spPr bwMode="auto">
          <a:xfrm>
            <a:off x="3887788" y="6372225"/>
            <a:ext cx="536575" cy="6032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defRPr/>
            </a:pPr>
            <a:r>
              <a:rPr lang="ja-JP" altLang="en-US" sz="1400">
                <a:solidFill>
                  <a:srgbClr val="FFFFFF"/>
                </a:solidFill>
                <a:latin typeface="SimSun" pitchFamily="2" charset="-122"/>
                <a:ea typeface="SimSun" pitchFamily="2" charset="-122"/>
                <a:sym typeface="SimSun" pitchFamily="2" charset="-122"/>
              </a:rPr>
              <a:t>会友</a:t>
            </a:r>
            <a:endParaRPr lang="en-US" altLang="en-US" sz="1200">
              <a:solidFill>
                <a:srgbClr val="FFFFFF"/>
              </a:solidFill>
              <a:latin typeface="SimSun" pitchFamily="2" charset="-122"/>
              <a:ea typeface="SimSun" pitchFamily="2" charset="-122"/>
              <a:sym typeface="SimSun" pitchFamily="2" charset="-122"/>
            </a:endParaRPr>
          </a:p>
        </p:txBody>
      </p:sp>
      <p:sp>
        <p:nvSpPr>
          <p:cNvPr id="74818" name="AutoShape 66">
            <a:extLst>
              <a:ext uri="{FF2B5EF4-FFF2-40B4-BE49-F238E27FC236}">
                <a16:creationId xmlns:a16="http://schemas.microsoft.com/office/drawing/2014/main" id="{ADEAABD3-ACD2-A64A-A956-A3223E937800}"/>
              </a:ext>
            </a:extLst>
          </p:cNvPr>
          <p:cNvSpPr>
            <a:spLocks/>
          </p:cNvSpPr>
          <p:nvPr/>
        </p:nvSpPr>
        <p:spPr bwMode="auto">
          <a:xfrm>
            <a:off x="3201988" y="6372225"/>
            <a:ext cx="534987" cy="6032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defRPr/>
            </a:pPr>
            <a:r>
              <a:rPr lang="ja-JP" altLang="en-US" sz="1400">
                <a:solidFill>
                  <a:srgbClr val="FFFFFF"/>
                </a:solidFill>
                <a:latin typeface="SimSun" pitchFamily="2" charset="-122"/>
                <a:ea typeface="SimSun" pitchFamily="2" charset="-122"/>
                <a:sym typeface="SimSun" pitchFamily="2" charset="-122"/>
              </a:rPr>
              <a:t>会友</a:t>
            </a:r>
            <a:endParaRPr lang="en-US" altLang="en-US" sz="1200">
              <a:solidFill>
                <a:srgbClr val="FFFFFF"/>
              </a:solidFill>
              <a:latin typeface="SimSun" pitchFamily="2" charset="-122"/>
              <a:ea typeface="SimSun" pitchFamily="2" charset="-122"/>
              <a:sym typeface="SimSun" pitchFamily="2" charset="-122"/>
            </a:endParaRPr>
          </a:p>
        </p:txBody>
      </p:sp>
      <p:sp>
        <p:nvSpPr>
          <p:cNvPr id="74819" name="AutoShape 67">
            <a:extLst>
              <a:ext uri="{FF2B5EF4-FFF2-40B4-BE49-F238E27FC236}">
                <a16:creationId xmlns:a16="http://schemas.microsoft.com/office/drawing/2014/main" id="{0868E14B-82DB-A14F-A099-8C866B423471}"/>
              </a:ext>
            </a:extLst>
          </p:cNvPr>
          <p:cNvSpPr>
            <a:spLocks/>
          </p:cNvSpPr>
          <p:nvPr/>
        </p:nvSpPr>
        <p:spPr bwMode="auto">
          <a:xfrm>
            <a:off x="2493963" y="6372225"/>
            <a:ext cx="534987" cy="6032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defRPr/>
            </a:pPr>
            <a:r>
              <a:rPr lang="ja-JP" altLang="en-US" sz="1400">
                <a:solidFill>
                  <a:srgbClr val="FFFFFF"/>
                </a:solidFill>
                <a:latin typeface="SimSun" pitchFamily="2" charset="-122"/>
                <a:ea typeface="SimSun" pitchFamily="2" charset="-122"/>
                <a:sym typeface="SimSun" pitchFamily="2" charset="-122"/>
              </a:rPr>
              <a:t>会友</a:t>
            </a:r>
            <a:endParaRPr lang="en-US" altLang="en-US" sz="1200">
              <a:solidFill>
                <a:srgbClr val="FFFFFF"/>
              </a:solidFill>
              <a:latin typeface="SimSun" pitchFamily="2" charset="-122"/>
              <a:ea typeface="SimSun" pitchFamily="2" charset="-122"/>
              <a:sym typeface="SimSun" pitchFamily="2" charset="-122"/>
            </a:endParaRPr>
          </a:p>
        </p:txBody>
      </p:sp>
      <p:sp>
        <p:nvSpPr>
          <p:cNvPr id="74820" name="AutoShape 68">
            <a:extLst>
              <a:ext uri="{FF2B5EF4-FFF2-40B4-BE49-F238E27FC236}">
                <a16:creationId xmlns:a16="http://schemas.microsoft.com/office/drawing/2014/main" id="{B6B9FD9A-381D-1146-A5D9-42A74C911949}"/>
              </a:ext>
            </a:extLst>
          </p:cNvPr>
          <p:cNvSpPr>
            <a:spLocks/>
          </p:cNvSpPr>
          <p:nvPr/>
        </p:nvSpPr>
        <p:spPr bwMode="auto">
          <a:xfrm>
            <a:off x="1681163" y="6372225"/>
            <a:ext cx="534987" cy="6032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defRPr/>
            </a:pPr>
            <a:r>
              <a:rPr lang="ja-JP" altLang="en-US" sz="1400">
                <a:solidFill>
                  <a:srgbClr val="FFFFFF"/>
                </a:solidFill>
                <a:latin typeface="SimSun" pitchFamily="2" charset="-122"/>
                <a:ea typeface="SimSun" pitchFamily="2" charset="-122"/>
                <a:sym typeface="SimSun" pitchFamily="2" charset="-122"/>
              </a:rPr>
              <a:t>会友</a:t>
            </a:r>
            <a:endParaRPr lang="en-US" altLang="en-US" sz="1200">
              <a:solidFill>
                <a:srgbClr val="FFFFFF"/>
              </a:solidFill>
              <a:latin typeface="SimSun" pitchFamily="2" charset="-122"/>
              <a:ea typeface="SimSun" pitchFamily="2" charset="-122"/>
              <a:sym typeface="SimSun" pitchFamily="2" charset="-122"/>
            </a:endParaRPr>
          </a:p>
        </p:txBody>
      </p:sp>
      <p:sp>
        <p:nvSpPr>
          <p:cNvPr id="74821" name="AutoShape 69">
            <a:extLst>
              <a:ext uri="{FF2B5EF4-FFF2-40B4-BE49-F238E27FC236}">
                <a16:creationId xmlns:a16="http://schemas.microsoft.com/office/drawing/2014/main" id="{83463B62-DB29-D342-9D34-F18511876CF1}"/>
              </a:ext>
            </a:extLst>
          </p:cNvPr>
          <p:cNvSpPr>
            <a:spLocks/>
          </p:cNvSpPr>
          <p:nvPr/>
        </p:nvSpPr>
        <p:spPr bwMode="auto">
          <a:xfrm>
            <a:off x="895350" y="6370638"/>
            <a:ext cx="536575" cy="6048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defRPr/>
            </a:pPr>
            <a:r>
              <a:rPr lang="ja-JP" altLang="en-US" sz="1400">
                <a:solidFill>
                  <a:srgbClr val="FFFFFF"/>
                </a:solidFill>
                <a:latin typeface="SimSun" pitchFamily="2" charset="-122"/>
                <a:ea typeface="SimSun" pitchFamily="2" charset="-122"/>
                <a:sym typeface="SimSun" pitchFamily="2" charset="-122"/>
              </a:rPr>
              <a:t>会友</a:t>
            </a:r>
            <a:endParaRPr lang="en-US" altLang="en-US" sz="1200">
              <a:solidFill>
                <a:srgbClr val="FFFFFF"/>
              </a:solidFill>
              <a:latin typeface="SimSun" pitchFamily="2" charset="-122"/>
              <a:ea typeface="SimSun" pitchFamily="2" charset="-122"/>
              <a:sym typeface="SimSun" pitchFamily="2" charset="-122"/>
            </a:endParaRPr>
          </a:p>
        </p:txBody>
      </p:sp>
      <p:sp>
        <p:nvSpPr>
          <p:cNvPr id="74822" name="AutoShape 70">
            <a:extLst>
              <a:ext uri="{FF2B5EF4-FFF2-40B4-BE49-F238E27FC236}">
                <a16:creationId xmlns:a16="http://schemas.microsoft.com/office/drawing/2014/main" id="{E90D75AA-B16B-534C-AC19-205F8DF37CFD}"/>
              </a:ext>
            </a:extLst>
          </p:cNvPr>
          <p:cNvSpPr>
            <a:spLocks/>
          </p:cNvSpPr>
          <p:nvPr/>
        </p:nvSpPr>
        <p:spPr bwMode="auto">
          <a:xfrm>
            <a:off x="8578850" y="6372225"/>
            <a:ext cx="536575" cy="6032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defRPr/>
            </a:pPr>
            <a:r>
              <a:rPr lang="ja-JP" altLang="en-US" sz="1400">
                <a:solidFill>
                  <a:srgbClr val="FFFFFF"/>
                </a:solidFill>
                <a:latin typeface="SimSun" pitchFamily="2" charset="-122"/>
                <a:ea typeface="SimSun" pitchFamily="2" charset="-122"/>
                <a:sym typeface="SimSun" pitchFamily="2" charset="-122"/>
              </a:rPr>
              <a:t>会友</a:t>
            </a:r>
            <a:endParaRPr lang="en-US" altLang="en-US" sz="1200">
              <a:solidFill>
                <a:srgbClr val="FFFFFF"/>
              </a:solidFill>
              <a:latin typeface="SimSun" pitchFamily="2" charset="-122"/>
              <a:ea typeface="SimSun" pitchFamily="2" charset="-122"/>
              <a:sym typeface="SimSun" pitchFamily="2" charset="-122"/>
            </a:endParaRPr>
          </a:p>
        </p:txBody>
      </p:sp>
      <p:sp>
        <p:nvSpPr>
          <p:cNvPr id="74823" name="AutoShape 71">
            <a:extLst>
              <a:ext uri="{FF2B5EF4-FFF2-40B4-BE49-F238E27FC236}">
                <a16:creationId xmlns:a16="http://schemas.microsoft.com/office/drawing/2014/main" id="{C8E5D82A-287D-DC49-8251-F0939BB83BA1}"/>
              </a:ext>
            </a:extLst>
          </p:cNvPr>
          <p:cNvSpPr>
            <a:spLocks/>
          </p:cNvSpPr>
          <p:nvPr/>
        </p:nvSpPr>
        <p:spPr bwMode="auto">
          <a:xfrm>
            <a:off x="7839075" y="6372225"/>
            <a:ext cx="536575" cy="6032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defRPr/>
            </a:pPr>
            <a:r>
              <a:rPr lang="ja-JP" altLang="en-US" sz="1400">
                <a:solidFill>
                  <a:srgbClr val="FFFFFF"/>
                </a:solidFill>
                <a:latin typeface="SimSun" pitchFamily="2" charset="-122"/>
                <a:ea typeface="SimSun" pitchFamily="2" charset="-122"/>
                <a:sym typeface="SimSun" pitchFamily="2" charset="-122"/>
              </a:rPr>
              <a:t>会友</a:t>
            </a:r>
            <a:endParaRPr lang="en-US" altLang="en-US" sz="1200">
              <a:solidFill>
                <a:srgbClr val="FFFFFF"/>
              </a:solidFill>
              <a:latin typeface="SimSun" pitchFamily="2" charset="-122"/>
              <a:ea typeface="SimSun" pitchFamily="2" charset="-122"/>
              <a:sym typeface="SimSun" pitchFamily="2" charset="-122"/>
            </a:endParaRPr>
          </a:p>
        </p:txBody>
      </p:sp>
      <p:sp>
        <p:nvSpPr>
          <p:cNvPr id="74824" name="AutoShape 72">
            <a:extLst>
              <a:ext uri="{FF2B5EF4-FFF2-40B4-BE49-F238E27FC236}">
                <a16:creationId xmlns:a16="http://schemas.microsoft.com/office/drawing/2014/main" id="{BD98CFEC-310E-A148-A849-697DE6B0C913}"/>
              </a:ext>
            </a:extLst>
          </p:cNvPr>
          <p:cNvSpPr>
            <a:spLocks/>
          </p:cNvSpPr>
          <p:nvPr/>
        </p:nvSpPr>
        <p:spPr bwMode="auto">
          <a:xfrm>
            <a:off x="7192963" y="6235700"/>
            <a:ext cx="534987" cy="6032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defRPr/>
            </a:pPr>
            <a:r>
              <a:rPr lang="ja-JP" altLang="en-US" sz="1400">
                <a:solidFill>
                  <a:srgbClr val="FFFFFF"/>
                </a:solidFill>
                <a:latin typeface="SimSun" pitchFamily="2" charset="-122"/>
                <a:ea typeface="SimSun" pitchFamily="2" charset="-122"/>
                <a:sym typeface="SimSun" pitchFamily="2" charset="-122"/>
              </a:rPr>
              <a:t>会友</a:t>
            </a:r>
            <a:endParaRPr lang="en-US" altLang="en-US" sz="1200">
              <a:solidFill>
                <a:srgbClr val="FFFFFF"/>
              </a:solidFill>
              <a:latin typeface="SimSun" pitchFamily="2" charset="-122"/>
              <a:ea typeface="SimSun" pitchFamily="2" charset="-122"/>
              <a:sym typeface="SimSun" pitchFamily="2" charset="-122"/>
            </a:endParaRPr>
          </a:p>
        </p:txBody>
      </p:sp>
      <p:sp>
        <p:nvSpPr>
          <p:cNvPr id="74825" name="AutoShape 73">
            <a:extLst>
              <a:ext uri="{FF2B5EF4-FFF2-40B4-BE49-F238E27FC236}">
                <a16:creationId xmlns:a16="http://schemas.microsoft.com/office/drawing/2014/main" id="{EA95E182-5481-3542-847E-7A364F7B694B}"/>
              </a:ext>
            </a:extLst>
          </p:cNvPr>
          <p:cNvSpPr>
            <a:spLocks/>
          </p:cNvSpPr>
          <p:nvPr/>
        </p:nvSpPr>
        <p:spPr bwMode="auto">
          <a:xfrm>
            <a:off x="6227763" y="6372225"/>
            <a:ext cx="536575" cy="6032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defRPr/>
            </a:pPr>
            <a:r>
              <a:rPr lang="ja-JP" altLang="en-US" sz="1400">
                <a:solidFill>
                  <a:srgbClr val="FFFFFF"/>
                </a:solidFill>
                <a:latin typeface="SimSun" pitchFamily="2" charset="-122"/>
                <a:ea typeface="SimSun" pitchFamily="2" charset="-122"/>
                <a:sym typeface="SimSun" pitchFamily="2" charset="-122"/>
              </a:rPr>
              <a:t>会友</a:t>
            </a:r>
            <a:endParaRPr lang="en-US" altLang="en-US" sz="1200">
              <a:solidFill>
                <a:srgbClr val="FFFFFF"/>
              </a:solidFill>
              <a:latin typeface="SimSun" pitchFamily="2" charset="-122"/>
              <a:ea typeface="SimSun" pitchFamily="2" charset="-122"/>
              <a:sym typeface="SimSun" pitchFamily="2" charset="-122"/>
            </a:endParaRPr>
          </a:p>
        </p:txBody>
      </p:sp>
      <p:sp>
        <p:nvSpPr>
          <p:cNvPr id="74826" name="AutoShape 74">
            <a:extLst>
              <a:ext uri="{FF2B5EF4-FFF2-40B4-BE49-F238E27FC236}">
                <a16:creationId xmlns:a16="http://schemas.microsoft.com/office/drawing/2014/main" id="{62F0307D-8E44-FB4B-999F-DCF1741975F6}"/>
              </a:ext>
            </a:extLst>
          </p:cNvPr>
          <p:cNvSpPr>
            <a:spLocks/>
          </p:cNvSpPr>
          <p:nvPr/>
        </p:nvSpPr>
        <p:spPr bwMode="auto">
          <a:xfrm>
            <a:off x="5538788" y="6372225"/>
            <a:ext cx="536575" cy="6032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defRPr/>
            </a:pPr>
            <a:r>
              <a:rPr lang="ja-JP" altLang="en-US" sz="1400">
                <a:solidFill>
                  <a:srgbClr val="FFFFFF"/>
                </a:solidFill>
                <a:latin typeface="SimSun" pitchFamily="2" charset="-122"/>
                <a:ea typeface="SimSun" pitchFamily="2" charset="-122"/>
                <a:sym typeface="SimSun" pitchFamily="2" charset="-122"/>
              </a:rPr>
              <a:t>会友</a:t>
            </a:r>
            <a:endParaRPr lang="en-US" altLang="en-US" sz="1200">
              <a:solidFill>
                <a:srgbClr val="FFFFFF"/>
              </a:solidFill>
              <a:latin typeface="SimSun" pitchFamily="2" charset="-122"/>
              <a:ea typeface="SimSun" pitchFamily="2" charset="-122"/>
              <a:sym typeface="SimSun" pitchFamily="2" charset="-122"/>
            </a:endParaRPr>
          </a:p>
        </p:txBody>
      </p:sp>
      <p:sp>
        <p:nvSpPr>
          <p:cNvPr id="74827" name="AutoShape 75">
            <a:extLst>
              <a:ext uri="{FF2B5EF4-FFF2-40B4-BE49-F238E27FC236}">
                <a16:creationId xmlns:a16="http://schemas.microsoft.com/office/drawing/2014/main" id="{4FDF9AA9-18B9-8446-AA2B-B9557ECB9406}"/>
              </a:ext>
            </a:extLst>
          </p:cNvPr>
          <p:cNvSpPr>
            <a:spLocks/>
          </p:cNvSpPr>
          <p:nvPr/>
        </p:nvSpPr>
        <p:spPr bwMode="auto">
          <a:xfrm>
            <a:off x="4806950" y="6376988"/>
            <a:ext cx="536575" cy="6048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defRPr/>
            </a:pPr>
            <a:r>
              <a:rPr lang="ja-JP" altLang="en-US" sz="1400">
                <a:solidFill>
                  <a:srgbClr val="FFFFFF"/>
                </a:solidFill>
                <a:latin typeface="SimSun" pitchFamily="2" charset="-122"/>
                <a:ea typeface="SimSun" pitchFamily="2" charset="-122"/>
                <a:sym typeface="SimSun" pitchFamily="2" charset="-122"/>
              </a:rPr>
              <a:t>会友</a:t>
            </a:r>
            <a:endParaRPr lang="en-US" altLang="en-US" sz="1200">
              <a:solidFill>
                <a:srgbClr val="FFFFFF"/>
              </a:solidFill>
              <a:latin typeface="SimSun" pitchFamily="2" charset="-122"/>
              <a:ea typeface="SimSun" pitchFamily="2" charset="-122"/>
              <a:sym typeface="SimSun" pitchFamily="2" charset="-122"/>
            </a:endParaRPr>
          </a:p>
        </p:txBody>
      </p:sp>
    </p:spTree>
  </p:cSld>
  <p:clrMapOvr>
    <a:overrideClrMapping bg1="lt1" tx1="dk1" bg2="lt2" tx2="dk2" accent1="accent1" accent2="accent2" accent3="accent3" accent4="accent4" accent5="accent5" accent6="accent6" hlink="hlink" folHlink="folHlink"/>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74343048" presetClass="entr" presetSubtype="0" fill="hold" grpId="0" nodeType="afterEffect">
                                  <p:stCondLst>
                                    <p:cond delay="0"/>
                                  </p:stCondLst>
                                  <p:childTnLst>
                                    <p:set>
                                      <p:cBhvr>
                                        <p:cTn id="6" dur="1" fill="hold">
                                          <p:stCondLst>
                                            <p:cond delay="499"/>
                                          </p:stCondLst>
                                        </p:cTn>
                                        <p:tgtEl>
                                          <p:spTgt spid="74755"/>
                                        </p:tgtEl>
                                        <p:attrNameLst>
                                          <p:attrName>style.visibility</p:attrName>
                                        </p:attrNameLst>
                                      </p:cBhvr>
                                      <p:to>
                                        <p:strVal val="visible"/>
                                      </p:to>
                                    </p:set>
                                  </p:childTnLst>
                                </p:cTn>
                              </p:par>
                            </p:childTnLst>
                          </p:cTn>
                        </p:par>
                        <p:par>
                          <p:cTn id="7" fill="hold" nodeType="afterGroup">
                            <p:stCondLst>
                              <p:cond delay="500"/>
                            </p:stCondLst>
                            <p:childTnLst>
                              <p:par>
                                <p:cTn id="8" presetID="-1074343048" presetClass="entr" presetSubtype="0" fill="hold" nodeType="afterEffect">
                                  <p:stCondLst>
                                    <p:cond delay="0"/>
                                  </p:stCondLst>
                                  <p:childTnLst>
                                    <p:set>
                                      <p:cBhvr>
                                        <p:cTn id="9" dur="1" fill="hold">
                                          <p:stCondLst>
                                            <p:cond delay="499"/>
                                          </p:stCondLst>
                                        </p:cTn>
                                        <p:tgtEl>
                                          <p:spTgt spid="74756"/>
                                        </p:tgtEl>
                                        <p:attrNameLst>
                                          <p:attrName>style.visibility</p:attrName>
                                        </p:attrNameLst>
                                      </p:cBhvr>
                                      <p:to>
                                        <p:strVal val="visible"/>
                                      </p:to>
                                    </p:set>
                                  </p:childTnLst>
                                </p:cTn>
                              </p:par>
                            </p:childTnLst>
                          </p:cTn>
                        </p:par>
                        <p:par>
                          <p:cTn id="10" fill="hold" nodeType="afterGroup">
                            <p:stCondLst>
                              <p:cond delay="1000"/>
                            </p:stCondLst>
                            <p:childTnLst>
                              <p:par>
                                <p:cTn id="11" presetID="-1074343048" presetClass="entr" presetSubtype="0" fill="hold" nodeType="afterEffect">
                                  <p:stCondLst>
                                    <p:cond delay="0"/>
                                  </p:stCondLst>
                                  <p:childTnLst>
                                    <p:set>
                                      <p:cBhvr>
                                        <p:cTn id="12" dur="1" fill="hold">
                                          <p:stCondLst>
                                            <p:cond delay="499"/>
                                          </p:stCondLst>
                                        </p:cTn>
                                        <p:tgtEl>
                                          <p:spTgt spid="74757"/>
                                        </p:tgtEl>
                                        <p:attrNameLst>
                                          <p:attrName>style.visibility</p:attrName>
                                        </p:attrNameLst>
                                      </p:cBhvr>
                                      <p:to>
                                        <p:strVal val="visible"/>
                                      </p:to>
                                    </p:set>
                                  </p:childTnLst>
                                </p:cTn>
                              </p:par>
                            </p:childTnLst>
                          </p:cTn>
                        </p:par>
                        <p:par>
                          <p:cTn id="13" fill="hold" nodeType="afterGroup">
                            <p:stCondLst>
                              <p:cond delay="1500"/>
                            </p:stCondLst>
                            <p:childTnLst>
                              <p:par>
                                <p:cTn id="14" presetID="-1074343048" presetClass="entr" presetSubtype="0" fill="hold" grpId="0" nodeType="afterEffect">
                                  <p:stCondLst>
                                    <p:cond delay="0"/>
                                  </p:stCondLst>
                                  <p:childTnLst>
                                    <p:set>
                                      <p:cBhvr>
                                        <p:cTn id="15" dur="1" fill="hold">
                                          <p:stCondLst>
                                            <p:cond delay="499"/>
                                          </p:stCondLst>
                                        </p:cTn>
                                        <p:tgtEl>
                                          <p:spTgt spid="74758"/>
                                        </p:tgtEl>
                                        <p:attrNameLst>
                                          <p:attrName>style.visibility</p:attrName>
                                        </p:attrNameLst>
                                      </p:cBhvr>
                                      <p:to>
                                        <p:strVal val="visible"/>
                                      </p:to>
                                    </p:set>
                                  </p:childTnLst>
                                </p:cTn>
                              </p:par>
                            </p:childTnLst>
                          </p:cTn>
                        </p:par>
                        <p:par>
                          <p:cTn id="16" fill="hold" nodeType="afterGroup">
                            <p:stCondLst>
                              <p:cond delay="2000"/>
                            </p:stCondLst>
                            <p:childTnLst>
                              <p:par>
                                <p:cTn id="17" presetID="-1074343048" presetClass="entr" presetSubtype="0" fill="hold" grpId="0" nodeType="afterEffect">
                                  <p:stCondLst>
                                    <p:cond delay="0"/>
                                  </p:stCondLst>
                                  <p:childTnLst>
                                    <p:set>
                                      <p:cBhvr>
                                        <p:cTn id="18" dur="1" fill="hold">
                                          <p:stCondLst>
                                            <p:cond delay="499"/>
                                          </p:stCondLst>
                                        </p:cTn>
                                        <p:tgtEl>
                                          <p:spTgt spid="74759"/>
                                        </p:tgtEl>
                                        <p:attrNameLst>
                                          <p:attrName>style.visibility</p:attrName>
                                        </p:attrNameLst>
                                      </p:cBhvr>
                                      <p:to>
                                        <p:strVal val="visible"/>
                                      </p:to>
                                    </p:set>
                                  </p:childTnLst>
                                </p:cTn>
                              </p:par>
                            </p:childTnLst>
                          </p:cTn>
                        </p:par>
                        <p:par>
                          <p:cTn id="19" fill="hold" nodeType="afterGroup">
                            <p:stCondLst>
                              <p:cond delay="2500"/>
                            </p:stCondLst>
                            <p:childTnLst>
                              <p:par>
                                <p:cTn id="20" presetID="-1074343048" presetClass="entr" presetSubtype="0" fill="hold" nodeType="afterEffect">
                                  <p:stCondLst>
                                    <p:cond delay="0"/>
                                  </p:stCondLst>
                                  <p:childTnLst>
                                    <p:set>
                                      <p:cBhvr>
                                        <p:cTn id="21" dur="1" fill="hold">
                                          <p:stCondLst>
                                            <p:cond delay="499"/>
                                          </p:stCondLst>
                                        </p:cTn>
                                        <p:tgtEl>
                                          <p:spTgt spid="74760"/>
                                        </p:tgtEl>
                                        <p:attrNameLst>
                                          <p:attrName>style.visibility</p:attrName>
                                        </p:attrNameLst>
                                      </p:cBhvr>
                                      <p:to>
                                        <p:strVal val="visible"/>
                                      </p:to>
                                    </p:set>
                                  </p:childTnLst>
                                </p:cTn>
                              </p:par>
                            </p:childTnLst>
                          </p:cTn>
                        </p:par>
                        <p:par>
                          <p:cTn id="22" fill="hold" nodeType="afterGroup">
                            <p:stCondLst>
                              <p:cond delay="3000"/>
                            </p:stCondLst>
                            <p:childTnLst>
                              <p:par>
                                <p:cTn id="23" presetID="-1074343048" presetClass="entr" presetSubtype="0" fill="hold" nodeType="afterEffect">
                                  <p:stCondLst>
                                    <p:cond delay="0"/>
                                  </p:stCondLst>
                                  <p:childTnLst>
                                    <p:set>
                                      <p:cBhvr>
                                        <p:cTn id="24" dur="1" fill="hold">
                                          <p:stCondLst>
                                            <p:cond delay="499"/>
                                          </p:stCondLst>
                                        </p:cTn>
                                        <p:tgtEl>
                                          <p:spTgt spid="74761"/>
                                        </p:tgtEl>
                                        <p:attrNameLst>
                                          <p:attrName>style.visibility</p:attrName>
                                        </p:attrNameLst>
                                      </p:cBhvr>
                                      <p:to>
                                        <p:strVal val="visible"/>
                                      </p:to>
                                    </p:set>
                                  </p:childTnLst>
                                </p:cTn>
                              </p:par>
                            </p:childTnLst>
                          </p:cTn>
                        </p:par>
                        <p:par>
                          <p:cTn id="25" fill="hold" nodeType="afterGroup">
                            <p:stCondLst>
                              <p:cond delay="3500"/>
                            </p:stCondLst>
                            <p:childTnLst>
                              <p:par>
                                <p:cTn id="26" presetID="-1074343048" presetClass="entr" presetSubtype="0" fill="hold" nodeType="afterEffect">
                                  <p:stCondLst>
                                    <p:cond delay="0"/>
                                  </p:stCondLst>
                                  <p:childTnLst>
                                    <p:set>
                                      <p:cBhvr>
                                        <p:cTn id="27" dur="1" fill="hold">
                                          <p:stCondLst>
                                            <p:cond delay="499"/>
                                          </p:stCondLst>
                                        </p:cTn>
                                        <p:tgtEl>
                                          <p:spTgt spid="74762"/>
                                        </p:tgtEl>
                                        <p:attrNameLst>
                                          <p:attrName>style.visibility</p:attrName>
                                        </p:attrNameLst>
                                      </p:cBhvr>
                                      <p:to>
                                        <p:strVal val="visible"/>
                                      </p:to>
                                    </p:set>
                                  </p:childTnLst>
                                </p:cTn>
                              </p:par>
                            </p:childTnLst>
                          </p:cTn>
                        </p:par>
                        <p:par>
                          <p:cTn id="28" fill="hold" nodeType="afterGroup">
                            <p:stCondLst>
                              <p:cond delay="4000"/>
                            </p:stCondLst>
                            <p:childTnLst>
                              <p:par>
                                <p:cTn id="29" presetID="-1074343048" presetClass="entr" presetSubtype="0" fill="hold" nodeType="afterEffect">
                                  <p:stCondLst>
                                    <p:cond delay="0"/>
                                  </p:stCondLst>
                                  <p:childTnLst>
                                    <p:set>
                                      <p:cBhvr>
                                        <p:cTn id="30" dur="1" fill="hold">
                                          <p:stCondLst>
                                            <p:cond delay="499"/>
                                          </p:stCondLst>
                                        </p:cTn>
                                        <p:tgtEl>
                                          <p:spTgt spid="74763"/>
                                        </p:tgtEl>
                                        <p:attrNameLst>
                                          <p:attrName>style.visibility</p:attrName>
                                        </p:attrNameLst>
                                      </p:cBhvr>
                                      <p:to>
                                        <p:strVal val="visible"/>
                                      </p:to>
                                    </p:set>
                                  </p:childTnLst>
                                </p:cTn>
                              </p:par>
                            </p:childTnLst>
                          </p:cTn>
                        </p:par>
                        <p:par>
                          <p:cTn id="31" fill="hold" nodeType="afterGroup">
                            <p:stCondLst>
                              <p:cond delay="4500"/>
                            </p:stCondLst>
                            <p:childTnLst>
                              <p:par>
                                <p:cTn id="32" presetID="-1074343048" presetClass="entr" presetSubtype="0" fill="hold" grpId="0" nodeType="afterEffect">
                                  <p:stCondLst>
                                    <p:cond delay="0"/>
                                  </p:stCondLst>
                                  <p:childTnLst>
                                    <p:set>
                                      <p:cBhvr>
                                        <p:cTn id="33" dur="1" fill="hold">
                                          <p:stCondLst>
                                            <p:cond delay="499"/>
                                          </p:stCondLst>
                                        </p:cTn>
                                        <p:tgtEl>
                                          <p:spTgt spid="74764"/>
                                        </p:tgtEl>
                                        <p:attrNameLst>
                                          <p:attrName>style.visibility</p:attrName>
                                        </p:attrNameLst>
                                      </p:cBhvr>
                                      <p:to>
                                        <p:strVal val="visible"/>
                                      </p:to>
                                    </p:set>
                                  </p:childTnLst>
                                </p:cTn>
                              </p:par>
                            </p:childTnLst>
                          </p:cTn>
                        </p:par>
                        <p:par>
                          <p:cTn id="34" fill="hold" nodeType="afterGroup">
                            <p:stCondLst>
                              <p:cond delay="5000"/>
                            </p:stCondLst>
                            <p:childTnLst>
                              <p:par>
                                <p:cTn id="35" presetID="-1074343048" presetClass="entr" presetSubtype="0" fill="hold" grpId="0" nodeType="afterEffect">
                                  <p:stCondLst>
                                    <p:cond delay="0"/>
                                  </p:stCondLst>
                                  <p:childTnLst>
                                    <p:set>
                                      <p:cBhvr>
                                        <p:cTn id="36" dur="1" fill="hold">
                                          <p:stCondLst>
                                            <p:cond delay="499"/>
                                          </p:stCondLst>
                                        </p:cTn>
                                        <p:tgtEl>
                                          <p:spTgt spid="74765"/>
                                        </p:tgtEl>
                                        <p:attrNameLst>
                                          <p:attrName>style.visibility</p:attrName>
                                        </p:attrNameLst>
                                      </p:cBhvr>
                                      <p:to>
                                        <p:strVal val="visible"/>
                                      </p:to>
                                    </p:set>
                                  </p:childTnLst>
                                </p:cTn>
                              </p:par>
                            </p:childTnLst>
                          </p:cTn>
                        </p:par>
                        <p:par>
                          <p:cTn id="37" fill="hold" nodeType="afterGroup">
                            <p:stCondLst>
                              <p:cond delay="5500"/>
                            </p:stCondLst>
                            <p:childTnLst>
                              <p:par>
                                <p:cTn id="38" presetID="-1074343048" presetClass="entr" presetSubtype="0" fill="hold" grpId="0" nodeType="afterEffect">
                                  <p:stCondLst>
                                    <p:cond delay="0"/>
                                  </p:stCondLst>
                                  <p:childTnLst>
                                    <p:set>
                                      <p:cBhvr>
                                        <p:cTn id="39" dur="1" fill="hold">
                                          <p:stCondLst>
                                            <p:cond delay="499"/>
                                          </p:stCondLst>
                                        </p:cTn>
                                        <p:tgtEl>
                                          <p:spTgt spid="74766"/>
                                        </p:tgtEl>
                                        <p:attrNameLst>
                                          <p:attrName>style.visibility</p:attrName>
                                        </p:attrNameLst>
                                      </p:cBhvr>
                                      <p:to>
                                        <p:strVal val="visible"/>
                                      </p:to>
                                    </p:set>
                                  </p:childTnLst>
                                </p:cTn>
                              </p:par>
                            </p:childTnLst>
                          </p:cTn>
                        </p:par>
                        <p:par>
                          <p:cTn id="40" fill="hold" nodeType="afterGroup">
                            <p:stCondLst>
                              <p:cond delay="6000"/>
                            </p:stCondLst>
                            <p:childTnLst>
                              <p:par>
                                <p:cTn id="41" presetID="-1074343048" presetClass="entr" presetSubtype="0" fill="hold" grpId="0" nodeType="afterEffect">
                                  <p:stCondLst>
                                    <p:cond delay="0"/>
                                  </p:stCondLst>
                                  <p:childTnLst>
                                    <p:set>
                                      <p:cBhvr>
                                        <p:cTn id="42" dur="1" fill="hold">
                                          <p:stCondLst>
                                            <p:cond delay="499"/>
                                          </p:stCondLst>
                                        </p:cTn>
                                        <p:tgtEl>
                                          <p:spTgt spid="747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55" grpId="0" animBg="1" autoUpdateAnimBg="0"/>
      <p:bldP spid="74758" grpId="0" animBg="1" autoUpdateAnimBg="0"/>
      <p:bldP spid="74759" grpId="0" animBg="1" autoUpdateAnimBg="0"/>
      <p:bldP spid="74764" grpId="0" animBg="1" autoUpdateAnimBg="0"/>
      <p:bldP spid="74765" grpId="0" animBg="1" autoUpdateAnimBg="0"/>
      <p:bldP spid="74766" grpId="0" animBg="1" autoUpdateAnimBg="0"/>
      <p:bldP spid="74767" grpId="0" animBg="1"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75777" name="AutoShape 1">
            <a:extLst>
              <a:ext uri="{FF2B5EF4-FFF2-40B4-BE49-F238E27FC236}">
                <a16:creationId xmlns:a16="http://schemas.microsoft.com/office/drawing/2014/main" id="{26AA45C4-9301-414D-98A0-71509AB1214F}"/>
              </a:ext>
            </a:extLst>
          </p:cNvPr>
          <p:cNvSpPr>
            <a:spLocks/>
          </p:cNvSpPr>
          <p:nvPr/>
        </p:nvSpPr>
        <p:spPr bwMode="auto">
          <a:xfrm>
            <a:off x="6553200" y="6245225"/>
            <a:ext cx="2133600" cy="287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r" eaLnBrk="1">
              <a:defRPr/>
            </a:pPr>
            <a:fld id="{89067C19-D75E-ED4F-925C-C97F6DAAA0EE}" type="slidenum">
              <a:rPr lang="en-US" altLang="en-US" sz="1400">
                <a:solidFill>
                  <a:srgbClr val="27EEE7"/>
                </a:solidFill>
              </a:rPr>
              <a:pPr algn="r" eaLnBrk="1">
                <a:defRPr/>
              </a:pPr>
              <a:t>37</a:t>
            </a:fld>
            <a:endParaRPr lang="en-US" altLang="en-US"/>
          </a:p>
        </p:txBody>
      </p:sp>
      <p:pic>
        <p:nvPicPr>
          <p:cNvPr id="75778" name="Picture 2" descr="church of HolyCross">
            <a:extLst>
              <a:ext uri="{FF2B5EF4-FFF2-40B4-BE49-F238E27FC236}">
                <a16:creationId xmlns:a16="http://schemas.microsoft.com/office/drawing/2014/main" id="{C6DC6897-F109-F74D-8354-F3E23607193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39700" y="3803650"/>
            <a:ext cx="2106613" cy="2971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75779" name="AutoShape 3">
            <a:extLst>
              <a:ext uri="{FF2B5EF4-FFF2-40B4-BE49-F238E27FC236}">
                <a16:creationId xmlns:a16="http://schemas.microsoft.com/office/drawing/2014/main" id="{462B1A20-6E9C-9041-B65F-B520A483A944}"/>
              </a:ext>
            </a:extLst>
          </p:cNvPr>
          <p:cNvSpPr>
            <a:spLocks/>
          </p:cNvSpPr>
          <p:nvPr/>
        </p:nvSpPr>
        <p:spPr bwMode="auto">
          <a:xfrm>
            <a:off x="931863" y="752475"/>
            <a:ext cx="7561262" cy="31162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defRPr/>
            </a:pPr>
            <a:r>
              <a:rPr lang="ja-JP" altLang="en-US" sz="8100">
                <a:solidFill>
                  <a:srgbClr val="BFF0EF"/>
                </a:solidFill>
                <a:latin typeface="Stencil" pitchFamily="82" charset="0"/>
                <a:sym typeface="Stencil" pitchFamily="82" charset="0"/>
              </a:rPr>
              <a:t>浸信会又如何？</a:t>
            </a:r>
            <a:endParaRPr lang="en-US" altLang="en-US" sz="8100">
              <a:solidFill>
                <a:srgbClr val="BFF0EF"/>
              </a:solidFill>
              <a:latin typeface="Stencil" pitchFamily="82" charset="0"/>
              <a:sym typeface="Stencil" pitchFamily="82" charset="0"/>
            </a:endParaRPr>
          </a:p>
        </p:txBody>
      </p:sp>
      <p:sp>
        <p:nvSpPr>
          <p:cNvPr id="75780" name="AutoShape 4">
            <a:extLst>
              <a:ext uri="{FF2B5EF4-FFF2-40B4-BE49-F238E27FC236}">
                <a16:creationId xmlns:a16="http://schemas.microsoft.com/office/drawing/2014/main" id="{80EBD4DB-B89B-D34F-B786-5DE0A5E642D0}"/>
              </a:ext>
            </a:extLst>
          </p:cNvPr>
          <p:cNvSpPr>
            <a:spLocks/>
          </p:cNvSpPr>
          <p:nvPr/>
        </p:nvSpPr>
        <p:spPr bwMode="auto">
          <a:xfrm>
            <a:off x="2874963" y="4548188"/>
            <a:ext cx="5665787" cy="10160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defRPr/>
            </a:pPr>
            <a:r>
              <a:rPr lang="ja-JP" altLang="en-US" sz="7300">
                <a:solidFill>
                  <a:srgbClr val="C7F1EE"/>
                </a:solidFill>
                <a:effectLst>
                  <a:outerShdw blurRad="38100" dist="38100" dir="2700000" algn="tl">
                    <a:srgbClr val="000000"/>
                  </a:outerShdw>
                </a:effectLst>
                <a:latin typeface="SimSun" pitchFamily="2" charset="-122"/>
                <a:ea typeface="SimSun" pitchFamily="2" charset="-122"/>
                <a:sym typeface="SimSun" pitchFamily="2" charset="-122"/>
              </a:rPr>
              <a:t>教会的自治权</a:t>
            </a:r>
            <a:endParaRPr lang="en-US" altLang="en-US"/>
          </a:p>
        </p:txBody>
      </p:sp>
    </p:spTree>
  </p:cSld>
  <p:clrMapOvr>
    <a:overrideClrMapping bg1="dk2" tx1="lt1" bg2="dk1" tx2="lt2" accent1="accent1" accent2="accent2" accent3="accent3" accent4="accent4" accent5="accent5" accent6="accent6" hlink="hlink" folHlink="folHlink"/>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afterEffect">
                                  <p:stCondLst>
                                    <p:cond delay="0"/>
                                  </p:stCondLst>
                                  <p:childTnLst>
                                    <p:set>
                                      <p:cBhvr>
                                        <p:cTn id="6" dur="1" fill="hold">
                                          <p:stCondLst>
                                            <p:cond delay="0"/>
                                          </p:stCondLst>
                                        </p:cTn>
                                        <p:tgtEl>
                                          <p:spTgt spid="75778"/>
                                        </p:tgtEl>
                                        <p:attrNameLst>
                                          <p:attrName>style.visibility</p:attrName>
                                        </p:attrNameLst>
                                      </p:cBhvr>
                                      <p:to>
                                        <p:strVal val="visible"/>
                                      </p:to>
                                    </p:set>
                                    <p:animEffect transition="in" filter="blinds(horizontal)">
                                      <p:cBhvr>
                                        <p:cTn id="7" dur="500"/>
                                        <p:tgtEl>
                                          <p:spTgt spid="757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76801" name="AutoShape 1">
            <a:extLst>
              <a:ext uri="{FF2B5EF4-FFF2-40B4-BE49-F238E27FC236}">
                <a16:creationId xmlns:a16="http://schemas.microsoft.com/office/drawing/2014/main" id="{5751A1B7-9377-FF48-AA44-812C5DCDA251}"/>
              </a:ext>
            </a:extLst>
          </p:cNvPr>
          <p:cNvSpPr>
            <a:spLocks/>
          </p:cNvSpPr>
          <p:nvPr/>
        </p:nvSpPr>
        <p:spPr bwMode="auto">
          <a:xfrm>
            <a:off x="6553200" y="6245225"/>
            <a:ext cx="2133600" cy="287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r" eaLnBrk="1">
              <a:defRPr/>
            </a:pPr>
            <a:fld id="{33F4F161-6EB1-6A49-BADF-B21664B1BB04}" type="slidenum">
              <a:rPr lang="en-US" altLang="en-US" sz="1400"/>
              <a:pPr algn="r" eaLnBrk="1">
                <a:defRPr/>
              </a:pPr>
              <a:t>38</a:t>
            </a:fld>
            <a:endParaRPr lang="en-US" altLang="en-US"/>
          </a:p>
        </p:txBody>
      </p:sp>
      <p:sp>
        <p:nvSpPr>
          <p:cNvPr id="76802" name="AutoShape 2">
            <a:extLst>
              <a:ext uri="{FF2B5EF4-FFF2-40B4-BE49-F238E27FC236}">
                <a16:creationId xmlns:a16="http://schemas.microsoft.com/office/drawing/2014/main" id="{E1B6CC83-0DA0-5943-A6E7-0ED157814146}"/>
              </a:ext>
            </a:extLst>
          </p:cNvPr>
          <p:cNvSpPr>
            <a:spLocks/>
          </p:cNvSpPr>
          <p:nvPr/>
        </p:nvSpPr>
        <p:spPr bwMode="auto">
          <a:xfrm>
            <a:off x="0" y="2895600"/>
            <a:ext cx="560388" cy="422275"/>
          </a:xfrm>
          <a:custGeom>
            <a:avLst/>
            <a:gdLst>
              <a:gd name="T0" fmla="*/ 280194 w 21600"/>
              <a:gd name="T1" fmla="*/ 211138 h 21600"/>
              <a:gd name="T2" fmla="*/ 280194 w 21600"/>
              <a:gd name="T3" fmla="*/ 211138 h 21600"/>
              <a:gd name="T4" fmla="*/ 280194 w 21600"/>
              <a:gd name="T5" fmla="*/ 211138 h 21600"/>
              <a:gd name="T6" fmla="*/ 280194 w 21600"/>
              <a:gd name="T7" fmla="*/ 211138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600" y="0"/>
                </a:lnTo>
                <a:lnTo>
                  <a:pt x="21600" y="21600"/>
                </a:lnTo>
                <a:lnTo>
                  <a:pt x="0" y="21600"/>
                </a:lnTo>
                <a:lnTo>
                  <a:pt x="0" y="0"/>
                </a:lnTo>
                <a:close/>
              </a:path>
            </a:pathLst>
          </a:custGeom>
          <a:gradFill rotWithShape="0">
            <a:gsLst>
              <a:gs pos="0">
                <a:srgbClr val="FFFFFF"/>
              </a:gs>
              <a:gs pos="100000">
                <a:srgbClr val="FF0000"/>
              </a:gs>
            </a:gsLst>
            <a:lin ang="189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eaLnBrk="1">
              <a:defRPr/>
            </a:pPr>
            <a:endParaRPr lang="en-GB" sz="2400">
              <a:solidFill>
                <a:srgbClr val="000000"/>
              </a:solidFill>
              <a:ea typeface="MS PGothic" pitchFamily="34" charset="-128"/>
              <a:sym typeface="Arial" pitchFamily="34" charset="0"/>
            </a:endParaRPr>
          </a:p>
        </p:txBody>
      </p:sp>
      <p:grpSp>
        <p:nvGrpSpPr>
          <p:cNvPr id="333828" name="Group 3">
            <a:extLst>
              <a:ext uri="{FF2B5EF4-FFF2-40B4-BE49-F238E27FC236}">
                <a16:creationId xmlns:a16="http://schemas.microsoft.com/office/drawing/2014/main" id="{D78C2368-C2F3-0744-B158-398444A7B7A0}"/>
              </a:ext>
            </a:extLst>
          </p:cNvPr>
          <p:cNvGrpSpPr>
            <a:grpSpLocks/>
          </p:cNvGrpSpPr>
          <p:nvPr/>
        </p:nvGrpSpPr>
        <p:grpSpPr bwMode="auto">
          <a:xfrm>
            <a:off x="288925" y="2546350"/>
            <a:ext cx="712788" cy="474663"/>
            <a:chOff x="-1" y="0"/>
            <a:chExt cx="711202" cy="474663"/>
          </a:xfrm>
        </p:grpSpPr>
        <p:sp>
          <p:nvSpPr>
            <p:cNvPr id="76804" name="AutoShape 4">
              <a:extLst>
                <a:ext uri="{FF2B5EF4-FFF2-40B4-BE49-F238E27FC236}">
                  <a16:creationId xmlns:a16="http://schemas.microsoft.com/office/drawing/2014/main" id="{6C9F5C2B-BDAE-734A-A7B2-2E8C4155F347}"/>
                </a:ext>
              </a:extLst>
            </p:cNvPr>
            <p:cNvSpPr>
              <a:spLocks/>
            </p:cNvSpPr>
            <p:nvPr/>
          </p:nvSpPr>
          <p:spPr bwMode="auto">
            <a:xfrm>
              <a:off x="-1" y="0"/>
              <a:ext cx="437175" cy="474663"/>
            </a:xfrm>
            <a:custGeom>
              <a:avLst/>
              <a:gdLst>
                <a:gd name="T0" fmla="*/ 218832 w 21600"/>
                <a:gd name="T1" fmla="*/ 237332 h 21600"/>
                <a:gd name="T2" fmla="*/ 218832 w 21600"/>
                <a:gd name="T3" fmla="*/ 237332 h 21600"/>
                <a:gd name="T4" fmla="*/ 218832 w 21600"/>
                <a:gd name="T5" fmla="*/ 237332 h 21600"/>
                <a:gd name="T6" fmla="*/ 218832 w 21600"/>
                <a:gd name="T7" fmla="*/ 237332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600" y="0"/>
                  </a:lnTo>
                  <a:lnTo>
                    <a:pt x="21600" y="21599"/>
                  </a:lnTo>
                  <a:lnTo>
                    <a:pt x="0" y="21599"/>
                  </a:lnTo>
                  <a:lnTo>
                    <a:pt x="0" y="0"/>
                  </a:lnTo>
                  <a:close/>
                </a:path>
              </a:pathLst>
            </a:custGeom>
            <a:solidFill>
              <a:srgbClr val="3333CC"/>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eaLnBrk="1">
                <a:defRPr/>
              </a:pPr>
              <a:endParaRPr lang="en-GB" sz="2400">
                <a:solidFill>
                  <a:srgbClr val="000000"/>
                </a:solidFill>
                <a:ea typeface="MS PGothic" pitchFamily="34" charset="-128"/>
                <a:sym typeface="Arial" pitchFamily="34" charset="0"/>
              </a:endParaRPr>
            </a:p>
          </p:txBody>
        </p:sp>
        <p:sp>
          <p:nvSpPr>
            <p:cNvPr id="76805" name="AutoShape 5">
              <a:extLst>
                <a:ext uri="{FF2B5EF4-FFF2-40B4-BE49-F238E27FC236}">
                  <a16:creationId xmlns:a16="http://schemas.microsoft.com/office/drawing/2014/main" id="{72AC6FEB-494E-D24A-8D6A-1381D9A9F467}"/>
                </a:ext>
              </a:extLst>
            </p:cNvPr>
            <p:cNvSpPr>
              <a:spLocks/>
            </p:cNvSpPr>
            <p:nvPr/>
          </p:nvSpPr>
          <p:spPr bwMode="auto">
            <a:xfrm>
              <a:off x="383319" y="0"/>
              <a:ext cx="327882" cy="474663"/>
            </a:xfrm>
            <a:custGeom>
              <a:avLst/>
              <a:gdLst>
                <a:gd name="T0" fmla="*/ 164124 w 21600"/>
                <a:gd name="T1" fmla="*/ 237332 h 21600"/>
                <a:gd name="T2" fmla="*/ 164124 w 21600"/>
                <a:gd name="T3" fmla="*/ 237332 h 21600"/>
                <a:gd name="T4" fmla="*/ 164124 w 21600"/>
                <a:gd name="T5" fmla="*/ 237332 h 21600"/>
                <a:gd name="T6" fmla="*/ 164124 w 21600"/>
                <a:gd name="T7" fmla="*/ 237332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599" y="0"/>
                  </a:lnTo>
                  <a:lnTo>
                    <a:pt x="21599" y="21599"/>
                  </a:lnTo>
                  <a:lnTo>
                    <a:pt x="0" y="21599"/>
                  </a:lnTo>
                  <a:lnTo>
                    <a:pt x="0" y="0"/>
                  </a:lnTo>
                  <a:close/>
                </a:path>
              </a:pathLst>
            </a:custGeom>
            <a:gradFill rotWithShape="0">
              <a:gsLst>
                <a:gs pos="0">
                  <a:srgbClr val="3333CC"/>
                </a:gs>
                <a:gs pos="100000">
                  <a:srgbClr val="FFFFFF"/>
                </a:gs>
              </a:gsLst>
              <a:lin ang="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eaLnBrk="1">
                <a:defRPr/>
              </a:pPr>
              <a:endParaRPr lang="en-GB" sz="2400">
                <a:solidFill>
                  <a:srgbClr val="000000"/>
                </a:solidFill>
                <a:ea typeface="MS PGothic" pitchFamily="34" charset="-128"/>
                <a:sym typeface="Arial" pitchFamily="34" charset="0"/>
              </a:endParaRPr>
            </a:p>
          </p:txBody>
        </p:sp>
      </p:grpSp>
      <p:grpSp>
        <p:nvGrpSpPr>
          <p:cNvPr id="333829" name="Group 6">
            <a:extLst>
              <a:ext uri="{FF2B5EF4-FFF2-40B4-BE49-F238E27FC236}">
                <a16:creationId xmlns:a16="http://schemas.microsoft.com/office/drawing/2014/main" id="{A4EED31A-91CB-D54F-9C56-13EDCE2C43BC}"/>
              </a:ext>
            </a:extLst>
          </p:cNvPr>
          <p:cNvGrpSpPr>
            <a:grpSpLocks/>
          </p:cNvGrpSpPr>
          <p:nvPr/>
        </p:nvGrpSpPr>
        <p:grpSpPr bwMode="auto">
          <a:xfrm>
            <a:off x="412750" y="2968625"/>
            <a:ext cx="739775" cy="474663"/>
            <a:chOff x="-1" y="0"/>
            <a:chExt cx="738189" cy="474663"/>
          </a:xfrm>
        </p:grpSpPr>
        <p:sp>
          <p:nvSpPr>
            <p:cNvPr id="76807" name="AutoShape 7">
              <a:extLst>
                <a:ext uri="{FF2B5EF4-FFF2-40B4-BE49-F238E27FC236}">
                  <a16:creationId xmlns:a16="http://schemas.microsoft.com/office/drawing/2014/main" id="{6A23517A-91A9-1849-A217-E3FADDAE2A4F}"/>
                </a:ext>
              </a:extLst>
            </p:cNvPr>
            <p:cNvSpPr>
              <a:spLocks/>
            </p:cNvSpPr>
            <p:nvPr/>
          </p:nvSpPr>
          <p:spPr bwMode="auto">
            <a:xfrm>
              <a:off x="-1" y="0"/>
              <a:ext cx="421370" cy="474663"/>
            </a:xfrm>
            <a:custGeom>
              <a:avLst/>
              <a:gdLst>
                <a:gd name="T0" fmla="*/ 210912 w 21600"/>
                <a:gd name="T1" fmla="*/ 237332 h 21600"/>
                <a:gd name="T2" fmla="*/ 210912 w 21600"/>
                <a:gd name="T3" fmla="*/ 237332 h 21600"/>
                <a:gd name="T4" fmla="*/ 210912 w 21600"/>
                <a:gd name="T5" fmla="*/ 237332 h 21600"/>
                <a:gd name="T6" fmla="*/ 210912 w 21600"/>
                <a:gd name="T7" fmla="*/ 237332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600" y="0"/>
                  </a:lnTo>
                  <a:lnTo>
                    <a:pt x="21600" y="21599"/>
                  </a:lnTo>
                  <a:lnTo>
                    <a:pt x="0" y="21599"/>
                  </a:lnTo>
                  <a:lnTo>
                    <a:pt x="0" y="0"/>
                  </a:lnTo>
                  <a:close/>
                </a:path>
              </a:pathLst>
            </a:custGeom>
            <a:solidFill>
              <a:srgbClr val="FFCF01"/>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eaLnBrk="1">
                <a:defRPr/>
              </a:pPr>
              <a:endParaRPr lang="en-GB" sz="2400">
                <a:solidFill>
                  <a:srgbClr val="000000"/>
                </a:solidFill>
                <a:ea typeface="MS PGothic" pitchFamily="34" charset="-128"/>
                <a:sym typeface="Arial" pitchFamily="34" charset="0"/>
              </a:endParaRPr>
            </a:p>
          </p:txBody>
        </p:sp>
        <p:sp>
          <p:nvSpPr>
            <p:cNvPr id="76808" name="AutoShape 8">
              <a:extLst>
                <a:ext uri="{FF2B5EF4-FFF2-40B4-BE49-F238E27FC236}">
                  <a16:creationId xmlns:a16="http://schemas.microsoft.com/office/drawing/2014/main" id="{0206F384-72FB-0147-9231-7DB529C85C59}"/>
                </a:ext>
              </a:extLst>
            </p:cNvPr>
            <p:cNvSpPr>
              <a:spLocks/>
            </p:cNvSpPr>
            <p:nvPr/>
          </p:nvSpPr>
          <p:spPr bwMode="auto">
            <a:xfrm>
              <a:off x="370678" y="0"/>
              <a:ext cx="367510" cy="474663"/>
            </a:xfrm>
            <a:custGeom>
              <a:avLst/>
              <a:gdLst>
                <a:gd name="T0" fmla="*/ 183998 w 21600"/>
                <a:gd name="T1" fmla="*/ 237332 h 21600"/>
                <a:gd name="T2" fmla="*/ 183998 w 21600"/>
                <a:gd name="T3" fmla="*/ 237332 h 21600"/>
                <a:gd name="T4" fmla="*/ 183998 w 21600"/>
                <a:gd name="T5" fmla="*/ 237332 h 21600"/>
                <a:gd name="T6" fmla="*/ 183998 w 21600"/>
                <a:gd name="T7" fmla="*/ 237332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599" y="0"/>
                  </a:lnTo>
                  <a:lnTo>
                    <a:pt x="21599" y="21599"/>
                  </a:lnTo>
                  <a:lnTo>
                    <a:pt x="0" y="21599"/>
                  </a:lnTo>
                  <a:lnTo>
                    <a:pt x="0" y="0"/>
                  </a:lnTo>
                  <a:close/>
                </a:path>
              </a:pathLst>
            </a:custGeom>
            <a:gradFill rotWithShape="0">
              <a:gsLst>
                <a:gs pos="0">
                  <a:srgbClr val="FFCF01"/>
                </a:gs>
                <a:gs pos="100000">
                  <a:srgbClr val="FFFFFF"/>
                </a:gs>
              </a:gsLst>
              <a:lin ang="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eaLnBrk="1">
                <a:defRPr/>
              </a:pPr>
              <a:endParaRPr lang="en-GB" sz="2400">
                <a:solidFill>
                  <a:srgbClr val="000000"/>
                </a:solidFill>
                <a:ea typeface="MS PGothic" pitchFamily="34" charset="-128"/>
                <a:sym typeface="Arial" pitchFamily="34" charset="0"/>
              </a:endParaRPr>
            </a:p>
          </p:txBody>
        </p:sp>
      </p:grpSp>
      <p:sp>
        <p:nvSpPr>
          <p:cNvPr id="76809" name="AutoShape 9">
            <a:extLst>
              <a:ext uri="{FF2B5EF4-FFF2-40B4-BE49-F238E27FC236}">
                <a16:creationId xmlns:a16="http://schemas.microsoft.com/office/drawing/2014/main" id="{D76D199C-B29B-2042-9C55-D6B287926AB9}"/>
              </a:ext>
            </a:extLst>
          </p:cNvPr>
          <p:cNvSpPr>
            <a:spLocks/>
          </p:cNvSpPr>
          <p:nvPr/>
        </p:nvSpPr>
        <p:spPr bwMode="auto">
          <a:xfrm flipV="1">
            <a:off x="315913" y="3265488"/>
            <a:ext cx="8683625" cy="46037"/>
          </a:xfrm>
          <a:custGeom>
            <a:avLst/>
            <a:gdLst>
              <a:gd name="T0" fmla="*/ 4341813 w 21600"/>
              <a:gd name="T1" fmla="*/ 23018 h 21600"/>
              <a:gd name="T2" fmla="*/ 4341813 w 21600"/>
              <a:gd name="T3" fmla="*/ 23018 h 21600"/>
              <a:gd name="T4" fmla="*/ 4341813 w 21600"/>
              <a:gd name="T5" fmla="*/ 23018 h 21600"/>
              <a:gd name="T6" fmla="*/ 4341813 w 21600"/>
              <a:gd name="T7" fmla="*/ 23018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600" y="0"/>
                </a:lnTo>
                <a:lnTo>
                  <a:pt x="21600" y="21599"/>
                </a:lnTo>
                <a:lnTo>
                  <a:pt x="0" y="21599"/>
                </a:lnTo>
                <a:lnTo>
                  <a:pt x="0" y="0"/>
                </a:lnTo>
                <a:close/>
              </a:path>
            </a:pathLst>
          </a:custGeom>
          <a:gradFill rotWithShape="0">
            <a:gsLst>
              <a:gs pos="0">
                <a:srgbClr val="1C1C1C"/>
              </a:gs>
              <a:gs pos="100000">
                <a:srgbClr val="FFFFFF"/>
              </a:gs>
            </a:gsLst>
            <a:lin ang="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eaLnBrk="1">
              <a:defRPr/>
            </a:pPr>
            <a:endParaRPr lang="en-GB" sz="2400">
              <a:solidFill>
                <a:srgbClr val="000000"/>
              </a:solidFill>
              <a:ea typeface="MS PGothic" pitchFamily="34" charset="-128"/>
              <a:sym typeface="Arial" pitchFamily="34" charset="0"/>
            </a:endParaRPr>
          </a:p>
        </p:txBody>
      </p:sp>
      <p:sp>
        <p:nvSpPr>
          <p:cNvPr id="76810" name="AutoShape 10">
            <a:extLst>
              <a:ext uri="{FF2B5EF4-FFF2-40B4-BE49-F238E27FC236}">
                <a16:creationId xmlns:a16="http://schemas.microsoft.com/office/drawing/2014/main" id="{4FFC3078-9ED2-ED4C-AE56-E243584C046B}"/>
              </a:ext>
            </a:extLst>
          </p:cNvPr>
          <p:cNvSpPr>
            <a:spLocks/>
          </p:cNvSpPr>
          <p:nvPr/>
        </p:nvSpPr>
        <p:spPr bwMode="auto">
          <a:xfrm>
            <a:off x="635000" y="2438400"/>
            <a:ext cx="31750" cy="1052513"/>
          </a:xfrm>
          <a:custGeom>
            <a:avLst/>
            <a:gdLst>
              <a:gd name="T0" fmla="*/ 15875 w 21600"/>
              <a:gd name="T1" fmla="*/ 526257 h 21600"/>
              <a:gd name="T2" fmla="*/ 15875 w 21600"/>
              <a:gd name="T3" fmla="*/ 526257 h 21600"/>
              <a:gd name="T4" fmla="*/ 15875 w 21600"/>
              <a:gd name="T5" fmla="*/ 526257 h 21600"/>
              <a:gd name="T6" fmla="*/ 15875 w 21600"/>
              <a:gd name="T7" fmla="*/ 526257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600" y="0"/>
                </a:lnTo>
                <a:lnTo>
                  <a:pt x="21600" y="21599"/>
                </a:lnTo>
                <a:lnTo>
                  <a:pt x="0" y="21599"/>
                </a:lnTo>
                <a:lnTo>
                  <a:pt x="0" y="0"/>
                </a:lnTo>
                <a:close/>
              </a:path>
            </a:pathLst>
          </a:custGeom>
          <a:solidFill>
            <a:srgbClr val="1C1C1C"/>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eaLnBrk="1">
              <a:defRPr/>
            </a:pPr>
            <a:endParaRPr lang="en-GB" sz="2400">
              <a:solidFill>
                <a:srgbClr val="000000"/>
              </a:solidFill>
              <a:ea typeface="MS PGothic" pitchFamily="34" charset="-128"/>
              <a:sym typeface="Arial" pitchFamily="34" charset="0"/>
            </a:endParaRPr>
          </a:p>
        </p:txBody>
      </p:sp>
      <p:sp>
        <p:nvSpPr>
          <p:cNvPr id="76811" name="AutoShape 11">
            <a:extLst>
              <a:ext uri="{FF2B5EF4-FFF2-40B4-BE49-F238E27FC236}">
                <a16:creationId xmlns:a16="http://schemas.microsoft.com/office/drawing/2014/main" id="{14406912-8FDB-B947-B050-7192F1D10C3B}"/>
              </a:ext>
            </a:extLst>
          </p:cNvPr>
          <p:cNvSpPr>
            <a:spLocks/>
          </p:cNvSpPr>
          <p:nvPr/>
        </p:nvSpPr>
        <p:spPr bwMode="auto">
          <a:xfrm>
            <a:off x="760413" y="152400"/>
            <a:ext cx="4611687" cy="9937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defRPr/>
            </a:pPr>
            <a:r>
              <a:rPr lang="ja-JP" altLang="en-US" sz="7100">
                <a:solidFill>
                  <a:srgbClr val="5F57E8"/>
                </a:solidFill>
                <a:latin typeface="SimSun" pitchFamily="2" charset="-122"/>
                <a:ea typeface="SimSun" pitchFamily="2" charset="-122"/>
                <a:sym typeface="SimSun" pitchFamily="2" charset="-122"/>
              </a:rPr>
              <a:t>两个问题：</a:t>
            </a:r>
            <a:endParaRPr lang="en-US" altLang="en-US"/>
          </a:p>
        </p:txBody>
      </p:sp>
      <p:sp>
        <p:nvSpPr>
          <p:cNvPr id="76812" name="AutoShape 12">
            <a:extLst>
              <a:ext uri="{FF2B5EF4-FFF2-40B4-BE49-F238E27FC236}">
                <a16:creationId xmlns:a16="http://schemas.microsoft.com/office/drawing/2014/main" id="{E54A7C6F-A199-C144-A997-F44F8F771A7A}"/>
              </a:ext>
            </a:extLst>
          </p:cNvPr>
          <p:cNvSpPr>
            <a:spLocks/>
          </p:cNvSpPr>
          <p:nvPr/>
        </p:nvSpPr>
        <p:spPr bwMode="auto">
          <a:xfrm>
            <a:off x="600075" y="1196975"/>
            <a:ext cx="8994775" cy="32861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marL="438150" indent="-209550" defTabSz="457200">
              <a:defRPr sz="1200">
                <a:solidFill>
                  <a:srgbClr val="000000"/>
                </a:solidFill>
                <a:latin typeface="Helvetica" pitchFamily="2" charset="0"/>
                <a:ea typeface="ＭＳ Ｐゴシック" panose="020B0600070205080204" pitchFamily="34" charset="-128"/>
                <a:cs typeface="Helvetica" pitchFamily="2" charset="0"/>
                <a:sym typeface="Helvetica" pitchFamily="2" charset="0"/>
              </a:defRPr>
            </a:lvl1pPr>
            <a:lvl2pPr marL="742950" indent="-285750" defTabSz="457200">
              <a:defRPr sz="1200">
                <a:solidFill>
                  <a:srgbClr val="000000"/>
                </a:solidFill>
                <a:latin typeface="Helvetica" pitchFamily="2" charset="0"/>
                <a:ea typeface="Helvetica" pitchFamily="2" charset="0"/>
                <a:cs typeface="Helvetica" pitchFamily="2" charset="0"/>
                <a:sym typeface="Helvetica" pitchFamily="2" charset="0"/>
              </a:defRPr>
            </a:lvl2pPr>
            <a:lvl3pPr marL="1143000" indent="-228600" defTabSz="457200">
              <a:defRPr sz="1200">
                <a:solidFill>
                  <a:srgbClr val="000000"/>
                </a:solidFill>
                <a:latin typeface="Helvetica" pitchFamily="2" charset="0"/>
                <a:ea typeface="Helvetica" pitchFamily="2" charset="0"/>
                <a:cs typeface="Helvetica" pitchFamily="2" charset="0"/>
                <a:sym typeface="Helvetica" pitchFamily="2" charset="0"/>
              </a:defRPr>
            </a:lvl3pPr>
            <a:lvl4pPr marL="1600200" indent="-228600" defTabSz="457200">
              <a:defRPr sz="1200">
                <a:solidFill>
                  <a:srgbClr val="000000"/>
                </a:solidFill>
                <a:latin typeface="Helvetica" pitchFamily="2" charset="0"/>
                <a:ea typeface="Helvetica" pitchFamily="2" charset="0"/>
                <a:cs typeface="Helvetica" pitchFamily="2" charset="0"/>
                <a:sym typeface="Helvetica" pitchFamily="2" charset="0"/>
              </a:defRPr>
            </a:lvl4pPr>
            <a:lvl5pPr marL="2057400" indent="-228600" defTabSz="457200">
              <a:defRPr sz="1200">
                <a:solidFill>
                  <a:srgbClr val="000000"/>
                </a:solidFill>
                <a:latin typeface="Helvetica" pitchFamily="2" charset="0"/>
                <a:ea typeface="Helvetica" pitchFamily="2" charset="0"/>
                <a:cs typeface="Helvetica" pitchFamily="2" charset="0"/>
                <a:sym typeface="Helvetica" pitchFamily="2" charset="0"/>
              </a:defRPr>
            </a:lvl5pPr>
            <a:lvl6pPr marL="2514600" indent="-228600" defTabSz="457200" eaLnBrk="0" fontAlgn="base" hangingPunct="0">
              <a:spcBef>
                <a:spcPct val="0"/>
              </a:spcBef>
              <a:spcAft>
                <a:spcPct val="0"/>
              </a:spcAft>
              <a:defRPr sz="1200">
                <a:solidFill>
                  <a:srgbClr val="000000"/>
                </a:solidFill>
                <a:latin typeface="Helvetica" pitchFamily="2" charset="0"/>
                <a:ea typeface="Helvetica" pitchFamily="2" charset="0"/>
                <a:cs typeface="Helvetica" pitchFamily="2" charset="0"/>
                <a:sym typeface="Helvetica" pitchFamily="2" charset="0"/>
              </a:defRPr>
            </a:lvl6pPr>
            <a:lvl7pPr marL="2971800" indent="-228600" defTabSz="457200" eaLnBrk="0" fontAlgn="base" hangingPunct="0">
              <a:spcBef>
                <a:spcPct val="0"/>
              </a:spcBef>
              <a:spcAft>
                <a:spcPct val="0"/>
              </a:spcAft>
              <a:defRPr sz="1200">
                <a:solidFill>
                  <a:srgbClr val="000000"/>
                </a:solidFill>
                <a:latin typeface="Helvetica" pitchFamily="2" charset="0"/>
                <a:ea typeface="Helvetica" pitchFamily="2" charset="0"/>
                <a:cs typeface="Helvetica" pitchFamily="2" charset="0"/>
                <a:sym typeface="Helvetica" pitchFamily="2" charset="0"/>
              </a:defRPr>
            </a:lvl7pPr>
            <a:lvl8pPr marL="3429000" indent="-228600" defTabSz="457200" eaLnBrk="0" fontAlgn="base" hangingPunct="0">
              <a:spcBef>
                <a:spcPct val="0"/>
              </a:spcBef>
              <a:spcAft>
                <a:spcPct val="0"/>
              </a:spcAft>
              <a:defRPr sz="1200">
                <a:solidFill>
                  <a:srgbClr val="000000"/>
                </a:solidFill>
                <a:latin typeface="Helvetica" pitchFamily="2" charset="0"/>
                <a:ea typeface="Helvetica" pitchFamily="2" charset="0"/>
                <a:cs typeface="Helvetica" pitchFamily="2" charset="0"/>
                <a:sym typeface="Helvetica" pitchFamily="2" charset="0"/>
              </a:defRPr>
            </a:lvl8pPr>
            <a:lvl9pPr marL="3886200" indent="-228600" defTabSz="457200" eaLnBrk="0" fontAlgn="base" hangingPunct="0">
              <a:spcBef>
                <a:spcPct val="0"/>
              </a:spcBef>
              <a:spcAft>
                <a:spcPct val="0"/>
              </a:spcAft>
              <a:defRPr sz="1200">
                <a:solidFill>
                  <a:srgbClr val="000000"/>
                </a:solidFill>
                <a:latin typeface="Helvetica" pitchFamily="2" charset="0"/>
                <a:ea typeface="Helvetica" pitchFamily="2" charset="0"/>
                <a:cs typeface="Helvetica" pitchFamily="2" charset="0"/>
                <a:sym typeface="Helvetica" pitchFamily="2" charset="0"/>
              </a:defRPr>
            </a:lvl9pPr>
          </a:lstStyle>
          <a:p>
            <a:pPr eaLnBrk="1">
              <a:lnSpc>
                <a:spcPct val="200000"/>
              </a:lnSpc>
              <a:spcBef>
                <a:spcPts val="1000"/>
              </a:spcBef>
              <a:buFontTx/>
              <a:buAutoNum type="arabicPeriod"/>
            </a:pPr>
            <a:r>
              <a:rPr lang="ja-JP" altLang="en-US" sz="4400">
                <a:latin typeface="宋体" panose="02010600030101010101" pitchFamily="2" charset="-122"/>
                <a:ea typeface="宋体" panose="02010600030101010101" pitchFamily="2" charset="-122"/>
                <a:sym typeface="宋体" panose="02010600030101010101" pitchFamily="2" charset="-122"/>
              </a:rPr>
              <a:t>谁拥有教会最后的发言权？</a:t>
            </a:r>
            <a:endParaRPr lang="en-US" altLang="ja-JP" sz="4400">
              <a:latin typeface="宋体" panose="02010600030101010101" pitchFamily="2" charset="-122"/>
              <a:ea typeface="宋体" panose="02010600030101010101" pitchFamily="2" charset="-122"/>
              <a:sym typeface="宋体" panose="02010600030101010101" pitchFamily="2" charset="-122"/>
            </a:endParaRPr>
          </a:p>
          <a:p>
            <a:pPr eaLnBrk="1">
              <a:lnSpc>
                <a:spcPct val="200000"/>
              </a:lnSpc>
              <a:spcBef>
                <a:spcPts val="1000"/>
              </a:spcBef>
              <a:buFontTx/>
              <a:buAutoNum type="arabicPeriod"/>
            </a:pPr>
            <a:r>
              <a:rPr lang="ja-JP" altLang="en-US" sz="4400">
                <a:latin typeface="宋体" panose="02010600030101010101" pitchFamily="2" charset="-122"/>
                <a:ea typeface="宋体" panose="02010600030101010101" pitchFamily="2" charset="-122"/>
                <a:sym typeface="宋体" panose="02010600030101010101" pitchFamily="2" charset="-122"/>
              </a:rPr>
              <a:t>圣经如何论到教会领袖的模式？</a:t>
            </a:r>
            <a:endParaRPr lang="en-US" altLang="en-US" sz="4400">
              <a:latin typeface="宋体" panose="02010600030101010101" pitchFamily="2" charset="-122"/>
              <a:ea typeface="宋体" panose="02010600030101010101" pitchFamily="2" charset="-122"/>
              <a:sym typeface="宋体" panose="02010600030101010101" pitchFamily="2" charset="-122"/>
            </a:endParaRPr>
          </a:p>
        </p:txBody>
      </p:sp>
      <p:pic>
        <p:nvPicPr>
          <p:cNvPr id="333834" name="Picture 1028">
            <a:extLst>
              <a:ext uri="{FF2B5EF4-FFF2-40B4-BE49-F238E27FC236}">
                <a16:creationId xmlns:a16="http://schemas.microsoft.com/office/drawing/2014/main" id="{B58348EE-8211-6340-BDB4-8870ED6763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5051425"/>
            <a:ext cx="3138488" cy="173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bg bwMode="auto">
      <p:bgPr>
        <a:gradFill rotWithShape="0">
          <a:gsLst>
            <a:gs pos="0">
              <a:srgbClr val="153758"/>
            </a:gs>
            <a:gs pos="100000">
              <a:srgbClr val="095AF0"/>
            </a:gs>
          </a:gsLst>
          <a:lin ang="5400000"/>
        </a:gradFill>
        <a:effectLst/>
      </p:bgPr>
    </p:bg>
    <p:spTree>
      <p:nvGrpSpPr>
        <p:cNvPr id="1" name=""/>
        <p:cNvGrpSpPr/>
        <p:nvPr/>
      </p:nvGrpSpPr>
      <p:grpSpPr>
        <a:xfrm>
          <a:off x="0" y="0"/>
          <a:ext cx="0" cy="0"/>
          <a:chOff x="0" y="0"/>
          <a:chExt cx="0" cy="0"/>
        </a:xfrm>
      </p:grpSpPr>
      <p:sp>
        <p:nvSpPr>
          <p:cNvPr id="77825" name="AutoShape 1">
            <a:extLst>
              <a:ext uri="{FF2B5EF4-FFF2-40B4-BE49-F238E27FC236}">
                <a16:creationId xmlns:a16="http://schemas.microsoft.com/office/drawing/2014/main" id="{EA52F9F5-8E91-E642-B6A8-6F3B1646CFB9}"/>
              </a:ext>
            </a:extLst>
          </p:cNvPr>
          <p:cNvSpPr>
            <a:spLocks/>
          </p:cNvSpPr>
          <p:nvPr/>
        </p:nvSpPr>
        <p:spPr bwMode="auto">
          <a:xfrm>
            <a:off x="6553200" y="6245225"/>
            <a:ext cx="2133600" cy="287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r" eaLnBrk="1">
              <a:defRPr/>
            </a:pPr>
            <a:fld id="{E939A92F-0E01-D84D-972F-3BB9F26D4BE5}" type="slidenum">
              <a:rPr lang="en-US" altLang="en-US" sz="1400"/>
              <a:pPr algn="r" eaLnBrk="1">
                <a:defRPr/>
              </a:pPr>
              <a:t>39</a:t>
            </a:fld>
            <a:endParaRPr lang="en-US" altLang="en-US"/>
          </a:p>
        </p:txBody>
      </p:sp>
      <p:grpSp>
        <p:nvGrpSpPr>
          <p:cNvPr id="334851" name="Group 2">
            <a:extLst>
              <a:ext uri="{FF2B5EF4-FFF2-40B4-BE49-F238E27FC236}">
                <a16:creationId xmlns:a16="http://schemas.microsoft.com/office/drawing/2014/main" id="{3DC9EA82-5687-1940-86EA-3F3535667303}"/>
              </a:ext>
            </a:extLst>
          </p:cNvPr>
          <p:cNvGrpSpPr>
            <a:grpSpLocks/>
          </p:cNvGrpSpPr>
          <p:nvPr/>
        </p:nvGrpSpPr>
        <p:grpSpPr bwMode="auto">
          <a:xfrm>
            <a:off x="1588" y="0"/>
            <a:ext cx="9148762" cy="6851650"/>
            <a:chOff x="0" y="0"/>
            <a:chExt cx="9148763" cy="6851650"/>
          </a:xfrm>
        </p:grpSpPr>
        <p:sp>
          <p:nvSpPr>
            <p:cNvPr id="77827" name="AutoShape 3">
              <a:extLst>
                <a:ext uri="{FF2B5EF4-FFF2-40B4-BE49-F238E27FC236}">
                  <a16:creationId xmlns:a16="http://schemas.microsoft.com/office/drawing/2014/main" id="{1A90811B-2812-1244-9390-D36943AA4065}"/>
                </a:ext>
              </a:extLst>
            </p:cNvPr>
            <p:cNvSpPr>
              <a:spLocks/>
            </p:cNvSpPr>
            <p:nvPr/>
          </p:nvSpPr>
          <p:spPr bwMode="auto">
            <a:xfrm>
              <a:off x="8007351" y="4168775"/>
              <a:ext cx="1141412" cy="2682875"/>
            </a:xfrm>
            <a:custGeom>
              <a:avLst/>
              <a:gdLst>
                <a:gd name="T0" fmla="*/ 570707 w 21600"/>
                <a:gd name="T1" fmla="*/ 1341438 h 21600"/>
                <a:gd name="T2" fmla="*/ 570707 w 21600"/>
                <a:gd name="T3" fmla="*/ 1341438 h 21600"/>
                <a:gd name="T4" fmla="*/ 570707 w 21600"/>
                <a:gd name="T5" fmla="*/ 1341438 h 21600"/>
                <a:gd name="T6" fmla="*/ 570707 w 21600"/>
                <a:gd name="T7" fmla="*/ 1341438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600" y="920"/>
                  </a:moveTo>
                  <a:lnTo>
                    <a:pt x="21600" y="0"/>
                  </a:lnTo>
                  <a:lnTo>
                    <a:pt x="21057" y="1290"/>
                  </a:lnTo>
                  <a:lnTo>
                    <a:pt x="20334" y="2671"/>
                  </a:lnTo>
                  <a:lnTo>
                    <a:pt x="18888" y="4971"/>
                  </a:lnTo>
                  <a:lnTo>
                    <a:pt x="17292" y="7272"/>
                  </a:lnTo>
                  <a:lnTo>
                    <a:pt x="15123" y="9573"/>
                  </a:lnTo>
                  <a:lnTo>
                    <a:pt x="12773" y="11950"/>
                  </a:lnTo>
                  <a:lnTo>
                    <a:pt x="10061" y="14327"/>
                  </a:lnTo>
                  <a:lnTo>
                    <a:pt x="7019" y="16768"/>
                  </a:lnTo>
                  <a:lnTo>
                    <a:pt x="3765" y="19146"/>
                  </a:lnTo>
                  <a:lnTo>
                    <a:pt x="0" y="21599"/>
                  </a:lnTo>
                  <a:lnTo>
                    <a:pt x="331" y="21599"/>
                  </a:lnTo>
                  <a:lnTo>
                    <a:pt x="4127" y="19146"/>
                  </a:lnTo>
                  <a:lnTo>
                    <a:pt x="7380" y="16768"/>
                  </a:lnTo>
                  <a:lnTo>
                    <a:pt x="10423" y="14327"/>
                  </a:lnTo>
                  <a:lnTo>
                    <a:pt x="13134" y="11950"/>
                  </a:lnTo>
                  <a:lnTo>
                    <a:pt x="15484" y="9573"/>
                  </a:lnTo>
                  <a:lnTo>
                    <a:pt x="17623" y="7272"/>
                  </a:lnTo>
                  <a:lnTo>
                    <a:pt x="19250" y="4971"/>
                  </a:lnTo>
                  <a:lnTo>
                    <a:pt x="20696" y="2671"/>
                  </a:lnTo>
                  <a:lnTo>
                    <a:pt x="21238" y="1827"/>
                  </a:lnTo>
                  <a:lnTo>
                    <a:pt x="21600" y="920"/>
                  </a:lnTo>
                  <a:close/>
                </a:path>
              </a:pathLst>
            </a:custGeom>
            <a:gradFill rotWithShape="0">
              <a:gsLst>
                <a:gs pos="0">
                  <a:srgbClr val="003B76"/>
                </a:gs>
                <a:gs pos="100000">
                  <a:srgbClr val="00244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lstStyle/>
            <a:p>
              <a:pPr eaLnBrk="1">
                <a:defRPr/>
              </a:pPr>
              <a:endParaRPr lang="en-GB" sz="2400">
                <a:solidFill>
                  <a:srgbClr val="000000"/>
                </a:solidFill>
                <a:ea typeface="MS PGothic" pitchFamily="34" charset="-128"/>
                <a:sym typeface="Arial" pitchFamily="34" charset="0"/>
              </a:endParaRPr>
            </a:p>
          </p:txBody>
        </p:sp>
        <p:sp>
          <p:nvSpPr>
            <p:cNvPr id="77828" name="AutoShape 4">
              <a:extLst>
                <a:ext uri="{FF2B5EF4-FFF2-40B4-BE49-F238E27FC236}">
                  <a16:creationId xmlns:a16="http://schemas.microsoft.com/office/drawing/2014/main" id="{75D029F7-E1EF-7846-8B45-D91558D6AD1B}"/>
                </a:ext>
              </a:extLst>
            </p:cNvPr>
            <p:cNvSpPr>
              <a:spLocks/>
            </p:cNvSpPr>
            <p:nvPr/>
          </p:nvSpPr>
          <p:spPr bwMode="auto">
            <a:xfrm>
              <a:off x="8548688" y="6022975"/>
              <a:ext cx="600075" cy="828675"/>
            </a:xfrm>
            <a:custGeom>
              <a:avLst/>
              <a:gdLst>
                <a:gd name="T0" fmla="*/ 300038 w 21600"/>
                <a:gd name="T1" fmla="*/ 414338 h 21600"/>
                <a:gd name="T2" fmla="*/ 300038 w 21600"/>
                <a:gd name="T3" fmla="*/ 414338 h 21600"/>
                <a:gd name="T4" fmla="*/ 300038 w 21600"/>
                <a:gd name="T5" fmla="*/ 414338 h 21600"/>
                <a:gd name="T6" fmla="*/ 300038 w 21600"/>
                <a:gd name="T7" fmla="*/ 414338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599" y="0"/>
                  </a:moveTo>
                  <a:lnTo>
                    <a:pt x="16787" y="5462"/>
                  </a:lnTo>
                  <a:lnTo>
                    <a:pt x="11688" y="10924"/>
                  </a:lnTo>
                  <a:lnTo>
                    <a:pt x="5844" y="16386"/>
                  </a:lnTo>
                  <a:lnTo>
                    <a:pt x="0" y="21600"/>
                  </a:lnTo>
                  <a:lnTo>
                    <a:pt x="687" y="21600"/>
                  </a:lnTo>
                  <a:lnTo>
                    <a:pt x="6531" y="16634"/>
                  </a:lnTo>
                  <a:lnTo>
                    <a:pt x="11688" y="11668"/>
                  </a:lnTo>
                  <a:lnTo>
                    <a:pt x="21599" y="993"/>
                  </a:lnTo>
                  <a:lnTo>
                    <a:pt x="21599" y="0"/>
                  </a:lnTo>
                  <a:close/>
                </a:path>
              </a:pathLst>
            </a:custGeom>
            <a:gradFill rotWithShape="0">
              <a:gsLst>
                <a:gs pos="0">
                  <a:srgbClr val="003B76"/>
                </a:gs>
                <a:gs pos="100000">
                  <a:srgbClr val="00244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lstStyle/>
            <a:p>
              <a:pPr eaLnBrk="1">
                <a:defRPr/>
              </a:pPr>
              <a:endParaRPr lang="en-GB" sz="2400">
                <a:solidFill>
                  <a:srgbClr val="000000"/>
                </a:solidFill>
                <a:ea typeface="MS PGothic" pitchFamily="34" charset="-128"/>
                <a:sym typeface="Arial" pitchFamily="34" charset="0"/>
              </a:endParaRPr>
            </a:p>
          </p:txBody>
        </p:sp>
        <p:sp>
          <p:nvSpPr>
            <p:cNvPr id="77829" name="AutoShape 5">
              <a:extLst>
                <a:ext uri="{FF2B5EF4-FFF2-40B4-BE49-F238E27FC236}">
                  <a16:creationId xmlns:a16="http://schemas.microsoft.com/office/drawing/2014/main" id="{75F14409-23E0-0947-8584-CF48B5173994}"/>
                </a:ext>
              </a:extLst>
            </p:cNvPr>
            <p:cNvSpPr>
              <a:spLocks/>
            </p:cNvSpPr>
            <p:nvPr/>
          </p:nvSpPr>
          <p:spPr bwMode="auto">
            <a:xfrm>
              <a:off x="9015413" y="6689725"/>
              <a:ext cx="133350" cy="161925"/>
            </a:xfrm>
            <a:custGeom>
              <a:avLst/>
              <a:gdLst>
                <a:gd name="T0" fmla="*/ 66676 w 21600"/>
                <a:gd name="T1" fmla="*/ 80963 h 21600"/>
                <a:gd name="T2" fmla="*/ 66676 w 21600"/>
                <a:gd name="T3" fmla="*/ 80963 h 21600"/>
                <a:gd name="T4" fmla="*/ 66676 w 21600"/>
                <a:gd name="T5" fmla="*/ 80963 h 21600"/>
                <a:gd name="T6" fmla="*/ 66676 w 21600"/>
                <a:gd name="T7" fmla="*/ 80963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21600"/>
                  </a:moveTo>
                  <a:lnTo>
                    <a:pt x="4628" y="21600"/>
                  </a:lnTo>
                  <a:lnTo>
                    <a:pt x="12342" y="12705"/>
                  </a:lnTo>
                  <a:lnTo>
                    <a:pt x="21599" y="5082"/>
                  </a:lnTo>
                  <a:lnTo>
                    <a:pt x="21599" y="0"/>
                  </a:lnTo>
                  <a:lnTo>
                    <a:pt x="10800" y="11435"/>
                  </a:lnTo>
                  <a:lnTo>
                    <a:pt x="0" y="21600"/>
                  </a:lnTo>
                  <a:close/>
                </a:path>
              </a:pathLst>
            </a:custGeom>
            <a:gradFill rotWithShape="0">
              <a:gsLst>
                <a:gs pos="0">
                  <a:srgbClr val="003B76"/>
                </a:gs>
                <a:gs pos="100000">
                  <a:srgbClr val="00244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lstStyle/>
            <a:p>
              <a:pPr eaLnBrk="1">
                <a:defRPr/>
              </a:pPr>
              <a:endParaRPr lang="en-GB" sz="2400">
                <a:solidFill>
                  <a:srgbClr val="000000"/>
                </a:solidFill>
                <a:ea typeface="MS PGothic" pitchFamily="34" charset="-128"/>
                <a:sym typeface="Arial" pitchFamily="34" charset="0"/>
              </a:endParaRPr>
            </a:p>
          </p:txBody>
        </p:sp>
        <p:grpSp>
          <p:nvGrpSpPr>
            <p:cNvPr id="334857" name="Group 6">
              <a:extLst>
                <a:ext uri="{FF2B5EF4-FFF2-40B4-BE49-F238E27FC236}">
                  <a16:creationId xmlns:a16="http://schemas.microsoft.com/office/drawing/2014/main" id="{61E09D57-D85C-694B-AC67-5763051D9024}"/>
                </a:ext>
              </a:extLst>
            </p:cNvPr>
            <p:cNvGrpSpPr>
              <a:grpSpLocks/>
            </p:cNvGrpSpPr>
            <p:nvPr/>
          </p:nvGrpSpPr>
          <p:grpSpPr bwMode="auto">
            <a:xfrm>
              <a:off x="455612" y="0"/>
              <a:ext cx="8093076" cy="6851650"/>
              <a:chOff x="0" y="0"/>
              <a:chExt cx="8093076" cy="6851650"/>
            </a:xfrm>
          </p:grpSpPr>
          <p:sp>
            <p:nvSpPr>
              <p:cNvPr id="77831" name="AutoShape 7">
                <a:extLst>
                  <a:ext uri="{FF2B5EF4-FFF2-40B4-BE49-F238E27FC236}">
                    <a16:creationId xmlns:a16="http://schemas.microsoft.com/office/drawing/2014/main" id="{90310DAD-C32E-F349-B230-F695C4A1240B}"/>
                  </a:ext>
                </a:extLst>
              </p:cNvPr>
              <p:cNvSpPr>
                <a:spLocks/>
              </p:cNvSpPr>
              <p:nvPr/>
            </p:nvSpPr>
            <p:spPr bwMode="auto">
              <a:xfrm>
                <a:off x="3970338" y="0"/>
                <a:ext cx="114300" cy="6851650"/>
              </a:xfrm>
              <a:custGeom>
                <a:avLst/>
                <a:gdLst>
                  <a:gd name="T0" fmla="*/ 57151 w 21600"/>
                  <a:gd name="T1" fmla="*/ 3425825 h 21600"/>
                  <a:gd name="T2" fmla="*/ 57151 w 21600"/>
                  <a:gd name="T3" fmla="*/ 3425825 h 21600"/>
                  <a:gd name="T4" fmla="*/ 57151 w 21600"/>
                  <a:gd name="T5" fmla="*/ 3425825 h 21600"/>
                  <a:gd name="T6" fmla="*/ 57151 w 21600"/>
                  <a:gd name="T7" fmla="*/ 3425825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18000" y="21599"/>
                    </a:lnTo>
                    <a:lnTo>
                      <a:pt x="21600" y="21599"/>
                    </a:lnTo>
                    <a:lnTo>
                      <a:pt x="3600" y="0"/>
                    </a:lnTo>
                    <a:lnTo>
                      <a:pt x="0" y="0"/>
                    </a:lnTo>
                    <a:close/>
                  </a:path>
                </a:pathLst>
              </a:custGeom>
              <a:gradFill rotWithShape="0">
                <a:gsLst>
                  <a:gs pos="0">
                    <a:srgbClr val="0066CC"/>
                  </a:gs>
                  <a:gs pos="100000">
                    <a:srgbClr val="00448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lstStyle/>
              <a:p>
                <a:pPr eaLnBrk="1">
                  <a:defRPr/>
                </a:pPr>
                <a:endParaRPr lang="en-GB" sz="2400">
                  <a:solidFill>
                    <a:srgbClr val="000000"/>
                  </a:solidFill>
                  <a:ea typeface="MS PGothic" pitchFamily="34" charset="-128"/>
                  <a:sym typeface="Arial" pitchFamily="34" charset="0"/>
                </a:endParaRPr>
              </a:p>
            </p:txBody>
          </p:sp>
          <p:sp>
            <p:nvSpPr>
              <p:cNvPr id="77832" name="AutoShape 8">
                <a:extLst>
                  <a:ext uri="{FF2B5EF4-FFF2-40B4-BE49-F238E27FC236}">
                    <a16:creationId xmlns:a16="http://schemas.microsoft.com/office/drawing/2014/main" id="{7507129B-A92F-6D4B-8F7F-D90B5D602CAE}"/>
                  </a:ext>
                </a:extLst>
              </p:cNvPr>
              <p:cNvSpPr>
                <a:spLocks/>
              </p:cNvSpPr>
              <p:nvPr/>
            </p:nvSpPr>
            <p:spPr bwMode="auto">
              <a:xfrm>
                <a:off x="4446589" y="0"/>
                <a:ext cx="276225" cy="6851650"/>
              </a:xfrm>
              <a:custGeom>
                <a:avLst/>
                <a:gdLst>
                  <a:gd name="T0" fmla="*/ 138113 w 21600"/>
                  <a:gd name="T1" fmla="*/ 3425825 h 21600"/>
                  <a:gd name="T2" fmla="*/ 138113 w 21600"/>
                  <a:gd name="T3" fmla="*/ 3425825 h 21600"/>
                  <a:gd name="T4" fmla="*/ 138113 w 21600"/>
                  <a:gd name="T5" fmla="*/ 3425825 h 21600"/>
                  <a:gd name="T6" fmla="*/ 138113 w 21600"/>
                  <a:gd name="T7" fmla="*/ 3425825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979" y="0"/>
                    </a:moveTo>
                    <a:lnTo>
                      <a:pt x="1489" y="0"/>
                    </a:lnTo>
                    <a:lnTo>
                      <a:pt x="5213" y="1081"/>
                    </a:lnTo>
                    <a:lnTo>
                      <a:pt x="8937" y="2222"/>
                    </a:lnTo>
                    <a:lnTo>
                      <a:pt x="11917" y="3448"/>
                    </a:lnTo>
                    <a:lnTo>
                      <a:pt x="14896" y="4739"/>
                    </a:lnTo>
                    <a:lnTo>
                      <a:pt x="16386" y="6060"/>
                    </a:lnTo>
                    <a:lnTo>
                      <a:pt x="18620" y="7441"/>
                    </a:lnTo>
                    <a:lnTo>
                      <a:pt x="19365" y="8848"/>
                    </a:lnTo>
                    <a:lnTo>
                      <a:pt x="20110" y="10319"/>
                    </a:lnTo>
                    <a:lnTo>
                      <a:pt x="19365" y="13232"/>
                    </a:lnTo>
                    <a:lnTo>
                      <a:pt x="15641" y="16139"/>
                    </a:lnTo>
                    <a:lnTo>
                      <a:pt x="13406" y="17551"/>
                    </a:lnTo>
                    <a:lnTo>
                      <a:pt x="9682" y="18957"/>
                    </a:lnTo>
                    <a:lnTo>
                      <a:pt x="5213" y="20308"/>
                    </a:lnTo>
                    <a:lnTo>
                      <a:pt x="0" y="21599"/>
                    </a:lnTo>
                    <a:lnTo>
                      <a:pt x="1489" y="21599"/>
                    </a:lnTo>
                    <a:lnTo>
                      <a:pt x="6703" y="20308"/>
                    </a:lnTo>
                    <a:lnTo>
                      <a:pt x="11172" y="18927"/>
                    </a:lnTo>
                    <a:lnTo>
                      <a:pt x="14896" y="17551"/>
                    </a:lnTo>
                    <a:lnTo>
                      <a:pt x="17131" y="16109"/>
                    </a:lnTo>
                    <a:lnTo>
                      <a:pt x="20855" y="13202"/>
                    </a:lnTo>
                    <a:lnTo>
                      <a:pt x="21600" y="10289"/>
                    </a:lnTo>
                    <a:lnTo>
                      <a:pt x="20855" y="8848"/>
                    </a:lnTo>
                    <a:lnTo>
                      <a:pt x="20110" y="7441"/>
                    </a:lnTo>
                    <a:lnTo>
                      <a:pt x="17875" y="6060"/>
                    </a:lnTo>
                    <a:lnTo>
                      <a:pt x="16386" y="4709"/>
                    </a:lnTo>
                    <a:lnTo>
                      <a:pt x="13406" y="3448"/>
                    </a:lnTo>
                    <a:lnTo>
                      <a:pt x="10427" y="2222"/>
                    </a:lnTo>
                    <a:lnTo>
                      <a:pt x="6703" y="1081"/>
                    </a:lnTo>
                    <a:lnTo>
                      <a:pt x="2979" y="0"/>
                    </a:lnTo>
                    <a:close/>
                  </a:path>
                </a:pathLst>
              </a:custGeom>
              <a:gradFill rotWithShape="0">
                <a:gsLst>
                  <a:gs pos="0">
                    <a:srgbClr val="0066CC"/>
                  </a:gs>
                  <a:gs pos="100000">
                    <a:srgbClr val="00448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lstStyle/>
              <a:p>
                <a:pPr eaLnBrk="1">
                  <a:defRPr/>
                </a:pPr>
                <a:endParaRPr lang="en-GB" sz="2400">
                  <a:solidFill>
                    <a:srgbClr val="000000"/>
                  </a:solidFill>
                  <a:ea typeface="MS PGothic" pitchFamily="34" charset="-128"/>
                  <a:sym typeface="Arial" pitchFamily="34" charset="0"/>
                </a:endParaRPr>
              </a:p>
            </p:txBody>
          </p:sp>
          <p:sp>
            <p:nvSpPr>
              <p:cNvPr id="77833" name="AutoShape 9">
                <a:extLst>
                  <a:ext uri="{FF2B5EF4-FFF2-40B4-BE49-F238E27FC236}">
                    <a16:creationId xmlns:a16="http://schemas.microsoft.com/office/drawing/2014/main" id="{F5CAAA14-C802-6B40-8673-FF40FA45FEAF}"/>
                  </a:ext>
                </a:extLst>
              </p:cNvPr>
              <p:cNvSpPr>
                <a:spLocks/>
              </p:cNvSpPr>
              <p:nvPr/>
            </p:nvSpPr>
            <p:spPr bwMode="auto">
              <a:xfrm>
                <a:off x="4873626" y="0"/>
                <a:ext cx="534988" cy="6851650"/>
              </a:xfrm>
              <a:custGeom>
                <a:avLst/>
                <a:gdLst>
                  <a:gd name="T0" fmla="*/ 267494 w 21600"/>
                  <a:gd name="T1" fmla="*/ 3425825 h 21600"/>
                  <a:gd name="T2" fmla="*/ 267494 w 21600"/>
                  <a:gd name="T3" fmla="*/ 3425825 h 21600"/>
                  <a:gd name="T4" fmla="*/ 267494 w 21600"/>
                  <a:gd name="T5" fmla="*/ 3425825 h 21600"/>
                  <a:gd name="T6" fmla="*/ 267494 w 21600"/>
                  <a:gd name="T7" fmla="*/ 3425825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213" y="10079"/>
                    </a:moveTo>
                    <a:lnTo>
                      <a:pt x="20439" y="8637"/>
                    </a:lnTo>
                    <a:lnTo>
                      <a:pt x="18891" y="7231"/>
                    </a:lnTo>
                    <a:lnTo>
                      <a:pt x="16957" y="5880"/>
                    </a:lnTo>
                    <a:lnTo>
                      <a:pt x="14700" y="4589"/>
                    </a:lnTo>
                    <a:lnTo>
                      <a:pt x="11992" y="3328"/>
                    </a:lnTo>
                    <a:lnTo>
                      <a:pt x="8511" y="2162"/>
                    </a:lnTo>
                    <a:lnTo>
                      <a:pt x="5029" y="1020"/>
                    </a:lnTo>
                    <a:lnTo>
                      <a:pt x="773" y="0"/>
                    </a:lnTo>
                    <a:lnTo>
                      <a:pt x="0" y="0"/>
                    </a:lnTo>
                    <a:lnTo>
                      <a:pt x="4255" y="1020"/>
                    </a:lnTo>
                    <a:lnTo>
                      <a:pt x="7737" y="2162"/>
                    </a:lnTo>
                    <a:lnTo>
                      <a:pt x="11219" y="3328"/>
                    </a:lnTo>
                    <a:lnTo>
                      <a:pt x="13927" y="4589"/>
                    </a:lnTo>
                    <a:lnTo>
                      <a:pt x="16183" y="5880"/>
                    </a:lnTo>
                    <a:lnTo>
                      <a:pt x="18118" y="7231"/>
                    </a:lnTo>
                    <a:lnTo>
                      <a:pt x="19665" y="8637"/>
                    </a:lnTo>
                    <a:lnTo>
                      <a:pt x="20439" y="10079"/>
                    </a:lnTo>
                    <a:lnTo>
                      <a:pt x="20826" y="11580"/>
                    </a:lnTo>
                    <a:lnTo>
                      <a:pt x="20439" y="13052"/>
                    </a:lnTo>
                    <a:lnTo>
                      <a:pt x="19665" y="14548"/>
                    </a:lnTo>
                    <a:lnTo>
                      <a:pt x="18118" y="16019"/>
                    </a:lnTo>
                    <a:lnTo>
                      <a:pt x="16570" y="17461"/>
                    </a:lnTo>
                    <a:lnTo>
                      <a:pt x="13927" y="18902"/>
                    </a:lnTo>
                    <a:lnTo>
                      <a:pt x="11219" y="20278"/>
                    </a:lnTo>
                    <a:lnTo>
                      <a:pt x="7737" y="21599"/>
                    </a:lnTo>
                    <a:lnTo>
                      <a:pt x="8511" y="21599"/>
                    </a:lnTo>
                    <a:lnTo>
                      <a:pt x="11992" y="20278"/>
                    </a:lnTo>
                    <a:lnTo>
                      <a:pt x="14700" y="18902"/>
                    </a:lnTo>
                    <a:lnTo>
                      <a:pt x="17344" y="17461"/>
                    </a:lnTo>
                    <a:lnTo>
                      <a:pt x="18891" y="16019"/>
                    </a:lnTo>
                    <a:lnTo>
                      <a:pt x="20439" y="14548"/>
                    </a:lnTo>
                    <a:lnTo>
                      <a:pt x="21213" y="13052"/>
                    </a:lnTo>
                    <a:lnTo>
                      <a:pt x="21599" y="11580"/>
                    </a:lnTo>
                    <a:lnTo>
                      <a:pt x="21213" y="10079"/>
                    </a:lnTo>
                    <a:close/>
                  </a:path>
                </a:pathLst>
              </a:custGeom>
              <a:gradFill rotWithShape="0">
                <a:gsLst>
                  <a:gs pos="0">
                    <a:srgbClr val="0066CC"/>
                  </a:gs>
                  <a:gs pos="100000">
                    <a:srgbClr val="00448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lstStyle/>
              <a:p>
                <a:pPr eaLnBrk="1">
                  <a:defRPr/>
                </a:pPr>
                <a:endParaRPr lang="en-GB" sz="2400">
                  <a:solidFill>
                    <a:srgbClr val="000000"/>
                  </a:solidFill>
                  <a:ea typeface="MS PGothic" pitchFamily="34" charset="-128"/>
                  <a:sym typeface="Arial" pitchFamily="34" charset="0"/>
                </a:endParaRPr>
              </a:p>
            </p:txBody>
          </p:sp>
          <p:sp>
            <p:nvSpPr>
              <p:cNvPr id="77834" name="AutoShape 10">
                <a:extLst>
                  <a:ext uri="{FF2B5EF4-FFF2-40B4-BE49-F238E27FC236}">
                    <a16:creationId xmlns:a16="http://schemas.microsoft.com/office/drawing/2014/main" id="{17CD2BD2-49BB-1B48-811D-3F229DBF43EB}"/>
                  </a:ext>
                </a:extLst>
              </p:cNvPr>
              <p:cNvSpPr>
                <a:spLocks/>
              </p:cNvSpPr>
              <p:nvPr/>
            </p:nvSpPr>
            <p:spPr bwMode="auto">
              <a:xfrm>
                <a:off x="5378451" y="0"/>
                <a:ext cx="677863" cy="6851650"/>
              </a:xfrm>
              <a:custGeom>
                <a:avLst/>
                <a:gdLst>
                  <a:gd name="T0" fmla="*/ 338932 w 21600"/>
                  <a:gd name="T1" fmla="*/ 3425825 h 21600"/>
                  <a:gd name="T2" fmla="*/ 338932 w 21600"/>
                  <a:gd name="T3" fmla="*/ 3425825 h 21600"/>
                  <a:gd name="T4" fmla="*/ 338932 w 21600"/>
                  <a:gd name="T5" fmla="*/ 3425825 h 21600"/>
                  <a:gd name="T6" fmla="*/ 338932 w 21600"/>
                  <a:gd name="T7" fmla="*/ 3425825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0990" y="9628"/>
                    </a:moveTo>
                    <a:lnTo>
                      <a:pt x="20075" y="8457"/>
                    </a:lnTo>
                    <a:lnTo>
                      <a:pt x="18550" y="7291"/>
                    </a:lnTo>
                    <a:lnTo>
                      <a:pt x="16720" y="6150"/>
                    </a:lnTo>
                    <a:lnTo>
                      <a:pt x="14281" y="5009"/>
                    </a:lnTo>
                    <a:lnTo>
                      <a:pt x="11536" y="3808"/>
                    </a:lnTo>
                    <a:lnTo>
                      <a:pt x="8233" y="2612"/>
                    </a:lnTo>
                    <a:lnTo>
                      <a:pt x="4574" y="1351"/>
                    </a:lnTo>
                    <a:lnTo>
                      <a:pt x="609" y="0"/>
                    </a:lnTo>
                    <a:lnTo>
                      <a:pt x="0" y="0"/>
                    </a:lnTo>
                    <a:lnTo>
                      <a:pt x="4269" y="1351"/>
                    </a:lnTo>
                    <a:lnTo>
                      <a:pt x="7928" y="2612"/>
                    </a:lnTo>
                    <a:lnTo>
                      <a:pt x="10977" y="3838"/>
                    </a:lnTo>
                    <a:lnTo>
                      <a:pt x="13976" y="5009"/>
                    </a:lnTo>
                    <a:lnTo>
                      <a:pt x="16111" y="6180"/>
                    </a:lnTo>
                    <a:lnTo>
                      <a:pt x="17940" y="7321"/>
                    </a:lnTo>
                    <a:lnTo>
                      <a:pt x="19465" y="8457"/>
                    </a:lnTo>
                    <a:lnTo>
                      <a:pt x="20380" y="9628"/>
                    </a:lnTo>
                    <a:lnTo>
                      <a:pt x="20990" y="10950"/>
                    </a:lnTo>
                    <a:lnTo>
                      <a:pt x="20685" y="12301"/>
                    </a:lnTo>
                    <a:lnTo>
                      <a:pt x="20075" y="13677"/>
                    </a:lnTo>
                    <a:lnTo>
                      <a:pt x="18550" y="15118"/>
                    </a:lnTo>
                    <a:lnTo>
                      <a:pt x="16720" y="16620"/>
                    </a:lnTo>
                    <a:lnTo>
                      <a:pt x="13976" y="18211"/>
                    </a:lnTo>
                    <a:lnTo>
                      <a:pt x="10368" y="19858"/>
                    </a:lnTo>
                    <a:lnTo>
                      <a:pt x="6403" y="21599"/>
                    </a:lnTo>
                    <a:lnTo>
                      <a:pt x="7013" y="21599"/>
                    </a:lnTo>
                    <a:lnTo>
                      <a:pt x="10977" y="19858"/>
                    </a:lnTo>
                    <a:lnTo>
                      <a:pt x="14586" y="18211"/>
                    </a:lnTo>
                    <a:lnTo>
                      <a:pt x="17330" y="16620"/>
                    </a:lnTo>
                    <a:lnTo>
                      <a:pt x="19160" y="15118"/>
                    </a:lnTo>
                    <a:lnTo>
                      <a:pt x="20685" y="13677"/>
                    </a:lnTo>
                    <a:lnTo>
                      <a:pt x="21295" y="12301"/>
                    </a:lnTo>
                    <a:lnTo>
                      <a:pt x="21599" y="10950"/>
                    </a:lnTo>
                    <a:lnTo>
                      <a:pt x="20990" y="9628"/>
                    </a:lnTo>
                    <a:close/>
                  </a:path>
                </a:pathLst>
              </a:custGeom>
              <a:gradFill rotWithShape="0">
                <a:gsLst>
                  <a:gs pos="0">
                    <a:srgbClr val="0066CC"/>
                  </a:gs>
                  <a:gs pos="100000">
                    <a:srgbClr val="00448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lstStyle/>
              <a:p>
                <a:pPr eaLnBrk="1">
                  <a:defRPr/>
                </a:pPr>
                <a:endParaRPr lang="en-GB" sz="2400">
                  <a:solidFill>
                    <a:srgbClr val="000000"/>
                  </a:solidFill>
                  <a:ea typeface="MS PGothic" pitchFamily="34" charset="-128"/>
                  <a:sym typeface="Arial" pitchFamily="34" charset="0"/>
                </a:endParaRPr>
              </a:p>
            </p:txBody>
          </p:sp>
          <p:sp>
            <p:nvSpPr>
              <p:cNvPr id="77835" name="AutoShape 11">
                <a:extLst>
                  <a:ext uri="{FF2B5EF4-FFF2-40B4-BE49-F238E27FC236}">
                    <a16:creationId xmlns:a16="http://schemas.microsoft.com/office/drawing/2014/main" id="{54DC71AE-12BF-3443-B910-7B683DEC50BB}"/>
                  </a:ext>
                </a:extLst>
              </p:cNvPr>
              <p:cNvSpPr>
                <a:spLocks/>
              </p:cNvSpPr>
              <p:nvPr/>
            </p:nvSpPr>
            <p:spPr bwMode="auto">
              <a:xfrm>
                <a:off x="5807076" y="0"/>
                <a:ext cx="885825" cy="6851650"/>
              </a:xfrm>
              <a:custGeom>
                <a:avLst/>
                <a:gdLst>
                  <a:gd name="T0" fmla="*/ 442913 w 21600"/>
                  <a:gd name="T1" fmla="*/ 3425825 h 21600"/>
                  <a:gd name="T2" fmla="*/ 442913 w 21600"/>
                  <a:gd name="T3" fmla="*/ 3425825 h 21600"/>
                  <a:gd name="T4" fmla="*/ 442913 w 21600"/>
                  <a:gd name="T5" fmla="*/ 3425825 h 21600"/>
                  <a:gd name="T6" fmla="*/ 442913 w 21600"/>
                  <a:gd name="T7" fmla="*/ 3425825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600" y="10109"/>
                    </a:moveTo>
                    <a:lnTo>
                      <a:pt x="20900" y="8668"/>
                    </a:lnTo>
                    <a:lnTo>
                      <a:pt x="19541" y="7231"/>
                    </a:lnTo>
                    <a:lnTo>
                      <a:pt x="17676" y="5880"/>
                    </a:lnTo>
                    <a:lnTo>
                      <a:pt x="15345" y="4559"/>
                    </a:lnTo>
                    <a:lnTo>
                      <a:pt x="12315" y="3298"/>
                    </a:lnTo>
                    <a:lnTo>
                      <a:pt x="8857" y="2131"/>
                    </a:lnTo>
                    <a:lnTo>
                      <a:pt x="4894" y="1020"/>
                    </a:lnTo>
                    <a:lnTo>
                      <a:pt x="466" y="0"/>
                    </a:lnTo>
                    <a:lnTo>
                      <a:pt x="0" y="0"/>
                    </a:lnTo>
                    <a:lnTo>
                      <a:pt x="4428" y="1020"/>
                    </a:lnTo>
                    <a:lnTo>
                      <a:pt x="8391" y="2131"/>
                    </a:lnTo>
                    <a:lnTo>
                      <a:pt x="11848" y="3298"/>
                    </a:lnTo>
                    <a:lnTo>
                      <a:pt x="14879" y="4559"/>
                    </a:lnTo>
                    <a:lnTo>
                      <a:pt x="17210" y="5880"/>
                    </a:lnTo>
                    <a:lnTo>
                      <a:pt x="19074" y="7231"/>
                    </a:lnTo>
                    <a:lnTo>
                      <a:pt x="20434" y="8668"/>
                    </a:lnTo>
                    <a:lnTo>
                      <a:pt x="21133" y="10109"/>
                    </a:lnTo>
                    <a:lnTo>
                      <a:pt x="21133" y="11640"/>
                    </a:lnTo>
                    <a:lnTo>
                      <a:pt x="20667" y="13172"/>
                    </a:lnTo>
                    <a:lnTo>
                      <a:pt x="19541" y="14668"/>
                    </a:lnTo>
                    <a:lnTo>
                      <a:pt x="17676" y="16139"/>
                    </a:lnTo>
                    <a:lnTo>
                      <a:pt x="15112" y="17581"/>
                    </a:lnTo>
                    <a:lnTo>
                      <a:pt x="12082" y="18957"/>
                    </a:lnTo>
                    <a:lnTo>
                      <a:pt x="8391" y="20308"/>
                    </a:lnTo>
                    <a:lnTo>
                      <a:pt x="3962" y="21599"/>
                    </a:lnTo>
                    <a:lnTo>
                      <a:pt x="4428" y="21599"/>
                    </a:lnTo>
                    <a:lnTo>
                      <a:pt x="8857" y="20308"/>
                    </a:lnTo>
                    <a:lnTo>
                      <a:pt x="12548" y="18957"/>
                    </a:lnTo>
                    <a:lnTo>
                      <a:pt x="15578" y="17581"/>
                    </a:lnTo>
                    <a:lnTo>
                      <a:pt x="18142" y="16139"/>
                    </a:lnTo>
                    <a:lnTo>
                      <a:pt x="20007" y="14668"/>
                    </a:lnTo>
                    <a:lnTo>
                      <a:pt x="21133" y="13172"/>
                    </a:lnTo>
                    <a:lnTo>
                      <a:pt x="21600" y="11640"/>
                    </a:lnTo>
                    <a:lnTo>
                      <a:pt x="21600" y="10109"/>
                    </a:lnTo>
                    <a:close/>
                  </a:path>
                </a:pathLst>
              </a:custGeom>
              <a:gradFill rotWithShape="0">
                <a:gsLst>
                  <a:gs pos="0">
                    <a:srgbClr val="0066CC"/>
                  </a:gs>
                  <a:gs pos="100000">
                    <a:srgbClr val="00448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lstStyle/>
              <a:p>
                <a:pPr eaLnBrk="1">
                  <a:defRPr/>
                </a:pPr>
                <a:endParaRPr lang="en-GB" sz="2400">
                  <a:solidFill>
                    <a:srgbClr val="000000"/>
                  </a:solidFill>
                  <a:ea typeface="MS PGothic" pitchFamily="34" charset="-128"/>
                  <a:sym typeface="Arial" pitchFamily="34" charset="0"/>
                </a:endParaRPr>
              </a:p>
            </p:txBody>
          </p:sp>
          <p:sp>
            <p:nvSpPr>
              <p:cNvPr id="77836" name="AutoShape 12">
                <a:extLst>
                  <a:ext uri="{FF2B5EF4-FFF2-40B4-BE49-F238E27FC236}">
                    <a16:creationId xmlns:a16="http://schemas.microsoft.com/office/drawing/2014/main" id="{3DA86B50-B04A-4F4F-AD92-3DCE92CE518C}"/>
                  </a:ext>
                </a:extLst>
              </p:cNvPr>
              <p:cNvSpPr>
                <a:spLocks/>
              </p:cNvSpPr>
              <p:nvPr/>
            </p:nvSpPr>
            <p:spPr bwMode="auto">
              <a:xfrm>
                <a:off x="6283326" y="0"/>
                <a:ext cx="1095375" cy="6851650"/>
              </a:xfrm>
              <a:custGeom>
                <a:avLst/>
                <a:gdLst>
                  <a:gd name="T0" fmla="*/ 547688 w 21600"/>
                  <a:gd name="T1" fmla="*/ 3425825 h 21600"/>
                  <a:gd name="T2" fmla="*/ 547688 w 21600"/>
                  <a:gd name="T3" fmla="*/ 3425825 h 21600"/>
                  <a:gd name="T4" fmla="*/ 547688 w 21600"/>
                  <a:gd name="T5" fmla="*/ 3425825 h 21600"/>
                  <a:gd name="T6" fmla="*/ 547688 w 21600"/>
                  <a:gd name="T7" fmla="*/ 3425825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599" y="10439"/>
                    </a:moveTo>
                    <a:lnTo>
                      <a:pt x="21034" y="9058"/>
                    </a:lnTo>
                    <a:lnTo>
                      <a:pt x="19904" y="7712"/>
                    </a:lnTo>
                    <a:lnTo>
                      <a:pt x="18020" y="6360"/>
                    </a:lnTo>
                    <a:lnTo>
                      <a:pt x="15603" y="5039"/>
                    </a:lnTo>
                    <a:lnTo>
                      <a:pt x="12589" y="3748"/>
                    </a:lnTo>
                    <a:lnTo>
                      <a:pt x="9198" y="2462"/>
                    </a:lnTo>
                    <a:lnTo>
                      <a:pt x="5086" y="1201"/>
                    </a:lnTo>
                    <a:lnTo>
                      <a:pt x="376" y="0"/>
                    </a:lnTo>
                    <a:lnTo>
                      <a:pt x="0" y="0"/>
                    </a:lnTo>
                    <a:lnTo>
                      <a:pt x="4709" y="1201"/>
                    </a:lnTo>
                    <a:lnTo>
                      <a:pt x="8822" y="2462"/>
                    </a:lnTo>
                    <a:lnTo>
                      <a:pt x="12212" y="3748"/>
                    </a:lnTo>
                    <a:lnTo>
                      <a:pt x="15226" y="5039"/>
                    </a:lnTo>
                    <a:lnTo>
                      <a:pt x="17644" y="6360"/>
                    </a:lnTo>
                    <a:lnTo>
                      <a:pt x="19527" y="7712"/>
                    </a:lnTo>
                    <a:lnTo>
                      <a:pt x="20658" y="9058"/>
                    </a:lnTo>
                    <a:lnTo>
                      <a:pt x="21223" y="10439"/>
                    </a:lnTo>
                    <a:lnTo>
                      <a:pt x="21223" y="11850"/>
                    </a:lnTo>
                    <a:lnTo>
                      <a:pt x="20658" y="13262"/>
                    </a:lnTo>
                    <a:lnTo>
                      <a:pt x="19339" y="14668"/>
                    </a:lnTo>
                    <a:lnTo>
                      <a:pt x="17455" y="16079"/>
                    </a:lnTo>
                    <a:lnTo>
                      <a:pt x="14850" y="17491"/>
                    </a:lnTo>
                    <a:lnTo>
                      <a:pt x="11647" y="18902"/>
                    </a:lnTo>
                    <a:lnTo>
                      <a:pt x="7880" y="20248"/>
                    </a:lnTo>
                    <a:lnTo>
                      <a:pt x="3579" y="21599"/>
                    </a:lnTo>
                    <a:lnTo>
                      <a:pt x="3955" y="21599"/>
                    </a:lnTo>
                    <a:lnTo>
                      <a:pt x="8256" y="20248"/>
                    </a:lnTo>
                    <a:lnTo>
                      <a:pt x="12024" y="18902"/>
                    </a:lnTo>
                    <a:lnTo>
                      <a:pt x="15226" y="17491"/>
                    </a:lnTo>
                    <a:lnTo>
                      <a:pt x="17832" y="16109"/>
                    </a:lnTo>
                    <a:lnTo>
                      <a:pt x="19716" y="14698"/>
                    </a:lnTo>
                    <a:lnTo>
                      <a:pt x="21034" y="13292"/>
                    </a:lnTo>
                    <a:lnTo>
                      <a:pt x="21599" y="11850"/>
                    </a:lnTo>
                    <a:lnTo>
                      <a:pt x="21599" y="10439"/>
                    </a:lnTo>
                    <a:close/>
                  </a:path>
                </a:pathLst>
              </a:custGeom>
              <a:gradFill rotWithShape="0">
                <a:gsLst>
                  <a:gs pos="0">
                    <a:srgbClr val="0066CC"/>
                  </a:gs>
                  <a:gs pos="100000">
                    <a:srgbClr val="00448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lstStyle/>
              <a:p>
                <a:pPr eaLnBrk="1">
                  <a:defRPr/>
                </a:pPr>
                <a:endParaRPr lang="en-GB" sz="2400">
                  <a:solidFill>
                    <a:srgbClr val="000000"/>
                  </a:solidFill>
                  <a:ea typeface="MS PGothic" pitchFamily="34" charset="-128"/>
                  <a:sym typeface="Arial" pitchFamily="34" charset="0"/>
                </a:endParaRPr>
              </a:p>
            </p:txBody>
          </p:sp>
          <p:sp>
            <p:nvSpPr>
              <p:cNvPr id="77837" name="AutoShape 13">
                <a:extLst>
                  <a:ext uri="{FF2B5EF4-FFF2-40B4-BE49-F238E27FC236}">
                    <a16:creationId xmlns:a16="http://schemas.microsoft.com/office/drawing/2014/main" id="{D4B88CA3-50EB-7345-9644-0E1BDFDCE75A}"/>
                  </a:ext>
                </a:extLst>
              </p:cNvPr>
              <p:cNvSpPr>
                <a:spLocks/>
              </p:cNvSpPr>
              <p:nvPr/>
            </p:nvSpPr>
            <p:spPr bwMode="auto">
              <a:xfrm>
                <a:off x="6721476" y="0"/>
                <a:ext cx="1371600" cy="6851650"/>
              </a:xfrm>
              <a:custGeom>
                <a:avLst/>
                <a:gdLst>
                  <a:gd name="T0" fmla="*/ 685801 w 21600"/>
                  <a:gd name="T1" fmla="*/ 3425825 h 21600"/>
                  <a:gd name="T2" fmla="*/ 685801 w 21600"/>
                  <a:gd name="T3" fmla="*/ 3425825 h 21600"/>
                  <a:gd name="T4" fmla="*/ 685801 w 21600"/>
                  <a:gd name="T5" fmla="*/ 3425825 h 21600"/>
                  <a:gd name="T6" fmla="*/ 685801 w 21600"/>
                  <a:gd name="T7" fmla="*/ 3425825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449" y="10649"/>
                    </a:moveTo>
                    <a:lnTo>
                      <a:pt x="20847" y="9178"/>
                    </a:lnTo>
                    <a:lnTo>
                      <a:pt x="20270" y="8427"/>
                    </a:lnTo>
                    <a:lnTo>
                      <a:pt x="19668" y="7712"/>
                    </a:lnTo>
                    <a:lnTo>
                      <a:pt x="17862" y="6270"/>
                    </a:lnTo>
                    <a:lnTo>
                      <a:pt x="16657" y="5580"/>
                    </a:lnTo>
                    <a:lnTo>
                      <a:pt x="15303" y="4889"/>
                    </a:lnTo>
                    <a:lnTo>
                      <a:pt x="12317" y="3598"/>
                    </a:lnTo>
                    <a:lnTo>
                      <a:pt x="8855" y="2342"/>
                    </a:lnTo>
                    <a:lnTo>
                      <a:pt x="4816" y="1141"/>
                    </a:lnTo>
                    <a:lnTo>
                      <a:pt x="301" y="0"/>
                    </a:lnTo>
                    <a:lnTo>
                      <a:pt x="0" y="0"/>
                    </a:lnTo>
                    <a:lnTo>
                      <a:pt x="4515" y="1141"/>
                    </a:lnTo>
                    <a:lnTo>
                      <a:pt x="8554" y="2342"/>
                    </a:lnTo>
                    <a:lnTo>
                      <a:pt x="12016" y="3598"/>
                    </a:lnTo>
                    <a:lnTo>
                      <a:pt x="15002" y="4919"/>
                    </a:lnTo>
                    <a:lnTo>
                      <a:pt x="16356" y="5610"/>
                    </a:lnTo>
                    <a:lnTo>
                      <a:pt x="17560" y="6300"/>
                    </a:lnTo>
                    <a:lnTo>
                      <a:pt x="19367" y="7742"/>
                    </a:lnTo>
                    <a:lnTo>
                      <a:pt x="20119" y="8457"/>
                    </a:lnTo>
                    <a:lnTo>
                      <a:pt x="20546" y="9178"/>
                    </a:lnTo>
                    <a:lnTo>
                      <a:pt x="20997" y="9929"/>
                    </a:lnTo>
                    <a:lnTo>
                      <a:pt x="21148" y="10649"/>
                    </a:lnTo>
                    <a:lnTo>
                      <a:pt x="21298" y="11400"/>
                    </a:lnTo>
                    <a:lnTo>
                      <a:pt x="21148" y="12151"/>
                    </a:lnTo>
                    <a:lnTo>
                      <a:pt x="20847" y="12871"/>
                    </a:lnTo>
                    <a:lnTo>
                      <a:pt x="20546" y="13617"/>
                    </a:lnTo>
                    <a:lnTo>
                      <a:pt x="19969" y="14338"/>
                    </a:lnTo>
                    <a:lnTo>
                      <a:pt x="19216" y="15088"/>
                    </a:lnTo>
                    <a:lnTo>
                      <a:pt x="17109" y="16530"/>
                    </a:lnTo>
                    <a:lnTo>
                      <a:pt x="14701" y="17851"/>
                    </a:lnTo>
                    <a:lnTo>
                      <a:pt x="11866" y="19137"/>
                    </a:lnTo>
                    <a:lnTo>
                      <a:pt x="8404" y="20398"/>
                    </a:lnTo>
                    <a:lnTo>
                      <a:pt x="4515" y="21599"/>
                    </a:lnTo>
                    <a:lnTo>
                      <a:pt x="4816" y="21599"/>
                    </a:lnTo>
                    <a:lnTo>
                      <a:pt x="8705" y="20398"/>
                    </a:lnTo>
                    <a:lnTo>
                      <a:pt x="12167" y="19137"/>
                    </a:lnTo>
                    <a:lnTo>
                      <a:pt x="15002" y="17881"/>
                    </a:lnTo>
                    <a:lnTo>
                      <a:pt x="17410" y="16560"/>
                    </a:lnTo>
                    <a:lnTo>
                      <a:pt x="19517" y="15118"/>
                    </a:lnTo>
                    <a:lnTo>
                      <a:pt x="20270" y="14368"/>
                    </a:lnTo>
                    <a:lnTo>
                      <a:pt x="20847" y="13647"/>
                    </a:lnTo>
                    <a:lnTo>
                      <a:pt x="21148" y="12901"/>
                    </a:lnTo>
                    <a:lnTo>
                      <a:pt x="21449" y="12151"/>
                    </a:lnTo>
                    <a:lnTo>
                      <a:pt x="21599" y="11400"/>
                    </a:lnTo>
                    <a:lnTo>
                      <a:pt x="21449" y="10649"/>
                    </a:lnTo>
                    <a:close/>
                  </a:path>
                </a:pathLst>
              </a:custGeom>
              <a:gradFill rotWithShape="0">
                <a:gsLst>
                  <a:gs pos="0">
                    <a:srgbClr val="0066CC"/>
                  </a:gs>
                  <a:gs pos="100000">
                    <a:srgbClr val="00448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lstStyle/>
              <a:p>
                <a:pPr eaLnBrk="1">
                  <a:defRPr/>
                </a:pPr>
                <a:endParaRPr lang="en-GB" sz="2400">
                  <a:solidFill>
                    <a:srgbClr val="000000"/>
                  </a:solidFill>
                  <a:ea typeface="MS PGothic" pitchFamily="34" charset="-128"/>
                  <a:sym typeface="Arial" pitchFamily="34" charset="0"/>
                </a:endParaRPr>
              </a:p>
            </p:txBody>
          </p:sp>
          <p:sp>
            <p:nvSpPr>
              <p:cNvPr id="77838" name="AutoShape 14">
                <a:extLst>
                  <a:ext uri="{FF2B5EF4-FFF2-40B4-BE49-F238E27FC236}">
                    <a16:creationId xmlns:a16="http://schemas.microsoft.com/office/drawing/2014/main" id="{BF73A4D1-3751-D042-867E-BB2C8CA662A5}"/>
                  </a:ext>
                </a:extLst>
              </p:cNvPr>
              <p:cNvSpPr>
                <a:spLocks/>
              </p:cNvSpPr>
              <p:nvPr/>
            </p:nvSpPr>
            <p:spPr bwMode="auto">
              <a:xfrm>
                <a:off x="3351213" y="0"/>
                <a:ext cx="238125" cy="6851650"/>
              </a:xfrm>
              <a:custGeom>
                <a:avLst/>
                <a:gdLst>
                  <a:gd name="T0" fmla="*/ 119063 w 21600"/>
                  <a:gd name="T1" fmla="*/ 3425825 h 21600"/>
                  <a:gd name="T2" fmla="*/ 119063 w 21600"/>
                  <a:gd name="T3" fmla="*/ 3425825 h 21600"/>
                  <a:gd name="T4" fmla="*/ 119063 w 21600"/>
                  <a:gd name="T5" fmla="*/ 3425825 h 21600"/>
                  <a:gd name="T6" fmla="*/ 119063 w 21600"/>
                  <a:gd name="T7" fmla="*/ 3425825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609" y="9718"/>
                    </a:moveTo>
                    <a:lnTo>
                      <a:pt x="4348" y="8157"/>
                    </a:lnTo>
                    <a:lnTo>
                      <a:pt x="6088" y="6661"/>
                    </a:lnTo>
                    <a:lnTo>
                      <a:pt x="8553" y="5279"/>
                    </a:lnTo>
                    <a:lnTo>
                      <a:pt x="11162" y="3958"/>
                    </a:lnTo>
                    <a:lnTo>
                      <a:pt x="12032" y="3358"/>
                    </a:lnTo>
                    <a:lnTo>
                      <a:pt x="13771" y="2787"/>
                    </a:lnTo>
                    <a:lnTo>
                      <a:pt x="15511" y="2222"/>
                    </a:lnTo>
                    <a:lnTo>
                      <a:pt x="16381" y="1711"/>
                    </a:lnTo>
                    <a:lnTo>
                      <a:pt x="18120" y="1231"/>
                    </a:lnTo>
                    <a:lnTo>
                      <a:pt x="18990" y="780"/>
                    </a:lnTo>
                    <a:lnTo>
                      <a:pt x="20730" y="360"/>
                    </a:lnTo>
                    <a:lnTo>
                      <a:pt x="21600" y="0"/>
                    </a:lnTo>
                    <a:lnTo>
                      <a:pt x="19860" y="0"/>
                    </a:lnTo>
                    <a:lnTo>
                      <a:pt x="18990" y="360"/>
                    </a:lnTo>
                    <a:lnTo>
                      <a:pt x="17251" y="780"/>
                    </a:lnTo>
                    <a:lnTo>
                      <a:pt x="16381" y="1231"/>
                    </a:lnTo>
                    <a:lnTo>
                      <a:pt x="14641" y="1711"/>
                    </a:lnTo>
                    <a:lnTo>
                      <a:pt x="13771" y="2222"/>
                    </a:lnTo>
                    <a:lnTo>
                      <a:pt x="12032" y="2787"/>
                    </a:lnTo>
                    <a:lnTo>
                      <a:pt x="10292" y="3358"/>
                    </a:lnTo>
                    <a:lnTo>
                      <a:pt x="9422" y="3958"/>
                    </a:lnTo>
                    <a:lnTo>
                      <a:pt x="6958" y="5279"/>
                    </a:lnTo>
                    <a:lnTo>
                      <a:pt x="4348" y="6661"/>
                    </a:lnTo>
                    <a:lnTo>
                      <a:pt x="2609" y="8157"/>
                    </a:lnTo>
                    <a:lnTo>
                      <a:pt x="869" y="9718"/>
                    </a:lnTo>
                    <a:lnTo>
                      <a:pt x="0" y="11400"/>
                    </a:lnTo>
                    <a:lnTo>
                      <a:pt x="869" y="13022"/>
                    </a:lnTo>
                    <a:lnTo>
                      <a:pt x="1739" y="14608"/>
                    </a:lnTo>
                    <a:lnTo>
                      <a:pt x="3479" y="16109"/>
                    </a:lnTo>
                    <a:lnTo>
                      <a:pt x="5218" y="17581"/>
                    </a:lnTo>
                    <a:lnTo>
                      <a:pt x="8553" y="18987"/>
                    </a:lnTo>
                    <a:lnTo>
                      <a:pt x="12902" y="20308"/>
                    </a:lnTo>
                    <a:lnTo>
                      <a:pt x="18120" y="21599"/>
                    </a:lnTo>
                    <a:lnTo>
                      <a:pt x="19860" y="21599"/>
                    </a:lnTo>
                    <a:lnTo>
                      <a:pt x="14641" y="20308"/>
                    </a:lnTo>
                    <a:lnTo>
                      <a:pt x="10292" y="18987"/>
                    </a:lnTo>
                    <a:lnTo>
                      <a:pt x="6958" y="17581"/>
                    </a:lnTo>
                    <a:lnTo>
                      <a:pt x="5218" y="16139"/>
                    </a:lnTo>
                    <a:lnTo>
                      <a:pt x="3479" y="14608"/>
                    </a:lnTo>
                    <a:lnTo>
                      <a:pt x="2609" y="13052"/>
                    </a:lnTo>
                    <a:lnTo>
                      <a:pt x="1739" y="11400"/>
                    </a:lnTo>
                    <a:lnTo>
                      <a:pt x="2609" y="9718"/>
                    </a:lnTo>
                    <a:close/>
                  </a:path>
                </a:pathLst>
              </a:custGeom>
              <a:gradFill rotWithShape="0">
                <a:gsLst>
                  <a:gs pos="0">
                    <a:srgbClr val="0066CC"/>
                  </a:gs>
                  <a:gs pos="100000">
                    <a:srgbClr val="00448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lstStyle/>
              <a:p>
                <a:pPr eaLnBrk="1">
                  <a:defRPr/>
                </a:pPr>
                <a:endParaRPr lang="en-GB" sz="2400">
                  <a:solidFill>
                    <a:srgbClr val="000000"/>
                  </a:solidFill>
                  <a:ea typeface="MS PGothic" pitchFamily="34" charset="-128"/>
                  <a:sym typeface="Arial" pitchFamily="34" charset="0"/>
                </a:endParaRPr>
              </a:p>
            </p:txBody>
          </p:sp>
          <p:sp>
            <p:nvSpPr>
              <p:cNvPr id="77839" name="AutoShape 15">
                <a:extLst>
                  <a:ext uri="{FF2B5EF4-FFF2-40B4-BE49-F238E27FC236}">
                    <a16:creationId xmlns:a16="http://schemas.microsoft.com/office/drawing/2014/main" id="{9F4E487B-C6D2-E543-B383-26289FE2C8AD}"/>
                  </a:ext>
                </a:extLst>
              </p:cNvPr>
              <p:cNvSpPr>
                <a:spLocks/>
              </p:cNvSpPr>
              <p:nvPr/>
            </p:nvSpPr>
            <p:spPr bwMode="auto">
              <a:xfrm>
                <a:off x="2665413" y="0"/>
                <a:ext cx="476250" cy="6851650"/>
              </a:xfrm>
              <a:custGeom>
                <a:avLst/>
                <a:gdLst>
                  <a:gd name="T0" fmla="*/ 238126 w 21600"/>
                  <a:gd name="T1" fmla="*/ 3425825 h 21600"/>
                  <a:gd name="T2" fmla="*/ 238126 w 21600"/>
                  <a:gd name="T3" fmla="*/ 3425825 h 21600"/>
                  <a:gd name="T4" fmla="*/ 238126 w 21600"/>
                  <a:gd name="T5" fmla="*/ 3425825 h 21600"/>
                  <a:gd name="T6" fmla="*/ 238126 w 21600"/>
                  <a:gd name="T7" fmla="*/ 3425825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300" y="10319"/>
                    </a:moveTo>
                    <a:lnTo>
                      <a:pt x="2167" y="8758"/>
                    </a:lnTo>
                    <a:lnTo>
                      <a:pt x="3901" y="7261"/>
                    </a:lnTo>
                    <a:lnTo>
                      <a:pt x="6068" y="5850"/>
                    </a:lnTo>
                    <a:lnTo>
                      <a:pt x="9102" y="4499"/>
                    </a:lnTo>
                    <a:lnTo>
                      <a:pt x="11703" y="3207"/>
                    </a:lnTo>
                    <a:lnTo>
                      <a:pt x="15098" y="2041"/>
                    </a:lnTo>
                    <a:lnTo>
                      <a:pt x="18132" y="960"/>
                    </a:lnTo>
                    <a:lnTo>
                      <a:pt x="21599" y="0"/>
                    </a:lnTo>
                    <a:lnTo>
                      <a:pt x="20733" y="0"/>
                    </a:lnTo>
                    <a:lnTo>
                      <a:pt x="17265" y="960"/>
                    </a:lnTo>
                    <a:lnTo>
                      <a:pt x="14303" y="2041"/>
                    </a:lnTo>
                    <a:lnTo>
                      <a:pt x="11269" y="3207"/>
                    </a:lnTo>
                    <a:lnTo>
                      <a:pt x="8235" y="4499"/>
                    </a:lnTo>
                    <a:lnTo>
                      <a:pt x="5634" y="5850"/>
                    </a:lnTo>
                    <a:lnTo>
                      <a:pt x="3467" y="7261"/>
                    </a:lnTo>
                    <a:lnTo>
                      <a:pt x="1733" y="8758"/>
                    </a:lnTo>
                    <a:lnTo>
                      <a:pt x="433" y="10319"/>
                    </a:lnTo>
                    <a:lnTo>
                      <a:pt x="0" y="11881"/>
                    </a:lnTo>
                    <a:lnTo>
                      <a:pt x="866" y="13382"/>
                    </a:lnTo>
                    <a:lnTo>
                      <a:pt x="2167" y="14878"/>
                    </a:lnTo>
                    <a:lnTo>
                      <a:pt x="3901" y="16290"/>
                    </a:lnTo>
                    <a:lnTo>
                      <a:pt x="6935" y="17701"/>
                    </a:lnTo>
                    <a:lnTo>
                      <a:pt x="10402" y="19047"/>
                    </a:lnTo>
                    <a:lnTo>
                      <a:pt x="14664" y="20338"/>
                    </a:lnTo>
                    <a:lnTo>
                      <a:pt x="19866" y="21599"/>
                    </a:lnTo>
                    <a:lnTo>
                      <a:pt x="20733" y="21599"/>
                    </a:lnTo>
                    <a:lnTo>
                      <a:pt x="15531" y="20338"/>
                    </a:lnTo>
                    <a:lnTo>
                      <a:pt x="11269" y="19047"/>
                    </a:lnTo>
                    <a:lnTo>
                      <a:pt x="7802" y="17701"/>
                    </a:lnTo>
                    <a:lnTo>
                      <a:pt x="4767" y="16320"/>
                    </a:lnTo>
                    <a:lnTo>
                      <a:pt x="3034" y="14878"/>
                    </a:lnTo>
                    <a:lnTo>
                      <a:pt x="1733" y="13412"/>
                    </a:lnTo>
                    <a:lnTo>
                      <a:pt x="866" y="11881"/>
                    </a:lnTo>
                    <a:lnTo>
                      <a:pt x="1300" y="10319"/>
                    </a:lnTo>
                    <a:close/>
                  </a:path>
                </a:pathLst>
              </a:custGeom>
              <a:gradFill rotWithShape="0">
                <a:gsLst>
                  <a:gs pos="0">
                    <a:srgbClr val="0066CC"/>
                  </a:gs>
                  <a:gs pos="100000">
                    <a:srgbClr val="00448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lstStyle/>
              <a:p>
                <a:pPr eaLnBrk="1">
                  <a:defRPr/>
                </a:pPr>
                <a:endParaRPr lang="en-GB" sz="2400">
                  <a:solidFill>
                    <a:srgbClr val="000000"/>
                  </a:solidFill>
                  <a:ea typeface="MS PGothic" pitchFamily="34" charset="-128"/>
                  <a:sym typeface="Arial" pitchFamily="34" charset="0"/>
                </a:endParaRPr>
              </a:p>
            </p:txBody>
          </p:sp>
          <p:sp>
            <p:nvSpPr>
              <p:cNvPr id="77840" name="AutoShape 16">
                <a:extLst>
                  <a:ext uri="{FF2B5EF4-FFF2-40B4-BE49-F238E27FC236}">
                    <a16:creationId xmlns:a16="http://schemas.microsoft.com/office/drawing/2014/main" id="{98C7FEEE-FBD8-CE4A-9F5D-56D00E58C807}"/>
                  </a:ext>
                </a:extLst>
              </p:cNvPr>
              <p:cNvSpPr>
                <a:spLocks/>
              </p:cNvSpPr>
              <p:nvPr/>
            </p:nvSpPr>
            <p:spPr bwMode="auto">
              <a:xfrm>
                <a:off x="2028825" y="0"/>
                <a:ext cx="674688" cy="6851650"/>
              </a:xfrm>
              <a:custGeom>
                <a:avLst/>
                <a:gdLst>
                  <a:gd name="T0" fmla="*/ 337344 w 21600"/>
                  <a:gd name="T1" fmla="*/ 3425825 h 21600"/>
                  <a:gd name="T2" fmla="*/ 337344 w 21600"/>
                  <a:gd name="T3" fmla="*/ 3425825 h 21600"/>
                  <a:gd name="T4" fmla="*/ 337344 w 21600"/>
                  <a:gd name="T5" fmla="*/ 3425825 h 21600"/>
                  <a:gd name="T6" fmla="*/ 337344 w 21600"/>
                  <a:gd name="T7" fmla="*/ 3425825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599" y="0"/>
                    </a:moveTo>
                    <a:lnTo>
                      <a:pt x="20988" y="0"/>
                    </a:lnTo>
                    <a:lnTo>
                      <a:pt x="16098" y="1111"/>
                    </a:lnTo>
                    <a:lnTo>
                      <a:pt x="12175" y="2312"/>
                    </a:lnTo>
                    <a:lnTo>
                      <a:pt x="8507" y="3538"/>
                    </a:lnTo>
                    <a:lnTo>
                      <a:pt x="5450" y="4859"/>
                    </a:lnTo>
                    <a:lnTo>
                      <a:pt x="3311" y="6240"/>
                    </a:lnTo>
                    <a:lnTo>
                      <a:pt x="1477" y="7652"/>
                    </a:lnTo>
                    <a:lnTo>
                      <a:pt x="305" y="9118"/>
                    </a:lnTo>
                    <a:lnTo>
                      <a:pt x="0" y="10619"/>
                    </a:lnTo>
                    <a:lnTo>
                      <a:pt x="305" y="12031"/>
                    </a:lnTo>
                    <a:lnTo>
                      <a:pt x="1222" y="13442"/>
                    </a:lnTo>
                    <a:lnTo>
                      <a:pt x="2394" y="14818"/>
                    </a:lnTo>
                    <a:lnTo>
                      <a:pt x="4533" y="16230"/>
                    </a:lnTo>
                    <a:lnTo>
                      <a:pt x="6979" y="17611"/>
                    </a:lnTo>
                    <a:lnTo>
                      <a:pt x="10035" y="18957"/>
                    </a:lnTo>
                    <a:lnTo>
                      <a:pt x="13703" y="20308"/>
                    </a:lnTo>
                    <a:lnTo>
                      <a:pt x="17626" y="21599"/>
                    </a:lnTo>
                    <a:lnTo>
                      <a:pt x="18237" y="21599"/>
                    </a:lnTo>
                    <a:lnTo>
                      <a:pt x="14315" y="20308"/>
                    </a:lnTo>
                    <a:lnTo>
                      <a:pt x="10647" y="18957"/>
                    </a:lnTo>
                    <a:lnTo>
                      <a:pt x="7590" y="17611"/>
                    </a:lnTo>
                    <a:lnTo>
                      <a:pt x="5145" y="16230"/>
                    </a:lnTo>
                    <a:lnTo>
                      <a:pt x="3005" y="14818"/>
                    </a:lnTo>
                    <a:lnTo>
                      <a:pt x="1783" y="13442"/>
                    </a:lnTo>
                    <a:lnTo>
                      <a:pt x="916" y="12031"/>
                    </a:lnTo>
                    <a:lnTo>
                      <a:pt x="611" y="10619"/>
                    </a:lnTo>
                    <a:lnTo>
                      <a:pt x="916" y="9118"/>
                    </a:lnTo>
                    <a:lnTo>
                      <a:pt x="2088" y="7652"/>
                    </a:lnTo>
                    <a:lnTo>
                      <a:pt x="3616" y="6240"/>
                    </a:lnTo>
                    <a:lnTo>
                      <a:pt x="6062" y="4859"/>
                    </a:lnTo>
                    <a:lnTo>
                      <a:pt x="9118" y="3538"/>
                    </a:lnTo>
                    <a:lnTo>
                      <a:pt x="12481" y="2312"/>
                    </a:lnTo>
                    <a:lnTo>
                      <a:pt x="16709" y="1111"/>
                    </a:lnTo>
                    <a:lnTo>
                      <a:pt x="21599" y="0"/>
                    </a:lnTo>
                    <a:close/>
                  </a:path>
                </a:pathLst>
              </a:custGeom>
              <a:gradFill rotWithShape="0">
                <a:gsLst>
                  <a:gs pos="0">
                    <a:srgbClr val="0066CC"/>
                  </a:gs>
                  <a:gs pos="100000">
                    <a:srgbClr val="00448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lstStyle/>
              <a:p>
                <a:pPr eaLnBrk="1">
                  <a:defRPr/>
                </a:pPr>
                <a:endParaRPr lang="en-GB" sz="2400">
                  <a:solidFill>
                    <a:srgbClr val="000000"/>
                  </a:solidFill>
                  <a:ea typeface="MS PGothic" pitchFamily="34" charset="-128"/>
                  <a:sym typeface="Arial" pitchFamily="34" charset="0"/>
                </a:endParaRPr>
              </a:p>
            </p:txBody>
          </p:sp>
          <p:sp>
            <p:nvSpPr>
              <p:cNvPr id="77841" name="AutoShape 17">
                <a:extLst>
                  <a:ext uri="{FF2B5EF4-FFF2-40B4-BE49-F238E27FC236}">
                    <a16:creationId xmlns:a16="http://schemas.microsoft.com/office/drawing/2014/main" id="{ADCEF842-9724-0940-94E4-D5F437C4EFAD}"/>
                  </a:ext>
                </a:extLst>
              </p:cNvPr>
              <p:cNvSpPr>
                <a:spLocks/>
              </p:cNvSpPr>
              <p:nvPr/>
            </p:nvSpPr>
            <p:spPr bwMode="auto">
              <a:xfrm>
                <a:off x="1333500" y="0"/>
                <a:ext cx="912813" cy="6851650"/>
              </a:xfrm>
              <a:custGeom>
                <a:avLst/>
                <a:gdLst>
                  <a:gd name="T0" fmla="*/ 456407 w 21600"/>
                  <a:gd name="T1" fmla="*/ 3425825 h 21600"/>
                  <a:gd name="T2" fmla="*/ 456407 w 21600"/>
                  <a:gd name="T3" fmla="*/ 3425825 h 21600"/>
                  <a:gd name="T4" fmla="*/ 456407 w 21600"/>
                  <a:gd name="T5" fmla="*/ 3425825 h 21600"/>
                  <a:gd name="T6" fmla="*/ 456407 w 21600"/>
                  <a:gd name="T7" fmla="*/ 3425825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451" y="10739"/>
                    </a:moveTo>
                    <a:lnTo>
                      <a:pt x="903" y="9238"/>
                    </a:lnTo>
                    <a:lnTo>
                      <a:pt x="2032" y="7802"/>
                    </a:lnTo>
                    <a:lnTo>
                      <a:pt x="3612" y="6390"/>
                    </a:lnTo>
                    <a:lnTo>
                      <a:pt x="6096" y="5009"/>
                    </a:lnTo>
                    <a:lnTo>
                      <a:pt x="8993" y="3658"/>
                    </a:lnTo>
                    <a:lnTo>
                      <a:pt x="12606" y="2402"/>
                    </a:lnTo>
                    <a:lnTo>
                      <a:pt x="16896" y="1171"/>
                    </a:lnTo>
                    <a:lnTo>
                      <a:pt x="21599" y="0"/>
                    </a:lnTo>
                    <a:lnTo>
                      <a:pt x="21148" y="0"/>
                    </a:lnTo>
                    <a:lnTo>
                      <a:pt x="16444" y="1171"/>
                    </a:lnTo>
                    <a:lnTo>
                      <a:pt x="12154" y="2402"/>
                    </a:lnTo>
                    <a:lnTo>
                      <a:pt x="8542" y="3688"/>
                    </a:lnTo>
                    <a:lnTo>
                      <a:pt x="5644" y="5009"/>
                    </a:lnTo>
                    <a:lnTo>
                      <a:pt x="3160" y="6390"/>
                    </a:lnTo>
                    <a:lnTo>
                      <a:pt x="1580" y="7802"/>
                    </a:lnTo>
                    <a:lnTo>
                      <a:pt x="451" y="9268"/>
                    </a:lnTo>
                    <a:lnTo>
                      <a:pt x="0" y="10739"/>
                    </a:lnTo>
                    <a:lnTo>
                      <a:pt x="225" y="12181"/>
                    </a:lnTo>
                    <a:lnTo>
                      <a:pt x="1128" y="13587"/>
                    </a:lnTo>
                    <a:lnTo>
                      <a:pt x="2483" y="14998"/>
                    </a:lnTo>
                    <a:lnTo>
                      <a:pt x="4515" y="16380"/>
                    </a:lnTo>
                    <a:lnTo>
                      <a:pt x="7187" y="17761"/>
                    </a:lnTo>
                    <a:lnTo>
                      <a:pt x="10348" y="19077"/>
                    </a:lnTo>
                    <a:lnTo>
                      <a:pt x="13960" y="20368"/>
                    </a:lnTo>
                    <a:lnTo>
                      <a:pt x="18213" y="21599"/>
                    </a:lnTo>
                    <a:lnTo>
                      <a:pt x="18664" y="21599"/>
                    </a:lnTo>
                    <a:lnTo>
                      <a:pt x="14412" y="20368"/>
                    </a:lnTo>
                    <a:lnTo>
                      <a:pt x="10800" y="19077"/>
                    </a:lnTo>
                    <a:lnTo>
                      <a:pt x="7639" y="17761"/>
                    </a:lnTo>
                    <a:lnTo>
                      <a:pt x="4967" y="16380"/>
                    </a:lnTo>
                    <a:lnTo>
                      <a:pt x="2935" y="14998"/>
                    </a:lnTo>
                    <a:lnTo>
                      <a:pt x="1580" y="13587"/>
                    </a:lnTo>
                    <a:lnTo>
                      <a:pt x="677" y="12181"/>
                    </a:lnTo>
                    <a:lnTo>
                      <a:pt x="451" y="10739"/>
                    </a:lnTo>
                    <a:close/>
                  </a:path>
                </a:pathLst>
              </a:custGeom>
              <a:gradFill rotWithShape="0">
                <a:gsLst>
                  <a:gs pos="0">
                    <a:srgbClr val="0066CC"/>
                  </a:gs>
                  <a:gs pos="100000">
                    <a:srgbClr val="00448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lstStyle/>
              <a:p>
                <a:pPr eaLnBrk="1">
                  <a:defRPr/>
                </a:pPr>
                <a:endParaRPr lang="en-GB" sz="2400">
                  <a:solidFill>
                    <a:srgbClr val="000000"/>
                  </a:solidFill>
                  <a:ea typeface="MS PGothic" pitchFamily="34" charset="-128"/>
                  <a:sym typeface="Arial" pitchFamily="34" charset="0"/>
                </a:endParaRPr>
              </a:p>
            </p:txBody>
          </p:sp>
          <p:sp>
            <p:nvSpPr>
              <p:cNvPr id="77842" name="AutoShape 18">
                <a:extLst>
                  <a:ext uri="{FF2B5EF4-FFF2-40B4-BE49-F238E27FC236}">
                    <a16:creationId xmlns:a16="http://schemas.microsoft.com/office/drawing/2014/main" id="{23B53058-9A74-884C-8CCB-AB12E95D072C}"/>
                  </a:ext>
                </a:extLst>
              </p:cNvPr>
              <p:cNvSpPr>
                <a:spLocks/>
              </p:cNvSpPr>
              <p:nvPr/>
            </p:nvSpPr>
            <p:spPr bwMode="auto">
              <a:xfrm>
                <a:off x="657225" y="0"/>
                <a:ext cx="1169988" cy="6851650"/>
              </a:xfrm>
              <a:custGeom>
                <a:avLst/>
                <a:gdLst>
                  <a:gd name="T0" fmla="*/ 584994 w 21600"/>
                  <a:gd name="T1" fmla="*/ 3425825 h 21600"/>
                  <a:gd name="T2" fmla="*/ 584994 w 21600"/>
                  <a:gd name="T3" fmla="*/ 3425825 h 21600"/>
                  <a:gd name="T4" fmla="*/ 584994 w 21600"/>
                  <a:gd name="T5" fmla="*/ 3425825 h 21600"/>
                  <a:gd name="T6" fmla="*/ 584994 w 21600"/>
                  <a:gd name="T7" fmla="*/ 3425825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352" y="10499"/>
                    </a:moveTo>
                    <a:lnTo>
                      <a:pt x="852" y="8998"/>
                    </a:lnTo>
                    <a:lnTo>
                      <a:pt x="2086" y="7531"/>
                    </a:lnTo>
                    <a:lnTo>
                      <a:pt x="3849" y="6120"/>
                    </a:lnTo>
                    <a:lnTo>
                      <a:pt x="6318" y="4709"/>
                    </a:lnTo>
                    <a:lnTo>
                      <a:pt x="9286" y="3448"/>
                    </a:lnTo>
                    <a:lnTo>
                      <a:pt x="12989" y="2222"/>
                    </a:lnTo>
                    <a:lnTo>
                      <a:pt x="17044" y="1081"/>
                    </a:lnTo>
                    <a:lnTo>
                      <a:pt x="21600" y="0"/>
                    </a:lnTo>
                    <a:lnTo>
                      <a:pt x="21247" y="0"/>
                    </a:lnTo>
                    <a:lnTo>
                      <a:pt x="16692" y="1050"/>
                    </a:lnTo>
                    <a:lnTo>
                      <a:pt x="12636" y="2192"/>
                    </a:lnTo>
                    <a:lnTo>
                      <a:pt x="9139" y="3418"/>
                    </a:lnTo>
                    <a:lnTo>
                      <a:pt x="6142" y="4709"/>
                    </a:lnTo>
                    <a:lnTo>
                      <a:pt x="3673" y="6090"/>
                    </a:lnTo>
                    <a:lnTo>
                      <a:pt x="1733" y="7531"/>
                    </a:lnTo>
                    <a:lnTo>
                      <a:pt x="528" y="8998"/>
                    </a:lnTo>
                    <a:lnTo>
                      <a:pt x="0" y="10499"/>
                    </a:lnTo>
                    <a:lnTo>
                      <a:pt x="176" y="12031"/>
                    </a:lnTo>
                    <a:lnTo>
                      <a:pt x="852" y="13557"/>
                    </a:lnTo>
                    <a:lnTo>
                      <a:pt x="2262" y="15088"/>
                    </a:lnTo>
                    <a:lnTo>
                      <a:pt x="4378" y="16590"/>
                    </a:lnTo>
                    <a:lnTo>
                      <a:pt x="6671" y="17881"/>
                    </a:lnTo>
                    <a:lnTo>
                      <a:pt x="9286" y="19137"/>
                    </a:lnTo>
                    <a:lnTo>
                      <a:pt x="12460" y="20398"/>
                    </a:lnTo>
                    <a:lnTo>
                      <a:pt x="15986" y="21599"/>
                    </a:lnTo>
                    <a:lnTo>
                      <a:pt x="16339" y="21599"/>
                    </a:lnTo>
                    <a:lnTo>
                      <a:pt x="12813" y="20398"/>
                    </a:lnTo>
                    <a:lnTo>
                      <a:pt x="9639" y="19137"/>
                    </a:lnTo>
                    <a:lnTo>
                      <a:pt x="7023" y="17881"/>
                    </a:lnTo>
                    <a:lnTo>
                      <a:pt x="4731" y="16590"/>
                    </a:lnTo>
                    <a:lnTo>
                      <a:pt x="2615" y="15088"/>
                    </a:lnTo>
                    <a:lnTo>
                      <a:pt x="1204" y="13557"/>
                    </a:lnTo>
                    <a:lnTo>
                      <a:pt x="528" y="12031"/>
                    </a:lnTo>
                    <a:lnTo>
                      <a:pt x="352" y="10499"/>
                    </a:lnTo>
                    <a:close/>
                  </a:path>
                </a:pathLst>
              </a:custGeom>
              <a:gradFill rotWithShape="0">
                <a:gsLst>
                  <a:gs pos="0">
                    <a:srgbClr val="0066CC"/>
                  </a:gs>
                  <a:gs pos="100000">
                    <a:srgbClr val="00448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lstStyle/>
              <a:p>
                <a:pPr eaLnBrk="1">
                  <a:defRPr/>
                </a:pPr>
                <a:endParaRPr lang="en-GB" sz="2400">
                  <a:solidFill>
                    <a:srgbClr val="000000"/>
                  </a:solidFill>
                  <a:ea typeface="MS PGothic" pitchFamily="34" charset="-128"/>
                  <a:sym typeface="Arial" pitchFamily="34" charset="0"/>
                </a:endParaRPr>
              </a:p>
            </p:txBody>
          </p:sp>
          <p:sp>
            <p:nvSpPr>
              <p:cNvPr id="77843" name="AutoShape 19">
                <a:extLst>
                  <a:ext uri="{FF2B5EF4-FFF2-40B4-BE49-F238E27FC236}">
                    <a16:creationId xmlns:a16="http://schemas.microsoft.com/office/drawing/2014/main" id="{413FDE34-CCAF-9946-BF05-B7F8E7009A0A}"/>
                  </a:ext>
                </a:extLst>
              </p:cNvPr>
              <p:cNvSpPr>
                <a:spLocks/>
              </p:cNvSpPr>
              <p:nvPr/>
            </p:nvSpPr>
            <p:spPr bwMode="auto">
              <a:xfrm>
                <a:off x="0" y="0"/>
                <a:ext cx="1333500" cy="6851650"/>
              </a:xfrm>
              <a:custGeom>
                <a:avLst/>
                <a:gdLst>
                  <a:gd name="T0" fmla="*/ 666750 w 21600"/>
                  <a:gd name="T1" fmla="*/ 3425825 h 21600"/>
                  <a:gd name="T2" fmla="*/ 666750 w 21600"/>
                  <a:gd name="T3" fmla="*/ 3425825 h 21600"/>
                  <a:gd name="T4" fmla="*/ 666750 w 21600"/>
                  <a:gd name="T5" fmla="*/ 3425825 h 21600"/>
                  <a:gd name="T6" fmla="*/ 666750 w 21600"/>
                  <a:gd name="T7" fmla="*/ 3425825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464" y="9749"/>
                    </a:moveTo>
                    <a:lnTo>
                      <a:pt x="1238" y="8547"/>
                    </a:lnTo>
                    <a:lnTo>
                      <a:pt x="2477" y="7381"/>
                    </a:lnTo>
                    <a:lnTo>
                      <a:pt x="4154" y="6180"/>
                    </a:lnTo>
                    <a:lnTo>
                      <a:pt x="6477" y="4979"/>
                    </a:lnTo>
                    <a:lnTo>
                      <a:pt x="9419" y="3778"/>
                    </a:lnTo>
                    <a:lnTo>
                      <a:pt x="12800" y="2552"/>
                    </a:lnTo>
                    <a:lnTo>
                      <a:pt x="16980" y="1291"/>
                    </a:lnTo>
                    <a:lnTo>
                      <a:pt x="19122" y="660"/>
                    </a:lnTo>
                    <a:lnTo>
                      <a:pt x="21599" y="0"/>
                    </a:lnTo>
                    <a:lnTo>
                      <a:pt x="21290" y="0"/>
                    </a:lnTo>
                    <a:lnTo>
                      <a:pt x="18812" y="660"/>
                    </a:lnTo>
                    <a:lnTo>
                      <a:pt x="16516" y="1291"/>
                    </a:lnTo>
                    <a:lnTo>
                      <a:pt x="12490" y="2552"/>
                    </a:lnTo>
                    <a:lnTo>
                      <a:pt x="9109" y="3778"/>
                    </a:lnTo>
                    <a:lnTo>
                      <a:pt x="6167" y="4979"/>
                    </a:lnTo>
                    <a:lnTo>
                      <a:pt x="3870" y="6180"/>
                    </a:lnTo>
                    <a:lnTo>
                      <a:pt x="2167" y="7351"/>
                    </a:lnTo>
                    <a:lnTo>
                      <a:pt x="929" y="8517"/>
                    </a:lnTo>
                    <a:lnTo>
                      <a:pt x="154" y="9718"/>
                    </a:lnTo>
                    <a:lnTo>
                      <a:pt x="0" y="11010"/>
                    </a:lnTo>
                    <a:lnTo>
                      <a:pt x="309" y="12361"/>
                    </a:lnTo>
                    <a:lnTo>
                      <a:pt x="1238" y="13707"/>
                    </a:lnTo>
                    <a:lnTo>
                      <a:pt x="2941" y="15149"/>
                    </a:lnTo>
                    <a:lnTo>
                      <a:pt x="3870" y="15869"/>
                    </a:lnTo>
                    <a:lnTo>
                      <a:pt x="5083" y="16620"/>
                    </a:lnTo>
                    <a:lnTo>
                      <a:pt x="6322" y="17401"/>
                    </a:lnTo>
                    <a:lnTo>
                      <a:pt x="7870" y="18211"/>
                    </a:lnTo>
                    <a:lnTo>
                      <a:pt x="9419" y="19017"/>
                    </a:lnTo>
                    <a:lnTo>
                      <a:pt x="11277" y="19858"/>
                    </a:lnTo>
                    <a:lnTo>
                      <a:pt x="13109" y="20699"/>
                    </a:lnTo>
                    <a:lnTo>
                      <a:pt x="15277" y="21599"/>
                    </a:lnTo>
                    <a:lnTo>
                      <a:pt x="15587" y="21599"/>
                    </a:lnTo>
                    <a:lnTo>
                      <a:pt x="13419" y="20699"/>
                    </a:lnTo>
                    <a:lnTo>
                      <a:pt x="11561" y="19858"/>
                    </a:lnTo>
                    <a:lnTo>
                      <a:pt x="9729" y="19017"/>
                    </a:lnTo>
                    <a:lnTo>
                      <a:pt x="8180" y="18211"/>
                    </a:lnTo>
                    <a:lnTo>
                      <a:pt x="6632" y="17401"/>
                    </a:lnTo>
                    <a:lnTo>
                      <a:pt x="5393" y="16650"/>
                    </a:lnTo>
                    <a:lnTo>
                      <a:pt x="4154" y="15869"/>
                    </a:lnTo>
                    <a:lnTo>
                      <a:pt x="3251" y="15149"/>
                    </a:lnTo>
                    <a:lnTo>
                      <a:pt x="1548" y="13707"/>
                    </a:lnTo>
                    <a:lnTo>
                      <a:pt x="619" y="12361"/>
                    </a:lnTo>
                    <a:lnTo>
                      <a:pt x="309" y="11040"/>
                    </a:lnTo>
                    <a:lnTo>
                      <a:pt x="464" y="9749"/>
                    </a:lnTo>
                    <a:close/>
                  </a:path>
                </a:pathLst>
              </a:custGeom>
              <a:gradFill rotWithShape="0">
                <a:gsLst>
                  <a:gs pos="0">
                    <a:srgbClr val="0066CC"/>
                  </a:gs>
                  <a:gs pos="100000">
                    <a:srgbClr val="00448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lstStyle/>
              <a:p>
                <a:pPr eaLnBrk="1">
                  <a:defRPr/>
                </a:pPr>
                <a:endParaRPr lang="en-GB" sz="2400">
                  <a:solidFill>
                    <a:srgbClr val="000000"/>
                  </a:solidFill>
                  <a:ea typeface="MS PGothic" pitchFamily="34" charset="-128"/>
                  <a:sym typeface="Arial" pitchFamily="34" charset="0"/>
                </a:endParaRPr>
              </a:p>
            </p:txBody>
          </p:sp>
        </p:grpSp>
        <p:sp>
          <p:nvSpPr>
            <p:cNvPr id="77844" name="AutoShape 20">
              <a:extLst>
                <a:ext uri="{FF2B5EF4-FFF2-40B4-BE49-F238E27FC236}">
                  <a16:creationId xmlns:a16="http://schemas.microsoft.com/office/drawing/2014/main" id="{8CF019E2-420F-ED42-98AB-1D5894A7085E}"/>
                </a:ext>
              </a:extLst>
            </p:cNvPr>
            <p:cNvSpPr>
              <a:spLocks/>
            </p:cNvSpPr>
            <p:nvPr/>
          </p:nvSpPr>
          <p:spPr bwMode="auto">
            <a:xfrm>
              <a:off x="7937" y="4605338"/>
              <a:ext cx="962025" cy="2246312"/>
            </a:xfrm>
            <a:custGeom>
              <a:avLst/>
              <a:gdLst>
                <a:gd name="T0" fmla="*/ 481013 w 21600"/>
                <a:gd name="T1" fmla="*/ 1123157 h 21600"/>
                <a:gd name="T2" fmla="*/ 481013 w 21600"/>
                <a:gd name="T3" fmla="*/ 1123157 h 21600"/>
                <a:gd name="T4" fmla="*/ 481013 w 21600"/>
                <a:gd name="T5" fmla="*/ 1123157 h 21600"/>
                <a:gd name="T6" fmla="*/ 481013 w 21600"/>
                <a:gd name="T7" fmla="*/ 1123157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824"/>
                  </a:moveTo>
                  <a:lnTo>
                    <a:pt x="1501" y="3480"/>
                  </a:lnTo>
                  <a:lnTo>
                    <a:pt x="3433" y="6136"/>
                  </a:lnTo>
                  <a:lnTo>
                    <a:pt x="5757" y="8792"/>
                  </a:lnTo>
                  <a:lnTo>
                    <a:pt x="8117" y="11357"/>
                  </a:lnTo>
                  <a:lnTo>
                    <a:pt x="10907" y="13998"/>
                  </a:lnTo>
                  <a:lnTo>
                    <a:pt x="13911" y="16562"/>
                  </a:lnTo>
                  <a:lnTo>
                    <a:pt x="17308" y="19127"/>
                  </a:lnTo>
                  <a:lnTo>
                    <a:pt x="20956" y="21599"/>
                  </a:lnTo>
                  <a:lnTo>
                    <a:pt x="21600" y="21599"/>
                  </a:lnTo>
                  <a:lnTo>
                    <a:pt x="17737" y="19035"/>
                  </a:lnTo>
                  <a:lnTo>
                    <a:pt x="14340" y="16379"/>
                  </a:lnTo>
                  <a:lnTo>
                    <a:pt x="11121" y="13723"/>
                  </a:lnTo>
                  <a:lnTo>
                    <a:pt x="8332" y="10990"/>
                  </a:lnTo>
                  <a:lnTo>
                    <a:pt x="5757" y="8334"/>
                  </a:lnTo>
                  <a:lnTo>
                    <a:pt x="3647" y="5586"/>
                  </a:lnTo>
                  <a:lnTo>
                    <a:pt x="1716" y="2747"/>
                  </a:lnTo>
                  <a:lnTo>
                    <a:pt x="0" y="0"/>
                  </a:lnTo>
                  <a:lnTo>
                    <a:pt x="0" y="824"/>
                  </a:lnTo>
                  <a:close/>
                </a:path>
              </a:pathLst>
            </a:custGeom>
            <a:gradFill rotWithShape="0">
              <a:gsLst>
                <a:gs pos="0">
                  <a:srgbClr val="003B76"/>
                </a:gs>
                <a:gs pos="100000">
                  <a:srgbClr val="00244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lstStyle/>
            <a:p>
              <a:pPr eaLnBrk="1">
                <a:defRPr/>
              </a:pPr>
              <a:endParaRPr lang="en-GB" sz="2400">
                <a:solidFill>
                  <a:srgbClr val="000000"/>
                </a:solidFill>
                <a:ea typeface="MS PGothic" pitchFamily="34" charset="-128"/>
                <a:sym typeface="Arial" pitchFamily="34" charset="0"/>
              </a:endParaRPr>
            </a:p>
          </p:txBody>
        </p:sp>
        <p:sp>
          <p:nvSpPr>
            <p:cNvPr id="77845" name="AutoShape 21">
              <a:extLst>
                <a:ext uri="{FF2B5EF4-FFF2-40B4-BE49-F238E27FC236}">
                  <a16:creationId xmlns:a16="http://schemas.microsoft.com/office/drawing/2014/main" id="{68303D56-F86B-0E48-918A-9778026C5062}"/>
                </a:ext>
              </a:extLst>
            </p:cNvPr>
            <p:cNvSpPr>
              <a:spLocks/>
            </p:cNvSpPr>
            <p:nvPr/>
          </p:nvSpPr>
          <p:spPr bwMode="auto">
            <a:xfrm>
              <a:off x="7937" y="6175375"/>
              <a:ext cx="361950" cy="676275"/>
            </a:xfrm>
            <a:custGeom>
              <a:avLst/>
              <a:gdLst>
                <a:gd name="T0" fmla="*/ 180976 w 21600"/>
                <a:gd name="T1" fmla="*/ 338138 h 21600"/>
                <a:gd name="T2" fmla="*/ 180976 w 21600"/>
                <a:gd name="T3" fmla="*/ 338138 h 21600"/>
                <a:gd name="T4" fmla="*/ 180976 w 21600"/>
                <a:gd name="T5" fmla="*/ 338138 h 21600"/>
                <a:gd name="T6" fmla="*/ 180976 w 21600"/>
                <a:gd name="T7" fmla="*/ 338138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1521"/>
                  </a:moveTo>
                  <a:lnTo>
                    <a:pt x="10276" y="12169"/>
                  </a:lnTo>
                  <a:lnTo>
                    <a:pt x="20458" y="21599"/>
                  </a:lnTo>
                  <a:lnTo>
                    <a:pt x="21599" y="21599"/>
                  </a:lnTo>
                  <a:lnTo>
                    <a:pt x="15890" y="16732"/>
                  </a:lnTo>
                  <a:lnTo>
                    <a:pt x="10847" y="11256"/>
                  </a:lnTo>
                  <a:lnTo>
                    <a:pt x="0" y="0"/>
                  </a:lnTo>
                  <a:lnTo>
                    <a:pt x="0" y="1521"/>
                  </a:lnTo>
                  <a:close/>
                </a:path>
              </a:pathLst>
            </a:custGeom>
            <a:gradFill rotWithShape="0">
              <a:gsLst>
                <a:gs pos="0">
                  <a:srgbClr val="003B76"/>
                </a:gs>
                <a:gs pos="100000">
                  <a:srgbClr val="00244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lstStyle/>
            <a:p>
              <a:pPr eaLnBrk="1">
                <a:defRPr/>
              </a:pPr>
              <a:endParaRPr lang="en-GB" sz="2400">
                <a:solidFill>
                  <a:srgbClr val="000000"/>
                </a:solidFill>
                <a:ea typeface="MS PGothic" pitchFamily="34" charset="-128"/>
                <a:sym typeface="Arial" pitchFamily="34" charset="0"/>
              </a:endParaRPr>
            </a:p>
          </p:txBody>
        </p:sp>
        <p:sp>
          <p:nvSpPr>
            <p:cNvPr id="77846" name="AutoShape 22">
              <a:extLst>
                <a:ext uri="{FF2B5EF4-FFF2-40B4-BE49-F238E27FC236}">
                  <a16:creationId xmlns:a16="http://schemas.microsoft.com/office/drawing/2014/main" id="{A271BFAF-05C8-3548-822A-D4077DD49128}"/>
                </a:ext>
              </a:extLst>
            </p:cNvPr>
            <p:cNvSpPr>
              <a:spLocks/>
            </p:cNvSpPr>
            <p:nvPr/>
          </p:nvSpPr>
          <p:spPr bwMode="auto">
            <a:xfrm>
              <a:off x="7580313" y="0"/>
              <a:ext cx="1562100" cy="2835275"/>
            </a:xfrm>
            <a:custGeom>
              <a:avLst/>
              <a:gdLst>
                <a:gd name="T0" fmla="*/ 781051 w 21600"/>
                <a:gd name="T1" fmla="*/ 1417638 h 21600"/>
                <a:gd name="T2" fmla="*/ 781051 w 21600"/>
                <a:gd name="T3" fmla="*/ 1417638 h 21600"/>
                <a:gd name="T4" fmla="*/ 781051 w 21600"/>
                <a:gd name="T5" fmla="*/ 1417638 h 21600"/>
                <a:gd name="T6" fmla="*/ 781051 w 21600"/>
                <a:gd name="T7" fmla="*/ 1417638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600" y="21599"/>
                  </a:moveTo>
                  <a:lnTo>
                    <a:pt x="21600" y="20801"/>
                  </a:lnTo>
                  <a:lnTo>
                    <a:pt x="21335" y="20148"/>
                  </a:lnTo>
                  <a:lnTo>
                    <a:pt x="21071" y="19507"/>
                  </a:lnTo>
                  <a:lnTo>
                    <a:pt x="19486" y="16460"/>
                  </a:lnTo>
                  <a:lnTo>
                    <a:pt x="17526" y="13557"/>
                  </a:lnTo>
                  <a:lnTo>
                    <a:pt x="15016" y="10872"/>
                  </a:lnTo>
                  <a:lnTo>
                    <a:pt x="12374" y="8332"/>
                  </a:lnTo>
                  <a:lnTo>
                    <a:pt x="9489" y="6022"/>
                  </a:lnTo>
                  <a:lnTo>
                    <a:pt x="6451" y="3845"/>
                  </a:lnTo>
                  <a:lnTo>
                    <a:pt x="3302" y="1814"/>
                  </a:lnTo>
                  <a:lnTo>
                    <a:pt x="264" y="0"/>
                  </a:lnTo>
                  <a:lnTo>
                    <a:pt x="0" y="0"/>
                  </a:lnTo>
                  <a:lnTo>
                    <a:pt x="3038" y="1814"/>
                  </a:lnTo>
                  <a:lnTo>
                    <a:pt x="6055" y="3845"/>
                  </a:lnTo>
                  <a:lnTo>
                    <a:pt x="9093" y="6022"/>
                  </a:lnTo>
                  <a:lnTo>
                    <a:pt x="11999" y="8332"/>
                  </a:lnTo>
                  <a:lnTo>
                    <a:pt x="14752" y="10872"/>
                  </a:lnTo>
                  <a:lnTo>
                    <a:pt x="17130" y="13557"/>
                  </a:lnTo>
                  <a:lnTo>
                    <a:pt x="19222" y="16460"/>
                  </a:lnTo>
                  <a:lnTo>
                    <a:pt x="20014" y="17983"/>
                  </a:lnTo>
                  <a:lnTo>
                    <a:pt x="20807" y="19580"/>
                  </a:lnTo>
                  <a:lnTo>
                    <a:pt x="21203" y="20584"/>
                  </a:lnTo>
                  <a:lnTo>
                    <a:pt x="21600" y="21599"/>
                  </a:lnTo>
                  <a:close/>
                </a:path>
              </a:pathLst>
            </a:custGeom>
            <a:gradFill rotWithShape="0">
              <a:gsLst>
                <a:gs pos="0">
                  <a:srgbClr val="0066CC"/>
                </a:gs>
                <a:gs pos="100000">
                  <a:srgbClr val="0060C0"/>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lstStyle/>
            <a:p>
              <a:pPr eaLnBrk="1">
                <a:defRPr/>
              </a:pPr>
              <a:endParaRPr lang="en-GB" sz="2400">
                <a:solidFill>
                  <a:srgbClr val="000000"/>
                </a:solidFill>
                <a:ea typeface="MS PGothic" pitchFamily="34" charset="-128"/>
                <a:sym typeface="Arial" pitchFamily="34" charset="0"/>
              </a:endParaRPr>
            </a:p>
          </p:txBody>
        </p:sp>
        <p:sp>
          <p:nvSpPr>
            <p:cNvPr id="77847" name="AutoShape 23">
              <a:extLst>
                <a:ext uri="{FF2B5EF4-FFF2-40B4-BE49-F238E27FC236}">
                  <a16:creationId xmlns:a16="http://schemas.microsoft.com/office/drawing/2014/main" id="{8D07213C-99BD-0F42-B511-AA965C0B95A2}"/>
                </a:ext>
              </a:extLst>
            </p:cNvPr>
            <p:cNvSpPr>
              <a:spLocks/>
            </p:cNvSpPr>
            <p:nvPr/>
          </p:nvSpPr>
          <p:spPr bwMode="auto">
            <a:xfrm>
              <a:off x="8001001" y="0"/>
              <a:ext cx="1141412" cy="1341438"/>
            </a:xfrm>
            <a:custGeom>
              <a:avLst/>
              <a:gdLst>
                <a:gd name="T0" fmla="*/ 570707 w 21600"/>
                <a:gd name="T1" fmla="*/ 670719 h 21600"/>
                <a:gd name="T2" fmla="*/ 570707 w 21600"/>
                <a:gd name="T3" fmla="*/ 670719 h 21600"/>
                <a:gd name="T4" fmla="*/ 570707 w 21600"/>
                <a:gd name="T5" fmla="*/ 670719 h 21600"/>
                <a:gd name="T6" fmla="*/ 570707 w 21600"/>
                <a:gd name="T7" fmla="*/ 670719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600" y="21599"/>
                  </a:moveTo>
                  <a:lnTo>
                    <a:pt x="21600" y="20986"/>
                  </a:lnTo>
                  <a:lnTo>
                    <a:pt x="17292" y="15465"/>
                  </a:lnTo>
                  <a:lnTo>
                    <a:pt x="12230" y="10122"/>
                  </a:lnTo>
                  <a:lnTo>
                    <a:pt x="6657" y="4907"/>
                  </a:lnTo>
                  <a:lnTo>
                    <a:pt x="512" y="0"/>
                  </a:lnTo>
                  <a:lnTo>
                    <a:pt x="0" y="0"/>
                  </a:lnTo>
                  <a:lnTo>
                    <a:pt x="6296" y="5061"/>
                  </a:lnTo>
                  <a:lnTo>
                    <a:pt x="12050" y="10429"/>
                  </a:lnTo>
                  <a:lnTo>
                    <a:pt x="17111" y="15925"/>
                  </a:lnTo>
                  <a:lnTo>
                    <a:pt x="21600" y="21599"/>
                  </a:lnTo>
                  <a:close/>
                </a:path>
              </a:pathLst>
            </a:custGeom>
            <a:solidFill>
              <a:srgbClr val="0066CC"/>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lstStyle/>
            <a:p>
              <a:pPr eaLnBrk="1">
                <a:defRPr/>
              </a:pPr>
              <a:endParaRPr lang="en-GB" sz="2400">
                <a:solidFill>
                  <a:srgbClr val="000000"/>
                </a:solidFill>
                <a:ea typeface="MS PGothic" pitchFamily="34" charset="-128"/>
                <a:sym typeface="Arial" pitchFamily="34" charset="0"/>
              </a:endParaRPr>
            </a:p>
          </p:txBody>
        </p:sp>
        <p:sp>
          <p:nvSpPr>
            <p:cNvPr id="77848" name="AutoShape 24">
              <a:extLst>
                <a:ext uri="{FF2B5EF4-FFF2-40B4-BE49-F238E27FC236}">
                  <a16:creationId xmlns:a16="http://schemas.microsoft.com/office/drawing/2014/main" id="{E8C4EF7B-E29F-7847-BDBD-22E7C1479524}"/>
                </a:ext>
              </a:extLst>
            </p:cNvPr>
            <p:cNvSpPr>
              <a:spLocks/>
            </p:cNvSpPr>
            <p:nvPr/>
          </p:nvSpPr>
          <p:spPr bwMode="auto">
            <a:xfrm>
              <a:off x="8494713" y="0"/>
              <a:ext cx="647700" cy="657225"/>
            </a:xfrm>
            <a:custGeom>
              <a:avLst/>
              <a:gdLst>
                <a:gd name="T0" fmla="*/ 323851 w 21600"/>
                <a:gd name="T1" fmla="*/ 328613 h 21600"/>
                <a:gd name="T2" fmla="*/ 323851 w 21600"/>
                <a:gd name="T3" fmla="*/ 328613 h 21600"/>
                <a:gd name="T4" fmla="*/ 323851 w 21600"/>
                <a:gd name="T5" fmla="*/ 328613 h 21600"/>
                <a:gd name="T6" fmla="*/ 323851 w 21600"/>
                <a:gd name="T7" fmla="*/ 328613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600" y="21599"/>
                  </a:moveTo>
                  <a:lnTo>
                    <a:pt x="21600" y="20660"/>
                  </a:lnTo>
                  <a:lnTo>
                    <a:pt x="11781" y="10017"/>
                  </a:lnTo>
                  <a:lnTo>
                    <a:pt x="636" y="0"/>
                  </a:lnTo>
                  <a:lnTo>
                    <a:pt x="0" y="0"/>
                  </a:lnTo>
                  <a:lnTo>
                    <a:pt x="11463" y="10643"/>
                  </a:lnTo>
                  <a:lnTo>
                    <a:pt x="21600" y="21599"/>
                  </a:lnTo>
                  <a:close/>
                </a:path>
              </a:pathLst>
            </a:custGeom>
            <a:solidFill>
              <a:srgbClr val="0066CC"/>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lstStyle/>
            <a:p>
              <a:pPr eaLnBrk="1">
                <a:defRPr/>
              </a:pPr>
              <a:endParaRPr lang="en-GB" sz="2400">
                <a:solidFill>
                  <a:srgbClr val="000000"/>
                </a:solidFill>
                <a:ea typeface="MS PGothic" pitchFamily="34" charset="-128"/>
                <a:sym typeface="Arial" pitchFamily="34" charset="0"/>
              </a:endParaRPr>
            </a:p>
          </p:txBody>
        </p:sp>
        <p:sp>
          <p:nvSpPr>
            <p:cNvPr id="77849" name="AutoShape 25">
              <a:extLst>
                <a:ext uri="{FF2B5EF4-FFF2-40B4-BE49-F238E27FC236}">
                  <a16:creationId xmlns:a16="http://schemas.microsoft.com/office/drawing/2014/main" id="{E1300C0C-D040-3F48-9C5C-10DE16D978DB}"/>
                </a:ext>
              </a:extLst>
            </p:cNvPr>
            <p:cNvSpPr>
              <a:spLocks/>
            </p:cNvSpPr>
            <p:nvPr/>
          </p:nvSpPr>
          <p:spPr bwMode="auto">
            <a:xfrm>
              <a:off x="7937" y="0"/>
              <a:ext cx="1362075" cy="2236788"/>
            </a:xfrm>
            <a:custGeom>
              <a:avLst/>
              <a:gdLst>
                <a:gd name="T0" fmla="*/ 681038 w 21600"/>
                <a:gd name="T1" fmla="*/ 1118394 h 21600"/>
                <a:gd name="T2" fmla="*/ 681038 w 21600"/>
                <a:gd name="T3" fmla="*/ 1118394 h 21600"/>
                <a:gd name="T4" fmla="*/ 681038 w 21600"/>
                <a:gd name="T5" fmla="*/ 1118394 h 21600"/>
                <a:gd name="T6" fmla="*/ 681038 w 21600"/>
                <a:gd name="T7" fmla="*/ 1118394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20864"/>
                  </a:moveTo>
                  <a:lnTo>
                    <a:pt x="0" y="21599"/>
                  </a:lnTo>
                  <a:lnTo>
                    <a:pt x="1364" y="18564"/>
                  </a:lnTo>
                  <a:lnTo>
                    <a:pt x="3183" y="15529"/>
                  </a:lnTo>
                  <a:lnTo>
                    <a:pt x="5431" y="12677"/>
                  </a:lnTo>
                  <a:lnTo>
                    <a:pt x="7856" y="9918"/>
                  </a:lnTo>
                  <a:lnTo>
                    <a:pt x="10888" y="7266"/>
                  </a:lnTo>
                  <a:lnTo>
                    <a:pt x="14046" y="4782"/>
                  </a:lnTo>
                  <a:lnTo>
                    <a:pt x="17684" y="2299"/>
                  </a:lnTo>
                  <a:lnTo>
                    <a:pt x="21600" y="0"/>
                  </a:lnTo>
                  <a:lnTo>
                    <a:pt x="21145" y="0"/>
                  </a:lnTo>
                  <a:lnTo>
                    <a:pt x="17381" y="2207"/>
                  </a:lnTo>
                  <a:lnTo>
                    <a:pt x="13894" y="4599"/>
                  </a:lnTo>
                  <a:lnTo>
                    <a:pt x="10736" y="7082"/>
                  </a:lnTo>
                  <a:lnTo>
                    <a:pt x="7856" y="9642"/>
                  </a:lnTo>
                  <a:lnTo>
                    <a:pt x="5431" y="12310"/>
                  </a:lnTo>
                  <a:lnTo>
                    <a:pt x="3334" y="15069"/>
                  </a:lnTo>
                  <a:lnTo>
                    <a:pt x="1515" y="17920"/>
                  </a:lnTo>
                  <a:lnTo>
                    <a:pt x="0" y="20864"/>
                  </a:lnTo>
                  <a:close/>
                </a:path>
              </a:pathLst>
            </a:custGeom>
            <a:gradFill rotWithShape="0">
              <a:gsLst>
                <a:gs pos="0">
                  <a:srgbClr val="0066CC"/>
                </a:gs>
                <a:gs pos="100000">
                  <a:srgbClr val="0060C0"/>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lstStyle/>
            <a:p>
              <a:pPr eaLnBrk="1">
                <a:defRPr/>
              </a:pPr>
              <a:endParaRPr lang="en-GB" sz="2400">
                <a:solidFill>
                  <a:srgbClr val="000000"/>
                </a:solidFill>
                <a:ea typeface="MS PGothic" pitchFamily="34" charset="-128"/>
                <a:sym typeface="Arial" pitchFamily="34" charset="0"/>
              </a:endParaRPr>
            </a:p>
          </p:txBody>
        </p:sp>
        <p:sp>
          <p:nvSpPr>
            <p:cNvPr id="77850" name="AutoShape 26">
              <a:extLst>
                <a:ext uri="{FF2B5EF4-FFF2-40B4-BE49-F238E27FC236}">
                  <a16:creationId xmlns:a16="http://schemas.microsoft.com/office/drawing/2014/main" id="{9D5C677F-E03F-9B41-865C-08F6D071EF8F}"/>
                </a:ext>
              </a:extLst>
            </p:cNvPr>
            <p:cNvSpPr>
              <a:spLocks/>
            </p:cNvSpPr>
            <p:nvPr/>
          </p:nvSpPr>
          <p:spPr bwMode="auto">
            <a:xfrm>
              <a:off x="7937" y="0"/>
              <a:ext cx="933450" cy="950913"/>
            </a:xfrm>
            <a:custGeom>
              <a:avLst/>
              <a:gdLst>
                <a:gd name="T0" fmla="*/ 466726 w 21600"/>
                <a:gd name="T1" fmla="*/ 475457 h 21600"/>
                <a:gd name="T2" fmla="*/ 466726 w 21600"/>
                <a:gd name="T3" fmla="*/ 475457 h 21600"/>
                <a:gd name="T4" fmla="*/ 466726 w 21600"/>
                <a:gd name="T5" fmla="*/ 475457 h 21600"/>
                <a:gd name="T6" fmla="*/ 466726 w 21600"/>
                <a:gd name="T7" fmla="*/ 475457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600" y="0"/>
                  </a:moveTo>
                  <a:lnTo>
                    <a:pt x="20936" y="0"/>
                  </a:lnTo>
                  <a:lnTo>
                    <a:pt x="15002" y="4759"/>
                  </a:lnTo>
                  <a:lnTo>
                    <a:pt x="9473" y="9736"/>
                  </a:lnTo>
                  <a:lnTo>
                    <a:pt x="4423" y="15145"/>
                  </a:lnTo>
                  <a:lnTo>
                    <a:pt x="0" y="20734"/>
                  </a:lnTo>
                  <a:lnTo>
                    <a:pt x="0" y="21600"/>
                  </a:lnTo>
                  <a:lnTo>
                    <a:pt x="4423" y="15577"/>
                  </a:lnTo>
                  <a:lnTo>
                    <a:pt x="9473" y="10168"/>
                  </a:lnTo>
                  <a:lnTo>
                    <a:pt x="15223" y="4976"/>
                  </a:lnTo>
                  <a:lnTo>
                    <a:pt x="21600" y="0"/>
                  </a:lnTo>
                  <a:close/>
                </a:path>
              </a:pathLst>
            </a:custGeom>
            <a:solidFill>
              <a:srgbClr val="0066CC"/>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lstStyle/>
            <a:p>
              <a:pPr eaLnBrk="1">
                <a:defRPr/>
              </a:pPr>
              <a:endParaRPr lang="en-GB" sz="2400">
                <a:solidFill>
                  <a:srgbClr val="000000"/>
                </a:solidFill>
                <a:ea typeface="MS PGothic" pitchFamily="34" charset="-128"/>
                <a:sym typeface="Arial" pitchFamily="34" charset="0"/>
              </a:endParaRPr>
            </a:p>
          </p:txBody>
        </p:sp>
        <p:sp>
          <p:nvSpPr>
            <p:cNvPr id="77851" name="AutoShape 27">
              <a:extLst>
                <a:ext uri="{FF2B5EF4-FFF2-40B4-BE49-F238E27FC236}">
                  <a16:creationId xmlns:a16="http://schemas.microsoft.com/office/drawing/2014/main" id="{29937692-C78C-0A4A-BD74-3ABEB935E081}"/>
                </a:ext>
              </a:extLst>
            </p:cNvPr>
            <p:cNvSpPr>
              <a:spLocks/>
            </p:cNvSpPr>
            <p:nvPr/>
          </p:nvSpPr>
          <p:spPr bwMode="auto">
            <a:xfrm>
              <a:off x="7937" y="0"/>
              <a:ext cx="428625" cy="400050"/>
            </a:xfrm>
            <a:custGeom>
              <a:avLst/>
              <a:gdLst>
                <a:gd name="T0" fmla="*/ 214313 w 21600"/>
                <a:gd name="T1" fmla="*/ 200025 h 21600"/>
                <a:gd name="T2" fmla="*/ 214313 w 21600"/>
                <a:gd name="T3" fmla="*/ 200025 h 21600"/>
                <a:gd name="T4" fmla="*/ 214313 w 21600"/>
                <a:gd name="T5" fmla="*/ 200025 h 21600"/>
                <a:gd name="T6" fmla="*/ 214313 w 21600"/>
                <a:gd name="T7" fmla="*/ 200025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600" y="0"/>
                  </a:moveTo>
                  <a:lnTo>
                    <a:pt x="20154" y="0"/>
                  </a:lnTo>
                  <a:lnTo>
                    <a:pt x="9635" y="9771"/>
                  </a:lnTo>
                  <a:lnTo>
                    <a:pt x="0" y="20057"/>
                  </a:lnTo>
                  <a:lnTo>
                    <a:pt x="0" y="21600"/>
                  </a:lnTo>
                  <a:lnTo>
                    <a:pt x="10117" y="10285"/>
                  </a:lnTo>
                  <a:lnTo>
                    <a:pt x="21600" y="0"/>
                  </a:lnTo>
                  <a:close/>
                </a:path>
              </a:pathLst>
            </a:custGeom>
            <a:solidFill>
              <a:srgbClr val="0066CC"/>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lstStyle/>
            <a:p>
              <a:pPr eaLnBrk="1">
                <a:defRPr/>
              </a:pPr>
              <a:endParaRPr lang="en-GB" sz="2400">
                <a:solidFill>
                  <a:srgbClr val="000000"/>
                </a:solidFill>
                <a:ea typeface="MS PGothic" pitchFamily="34" charset="-128"/>
                <a:sym typeface="Arial" pitchFamily="34" charset="0"/>
              </a:endParaRPr>
            </a:p>
          </p:txBody>
        </p:sp>
        <p:sp>
          <p:nvSpPr>
            <p:cNvPr id="77852" name="Line 28">
              <a:extLst>
                <a:ext uri="{FF2B5EF4-FFF2-40B4-BE49-F238E27FC236}">
                  <a16:creationId xmlns:a16="http://schemas.microsoft.com/office/drawing/2014/main" id="{D05489AC-C5A9-6C44-934D-A08639AEFCFA}"/>
                </a:ext>
              </a:extLst>
            </p:cNvPr>
            <p:cNvSpPr>
              <a:spLocks noChangeShapeType="1"/>
            </p:cNvSpPr>
            <p:nvPr/>
          </p:nvSpPr>
          <p:spPr bwMode="auto">
            <a:xfrm>
              <a:off x="0" y="4364038"/>
              <a:ext cx="9140826" cy="0"/>
            </a:xfrm>
            <a:prstGeom prst="line">
              <a:avLst/>
            </a:prstGeom>
            <a:noFill/>
            <a:ln w="15875" cap="flat" cmpd="sng">
              <a:solidFill>
                <a:srgbClr val="0066CC"/>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eaLnBrk="1">
                <a:defRPr/>
              </a:pPr>
              <a:endParaRPr lang="en-US" sz="1200">
                <a:solidFill>
                  <a:srgbClr val="000000"/>
                </a:solidFill>
                <a:latin typeface="Helvetica" charset="0"/>
                <a:ea typeface="ＭＳ Ｐゴシック" charset="0"/>
                <a:sym typeface="Helvetica" charset="0"/>
              </a:endParaRPr>
            </a:p>
          </p:txBody>
        </p:sp>
        <p:sp>
          <p:nvSpPr>
            <p:cNvPr id="77853" name="Line 29">
              <a:extLst>
                <a:ext uri="{FF2B5EF4-FFF2-40B4-BE49-F238E27FC236}">
                  <a16:creationId xmlns:a16="http://schemas.microsoft.com/office/drawing/2014/main" id="{8427717C-2FAB-FC4E-973D-127F039BC29A}"/>
                </a:ext>
              </a:extLst>
            </p:cNvPr>
            <p:cNvSpPr>
              <a:spLocks noChangeShapeType="1"/>
            </p:cNvSpPr>
            <p:nvPr/>
          </p:nvSpPr>
          <p:spPr bwMode="auto">
            <a:xfrm>
              <a:off x="0" y="3740150"/>
              <a:ext cx="9140826" cy="0"/>
            </a:xfrm>
            <a:prstGeom prst="line">
              <a:avLst/>
            </a:prstGeom>
            <a:noFill/>
            <a:ln w="15875" cap="flat" cmpd="sng">
              <a:solidFill>
                <a:srgbClr val="0066CC"/>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eaLnBrk="1">
                <a:defRPr/>
              </a:pPr>
              <a:endParaRPr lang="en-US" sz="1200">
                <a:solidFill>
                  <a:srgbClr val="000000"/>
                </a:solidFill>
                <a:latin typeface="Helvetica" charset="0"/>
                <a:ea typeface="ＭＳ Ｐゴシック" charset="0"/>
                <a:sym typeface="Helvetica" charset="0"/>
              </a:endParaRPr>
            </a:p>
          </p:txBody>
        </p:sp>
        <p:sp>
          <p:nvSpPr>
            <p:cNvPr id="77854" name="Line 30">
              <a:extLst>
                <a:ext uri="{FF2B5EF4-FFF2-40B4-BE49-F238E27FC236}">
                  <a16:creationId xmlns:a16="http://schemas.microsoft.com/office/drawing/2014/main" id="{BEA460C6-8391-B94C-902C-D0A87536C512}"/>
                </a:ext>
              </a:extLst>
            </p:cNvPr>
            <p:cNvSpPr>
              <a:spLocks noChangeShapeType="1"/>
            </p:cNvSpPr>
            <p:nvPr/>
          </p:nvSpPr>
          <p:spPr bwMode="auto">
            <a:xfrm>
              <a:off x="0" y="4987925"/>
              <a:ext cx="9140826" cy="0"/>
            </a:xfrm>
            <a:prstGeom prst="line">
              <a:avLst/>
            </a:prstGeom>
            <a:noFill/>
            <a:ln w="15875" cap="flat" cmpd="sng">
              <a:solidFill>
                <a:srgbClr val="003B76"/>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eaLnBrk="1">
                <a:defRPr/>
              </a:pPr>
              <a:endParaRPr lang="en-US" sz="1200">
                <a:solidFill>
                  <a:srgbClr val="000000"/>
                </a:solidFill>
                <a:latin typeface="Helvetica" charset="0"/>
                <a:ea typeface="ＭＳ Ｐゴシック" charset="0"/>
                <a:sym typeface="Helvetica" charset="0"/>
              </a:endParaRPr>
            </a:p>
          </p:txBody>
        </p:sp>
        <p:grpSp>
          <p:nvGrpSpPr>
            <p:cNvPr id="334869" name="Group 31">
              <a:extLst>
                <a:ext uri="{FF2B5EF4-FFF2-40B4-BE49-F238E27FC236}">
                  <a16:creationId xmlns:a16="http://schemas.microsoft.com/office/drawing/2014/main" id="{6272ABB1-A732-974E-ABB5-E957BE47A48D}"/>
                </a:ext>
              </a:extLst>
            </p:cNvPr>
            <p:cNvGrpSpPr>
              <a:grpSpLocks/>
            </p:cNvGrpSpPr>
            <p:nvPr/>
          </p:nvGrpSpPr>
          <p:grpSpPr bwMode="auto">
            <a:xfrm>
              <a:off x="0" y="622300"/>
              <a:ext cx="9140825" cy="2493963"/>
              <a:chOff x="0" y="0"/>
              <a:chExt cx="9140825" cy="2493963"/>
            </a:xfrm>
          </p:grpSpPr>
          <p:sp>
            <p:nvSpPr>
              <p:cNvPr id="77856" name="Line 32">
                <a:extLst>
                  <a:ext uri="{FF2B5EF4-FFF2-40B4-BE49-F238E27FC236}">
                    <a16:creationId xmlns:a16="http://schemas.microsoft.com/office/drawing/2014/main" id="{8D1B6745-E90F-F841-B501-6FB0F4774314}"/>
                  </a:ext>
                </a:extLst>
              </p:cNvPr>
              <p:cNvSpPr>
                <a:spLocks noChangeShapeType="1"/>
              </p:cNvSpPr>
              <p:nvPr/>
            </p:nvSpPr>
            <p:spPr bwMode="auto">
              <a:xfrm>
                <a:off x="0" y="622300"/>
                <a:ext cx="9140826" cy="0"/>
              </a:xfrm>
              <a:prstGeom prst="line">
                <a:avLst/>
              </a:prstGeom>
              <a:noFill/>
              <a:ln w="15875" cap="flat" cmpd="sng">
                <a:solidFill>
                  <a:srgbClr val="0066CC"/>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eaLnBrk="1">
                  <a:defRPr/>
                </a:pPr>
                <a:endParaRPr lang="en-US" sz="1200">
                  <a:solidFill>
                    <a:srgbClr val="000000"/>
                  </a:solidFill>
                  <a:latin typeface="Helvetica" charset="0"/>
                  <a:ea typeface="ＭＳ Ｐゴシック" charset="0"/>
                  <a:sym typeface="Helvetica" charset="0"/>
                </a:endParaRPr>
              </a:p>
            </p:txBody>
          </p:sp>
          <p:sp>
            <p:nvSpPr>
              <p:cNvPr id="77857" name="Line 33">
                <a:extLst>
                  <a:ext uri="{FF2B5EF4-FFF2-40B4-BE49-F238E27FC236}">
                    <a16:creationId xmlns:a16="http://schemas.microsoft.com/office/drawing/2014/main" id="{7FBDFE09-B9F6-7746-97B3-C7FD95B9CBA0}"/>
                  </a:ext>
                </a:extLst>
              </p:cNvPr>
              <p:cNvSpPr>
                <a:spLocks noChangeShapeType="1"/>
              </p:cNvSpPr>
              <p:nvPr/>
            </p:nvSpPr>
            <p:spPr bwMode="auto">
              <a:xfrm>
                <a:off x="0" y="2493963"/>
                <a:ext cx="9140826" cy="0"/>
              </a:xfrm>
              <a:prstGeom prst="line">
                <a:avLst/>
              </a:prstGeom>
              <a:noFill/>
              <a:ln w="15875" cap="flat" cmpd="sng">
                <a:solidFill>
                  <a:srgbClr val="0066CC"/>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eaLnBrk="1">
                  <a:defRPr/>
                </a:pPr>
                <a:endParaRPr lang="en-US" sz="1200">
                  <a:solidFill>
                    <a:srgbClr val="000000"/>
                  </a:solidFill>
                  <a:latin typeface="Helvetica" charset="0"/>
                  <a:ea typeface="ＭＳ Ｐゴシック" charset="0"/>
                  <a:sym typeface="Helvetica" charset="0"/>
                </a:endParaRPr>
              </a:p>
            </p:txBody>
          </p:sp>
          <p:sp>
            <p:nvSpPr>
              <p:cNvPr id="77858" name="Line 34">
                <a:extLst>
                  <a:ext uri="{FF2B5EF4-FFF2-40B4-BE49-F238E27FC236}">
                    <a16:creationId xmlns:a16="http://schemas.microsoft.com/office/drawing/2014/main" id="{3768B8C0-E039-114D-AC57-17E4CA906495}"/>
                  </a:ext>
                </a:extLst>
              </p:cNvPr>
              <p:cNvSpPr>
                <a:spLocks noChangeShapeType="1"/>
              </p:cNvSpPr>
              <p:nvPr/>
            </p:nvSpPr>
            <p:spPr bwMode="auto">
              <a:xfrm>
                <a:off x="0" y="1870075"/>
                <a:ext cx="9140826" cy="0"/>
              </a:xfrm>
              <a:prstGeom prst="line">
                <a:avLst/>
              </a:prstGeom>
              <a:noFill/>
              <a:ln w="15875" cap="flat" cmpd="sng">
                <a:solidFill>
                  <a:srgbClr val="0066CC"/>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eaLnBrk="1">
                  <a:defRPr/>
                </a:pPr>
                <a:endParaRPr lang="en-US" sz="1200">
                  <a:solidFill>
                    <a:srgbClr val="000000"/>
                  </a:solidFill>
                  <a:latin typeface="Helvetica" charset="0"/>
                  <a:ea typeface="ＭＳ Ｐゴシック" charset="0"/>
                  <a:sym typeface="Helvetica" charset="0"/>
                </a:endParaRPr>
              </a:p>
            </p:txBody>
          </p:sp>
          <p:sp>
            <p:nvSpPr>
              <p:cNvPr id="77859" name="Line 35">
                <a:extLst>
                  <a:ext uri="{FF2B5EF4-FFF2-40B4-BE49-F238E27FC236}">
                    <a16:creationId xmlns:a16="http://schemas.microsoft.com/office/drawing/2014/main" id="{C8C8AD9A-0058-9947-AEBB-7110C6555E7C}"/>
                  </a:ext>
                </a:extLst>
              </p:cNvPr>
              <p:cNvSpPr>
                <a:spLocks noChangeShapeType="1"/>
              </p:cNvSpPr>
              <p:nvPr/>
            </p:nvSpPr>
            <p:spPr bwMode="auto">
              <a:xfrm>
                <a:off x="0" y="1246188"/>
                <a:ext cx="9140826" cy="0"/>
              </a:xfrm>
              <a:prstGeom prst="line">
                <a:avLst/>
              </a:prstGeom>
              <a:noFill/>
              <a:ln w="15875" cap="flat" cmpd="sng">
                <a:solidFill>
                  <a:srgbClr val="0066CC"/>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eaLnBrk="1">
                  <a:defRPr/>
                </a:pPr>
                <a:endParaRPr lang="en-US" sz="1200">
                  <a:solidFill>
                    <a:srgbClr val="000000"/>
                  </a:solidFill>
                  <a:latin typeface="Helvetica" charset="0"/>
                  <a:ea typeface="ＭＳ Ｐゴシック" charset="0"/>
                  <a:sym typeface="Helvetica" charset="0"/>
                </a:endParaRPr>
              </a:p>
            </p:txBody>
          </p:sp>
          <p:sp>
            <p:nvSpPr>
              <p:cNvPr id="77860" name="Line 36">
                <a:extLst>
                  <a:ext uri="{FF2B5EF4-FFF2-40B4-BE49-F238E27FC236}">
                    <a16:creationId xmlns:a16="http://schemas.microsoft.com/office/drawing/2014/main" id="{7E6EDA60-A9ED-2849-91A6-C4A16071CC9F}"/>
                  </a:ext>
                </a:extLst>
              </p:cNvPr>
              <p:cNvSpPr>
                <a:spLocks noChangeShapeType="1"/>
              </p:cNvSpPr>
              <p:nvPr/>
            </p:nvSpPr>
            <p:spPr bwMode="auto">
              <a:xfrm>
                <a:off x="0" y="0"/>
                <a:ext cx="9140826" cy="0"/>
              </a:xfrm>
              <a:prstGeom prst="line">
                <a:avLst/>
              </a:prstGeom>
              <a:noFill/>
              <a:ln w="15875" cap="flat" cmpd="sng">
                <a:solidFill>
                  <a:srgbClr val="0066CC"/>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eaLnBrk="1">
                  <a:defRPr/>
                </a:pPr>
                <a:endParaRPr lang="en-US" sz="1200">
                  <a:solidFill>
                    <a:srgbClr val="000000"/>
                  </a:solidFill>
                  <a:latin typeface="Helvetica" charset="0"/>
                  <a:ea typeface="ＭＳ Ｐゴシック" charset="0"/>
                  <a:sym typeface="Helvetica" charset="0"/>
                </a:endParaRPr>
              </a:p>
            </p:txBody>
          </p:sp>
        </p:grpSp>
        <p:sp>
          <p:nvSpPr>
            <p:cNvPr id="77861" name="Line 37">
              <a:extLst>
                <a:ext uri="{FF2B5EF4-FFF2-40B4-BE49-F238E27FC236}">
                  <a16:creationId xmlns:a16="http://schemas.microsoft.com/office/drawing/2014/main" id="{B57F4D8D-9666-D848-851E-1B32245F5AA4}"/>
                </a:ext>
              </a:extLst>
            </p:cNvPr>
            <p:cNvSpPr>
              <a:spLocks noChangeShapeType="1"/>
            </p:cNvSpPr>
            <p:nvPr/>
          </p:nvSpPr>
          <p:spPr bwMode="auto">
            <a:xfrm>
              <a:off x="0" y="6235700"/>
              <a:ext cx="9140826" cy="0"/>
            </a:xfrm>
            <a:prstGeom prst="line">
              <a:avLst/>
            </a:prstGeom>
            <a:noFill/>
            <a:ln w="15875" cap="flat" cmpd="sng">
              <a:solidFill>
                <a:srgbClr val="003B76"/>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eaLnBrk="1">
                <a:defRPr/>
              </a:pPr>
              <a:endParaRPr lang="en-US" sz="1200">
                <a:solidFill>
                  <a:srgbClr val="000000"/>
                </a:solidFill>
                <a:latin typeface="Helvetica" charset="0"/>
                <a:ea typeface="ＭＳ Ｐゴシック" charset="0"/>
                <a:sym typeface="Helvetica" charset="0"/>
              </a:endParaRPr>
            </a:p>
          </p:txBody>
        </p:sp>
        <p:sp>
          <p:nvSpPr>
            <p:cNvPr id="77862" name="Line 38">
              <a:extLst>
                <a:ext uri="{FF2B5EF4-FFF2-40B4-BE49-F238E27FC236}">
                  <a16:creationId xmlns:a16="http://schemas.microsoft.com/office/drawing/2014/main" id="{B3390866-DF93-744E-A67F-64ED1DAF2B2E}"/>
                </a:ext>
              </a:extLst>
            </p:cNvPr>
            <p:cNvSpPr>
              <a:spLocks noChangeShapeType="1"/>
            </p:cNvSpPr>
            <p:nvPr/>
          </p:nvSpPr>
          <p:spPr bwMode="auto">
            <a:xfrm>
              <a:off x="0" y="5611813"/>
              <a:ext cx="9140826" cy="0"/>
            </a:xfrm>
            <a:prstGeom prst="line">
              <a:avLst/>
            </a:prstGeom>
            <a:noFill/>
            <a:ln w="15875" cap="flat" cmpd="sng">
              <a:solidFill>
                <a:srgbClr val="003B76"/>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eaLnBrk="1">
                <a:defRPr/>
              </a:pPr>
              <a:endParaRPr lang="en-US" sz="1200">
                <a:solidFill>
                  <a:srgbClr val="000000"/>
                </a:solidFill>
                <a:latin typeface="Helvetica" charset="0"/>
                <a:ea typeface="ＭＳ Ｐゴシック" charset="0"/>
                <a:sym typeface="Helvetica" charset="0"/>
              </a:endParaRPr>
            </a:p>
          </p:txBody>
        </p:sp>
      </p:grpSp>
      <p:pic>
        <p:nvPicPr>
          <p:cNvPr id="77863" name="Picture 39" descr="Elders">
            <a:extLst>
              <a:ext uri="{FF2B5EF4-FFF2-40B4-BE49-F238E27FC236}">
                <a16:creationId xmlns:a16="http://schemas.microsoft.com/office/drawing/2014/main" id="{1D775E02-F78A-6C4D-8DAA-D6D719AF39FE}"/>
              </a:ext>
            </a:extLst>
          </p:cNvPr>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0" y="4181475"/>
            <a:ext cx="9144000" cy="2674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77864" name="AutoShape 40">
            <a:extLst>
              <a:ext uri="{FF2B5EF4-FFF2-40B4-BE49-F238E27FC236}">
                <a16:creationId xmlns:a16="http://schemas.microsoft.com/office/drawing/2014/main" id="{9E8FF364-395C-104C-86D1-F9BE7355ABFC}"/>
              </a:ext>
            </a:extLst>
          </p:cNvPr>
          <p:cNvSpPr>
            <a:spLocks/>
          </p:cNvSpPr>
          <p:nvPr/>
        </p:nvSpPr>
        <p:spPr bwMode="auto">
          <a:xfrm>
            <a:off x="754063" y="-82550"/>
            <a:ext cx="7277100" cy="40290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defRPr/>
            </a:pPr>
            <a:r>
              <a:rPr lang="en-US" altLang="en-US" sz="6700">
                <a:solidFill>
                  <a:srgbClr val="B6DFEF"/>
                </a:solidFill>
                <a:latin typeface="Stencil" pitchFamily="82" charset="0"/>
                <a:sym typeface="Stencil" pitchFamily="82" charset="0"/>
              </a:rPr>
              <a:t>II. </a:t>
            </a:r>
            <a:r>
              <a:rPr lang="ja-JP" altLang="en-US" sz="6700">
                <a:solidFill>
                  <a:srgbClr val="B6DFEF"/>
                </a:solidFill>
                <a:latin typeface="Stencil" pitchFamily="82" charset="0"/>
                <a:sym typeface="Stencil" pitchFamily="82" charset="0"/>
              </a:rPr>
              <a:t>圣经里的教会领袖模式是由</a:t>
            </a:r>
            <a:r>
              <a:rPr lang="ja-JP" altLang="en-US" sz="6700" u="sng">
                <a:solidFill>
                  <a:srgbClr val="B6DFEF"/>
                </a:solidFill>
                <a:latin typeface="Stencil" pitchFamily="82" charset="0"/>
                <a:sym typeface="Stencil" pitchFamily="82" charset="0"/>
              </a:rPr>
              <a:t>长老</a:t>
            </a:r>
            <a:r>
              <a:rPr lang="ja-JP" altLang="en-US" sz="6700">
                <a:solidFill>
                  <a:srgbClr val="B6DFEF"/>
                </a:solidFill>
                <a:latin typeface="Stencil" pitchFamily="82" charset="0"/>
                <a:sym typeface="Stencil" pitchFamily="82" charset="0"/>
              </a:rPr>
              <a:t>组成</a:t>
            </a:r>
            <a:r>
              <a:rPr lang="en-US" altLang="ja-JP" sz="6700">
                <a:solidFill>
                  <a:srgbClr val="B6DFEF"/>
                </a:solidFill>
                <a:latin typeface="Stencil" pitchFamily="82" charset="0"/>
                <a:sym typeface="Stencil" pitchFamily="82" charset="0"/>
              </a:rPr>
              <a:t>.</a:t>
            </a:r>
            <a:endParaRPr lang="en-US" altLang="en-US"/>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41313" name="Picture 3" descr="needothers3.jpg">
            <a:extLst>
              <a:ext uri="{FF2B5EF4-FFF2-40B4-BE49-F238E27FC236}">
                <a16:creationId xmlns:a16="http://schemas.microsoft.com/office/drawing/2014/main" id="{0B41329C-0332-3142-BDC2-F3A41EFC8FA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8" name="Rectangle 2">
            <a:extLst>
              <a:ext uri="{FF2B5EF4-FFF2-40B4-BE49-F238E27FC236}">
                <a16:creationId xmlns:a16="http://schemas.microsoft.com/office/drawing/2014/main" id="{3C928F43-D99C-4046-8445-F2B09431D790}"/>
              </a:ext>
            </a:extLst>
          </p:cNvPr>
          <p:cNvSpPr>
            <a:spLocks noGrp="1" noChangeArrowheads="1"/>
          </p:cNvSpPr>
          <p:nvPr>
            <p:ph type="ctrTitle" idx="4294967295"/>
          </p:nvPr>
        </p:nvSpPr>
        <p:spPr>
          <a:xfrm>
            <a:off x="0" y="152400"/>
            <a:ext cx="9067800" cy="838200"/>
          </a:xfrm>
          <a:effectLst>
            <a:outerShdw dist="107763" dir="2700000" algn="ctr" rotWithShape="0">
              <a:schemeClr val="tx1">
                <a:alpha val="50000"/>
              </a:schemeClr>
            </a:outerShdw>
          </a:effectLst>
        </p:spPr>
        <p:txBody>
          <a:bodyPr/>
          <a:lstStyle/>
          <a:p>
            <a:pPr eaLnBrk="1" hangingPunct="1">
              <a:defRPr/>
            </a:pPr>
            <a:r>
              <a:rPr lang="en-US" altLang="en-US" sz="4000" b="1">
                <a:solidFill>
                  <a:srgbClr val="FFFFFF"/>
                </a:solidFill>
                <a:effectLst>
                  <a:outerShdw blurRad="38100" dist="38100" dir="2700000" algn="tl">
                    <a:srgbClr val="808080"/>
                  </a:outerShdw>
                </a:effectLst>
                <a:latin typeface="Arial Rounded MT Bold" panose="020F0704030504030204" pitchFamily="34" charset="77"/>
                <a:ea typeface="ＭＳ Ｐゴシック" panose="020B0600070205080204" pitchFamily="34" charset="-128"/>
              </a:rPr>
              <a:t>Secular versus Pastoral Leadership: What</a:t>
            </a:r>
            <a:r>
              <a:rPr lang="fr-FR" altLang="en-US" sz="4000" b="1">
                <a:solidFill>
                  <a:srgbClr val="FFFFFF"/>
                </a:solidFill>
                <a:effectLst>
                  <a:outerShdw blurRad="38100" dist="38100" dir="2700000" algn="tl">
                    <a:srgbClr val="808080"/>
                  </a:outerShdw>
                </a:effectLst>
                <a:latin typeface="Arial Rounded MT Bold" panose="020F0704030504030204" pitchFamily="34" charset="77"/>
                <a:ea typeface="ＭＳ Ｐゴシック" panose="020B0600070205080204" pitchFamily="34" charset="-128"/>
              </a:rPr>
              <a:t>'</a:t>
            </a:r>
            <a:r>
              <a:rPr lang="en-US" altLang="en-US" sz="4000" b="1">
                <a:solidFill>
                  <a:srgbClr val="FFFFFF"/>
                </a:solidFill>
                <a:effectLst>
                  <a:outerShdw blurRad="38100" dist="38100" dir="2700000" algn="tl">
                    <a:srgbClr val="808080"/>
                  </a:outerShdw>
                </a:effectLst>
                <a:latin typeface="Arial Rounded MT Bold" panose="020F0704030504030204" pitchFamily="34" charset="77"/>
                <a:ea typeface="ＭＳ Ｐゴシック" panose="020B0600070205080204" pitchFamily="34" charset="-128"/>
              </a:rPr>
              <a:t>s the Difference?</a:t>
            </a:r>
          </a:p>
        </p:txBody>
      </p:sp>
      <p:sp>
        <p:nvSpPr>
          <p:cNvPr id="5" name="Rectangle 3">
            <a:extLst>
              <a:ext uri="{FF2B5EF4-FFF2-40B4-BE49-F238E27FC236}">
                <a16:creationId xmlns:a16="http://schemas.microsoft.com/office/drawing/2014/main" id="{FC558BE3-B4B6-1C4C-B6F3-9313D4A18ED6}"/>
              </a:ext>
            </a:extLst>
          </p:cNvPr>
          <p:cNvSpPr txBox="1">
            <a:spLocks noChangeArrowheads="1"/>
          </p:cNvSpPr>
          <p:nvPr/>
        </p:nvSpPr>
        <p:spPr bwMode="auto">
          <a:xfrm>
            <a:off x="685800" y="1219200"/>
            <a:ext cx="3048000" cy="762000"/>
          </a:xfrm>
          <a:prstGeom prst="rect">
            <a:avLst/>
          </a:prstGeom>
          <a:noFill/>
          <a:ln>
            <a:noFill/>
          </a:ln>
          <a:effectLst>
            <a:outerShdw dist="107763"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defRPr/>
            </a:pPr>
            <a:r>
              <a:rPr lang="en-US" altLang="en-US" sz="4400" b="1" u="sng">
                <a:solidFill>
                  <a:srgbClr val="FFFFFF"/>
                </a:solidFill>
                <a:effectLst>
                  <a:outerShdw blurRad="38100" dist="38100" dir="2700000" algn="tl">
                    <a:srgbClr val="808080"/>
                  </a:outerShdw>
                </a:effectLst>
                <a:latin typeface="Arial Rounded MT Bold" panose="020F0704030504030204" pitchFamily="34" charset="77"/>
              </a:rPr>
              <a:t>Secular</a:t>
            </a:r>
          </a:p>
        </p:txBody>
      </p:sp>
      <p:sp>
        <p:nvSpPr>
          <p:cNvPr id="6" name="Rectangle 3">
            <a:extLst>
              <a:ext uri="{FF2B5EF4-FFF2-40B4-BE49-F238E27FC236}">
                <a16:creationId xmlns:a16="http://schemas.microsoft.com/office/drawing/2014/main" id="{17779275-F45D-5146-ADBB-E607786A6BDC}"/>
              </a:ext>
            </a:extLst>
          </p:cNvPr>
          <p:cNvSpPr txBox="1">
            <a:spLocks noChangeArrowheads="1"/>
          </p:cNvSpPr>
          <p:nvPr/>
        </p:nvSpPr>
        <p:spPr bwMode="auto">
          <a:xfrm>
            <a:off x="4953000" y="1295400"/>
            <a:ext cx="3810000" cy="762000"/>
          </a:xfrm>
          <a:prstGeom prst="rect">
            <a:avLst/>
          </a:prstGeom>
          <a:noFill/>
          <a:ln>
            <a:noFill/>
          </a:ln>
          <a:effectLst>
            <a:outerShdw dist="107763"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defRPr/>
            </a:pPr>
            <a:r>
              <a:rPr lang="en-US" altLang="en-US" sz="4400" b="1" u="sng">
                <a:solidFill>
                  <a:srgbClr val="FFFFFF"/>
                </a:solidFill>
                <a:effectLst>
                  <a:outerShdw blurRad="38100" dist="38100" dir="2700000" algn="tl">
                    <a:srgbClr val="808080"/>
                  </a:outerShdw>
                </a:effectLst>
                <a:latin typeface="Arial Rounded MT Bold" panose="020F0704030504030204" pitchFamily="34" charset="77"/>
              </a:rPr>
              <a:t>Pastoral</a:t>
            </a:r>
          </a:p>
        </p:txBody>
      </p:sp>
      <p:sp>
        <p:nvSpPr>
          <p:cNvPr id="7" name="Rectangle 3">
            <a:extLst>
              <a:ext uri="{FF2B5EF4-FFF2-40B4-BE49-F238E27FC236}">
                <a16:creationId xmlns:a16="http://schemas.microsoft.com/office/drawing/2014/main" id="{7717FC00-CFCF-9246-AA93-43510CF3AF82}"/>
              </a:ext>
            </a:extLst>
          </p:cNvPr>
          <p:cNvSpPr txBox="1">
            <a:spLocks noChangeArrowheads="1"/>
          </p:cNvSpPr>
          <p:nvPr/>
        </p:nvSpPr>
        <p:spPr bwMode="auto">
          <a:xfrm>
            <a:off x="1447800" y="6934200"/>
            <a:ext cx="5791200" cy="762000"/>
          </a:xfrm>
          <a:prstGeom prst="rect">
            <a:avLst/>
          </a:prstGeom>
          <a:noFill/>
          <a:ln>
            <a:noFill/>
          </a:ln>
          <a:effectLst>
            <a:outerShdw dist="107763"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defRPr/>
            </a:pPr>
            <a:r>
              <a:rPr lang="en-US" altLang="en-US" sz="4400" b="1">
                <a:solidFill>
                  <a:srgbClr val="FFFFFF"/>
                </a:solidFill>
                <a:effectLst>
                  <a:outerShdw blurRad="38100" dist="38100" dir="2700000" algn="tl">
                    <a:srgbClr val="808080"/>
                  </a:outerShdw>
                </a:effectLst>
                <a:latin typeface="Arial Rounded MT Bold" panose="020F0704030504030204" pitchFamily="34" charset="77"/>
              </a:rPr>
              <a:t>The Key Principle</a:t>
            </a:r>
          </a:p>
        </p:txBody>
      </p:sp>
      <p:sp>
        <p:nvSpPr>
          <p:cNvPr id="141318" name="Text Box 14">
            <a:extLst>
              <a:ext uri="{FF2B5EF4-FFF2-40B4-BE49-F238E27FC236}">
                <a16:creationId xmlns:a16="http://schemas.microsoft.com/office/drawing/2014/main" id="{C2214969-5005-7941-9FDF-DE2EAEC3B9A4}"/>
              </a:ext>
            </a:extLst>
          </p:cNvPr>
          <p:cNvSpPr txBox="1">
            <a:spLocks noChangeArrowheads="1"/>
          </p:cNvSpPr>
          <p:nvPr/>
        </p:nvSpPr>
        <p:spPr bwMode="auto">
          <a:xfrm>
            <a:off x="8534400" y="69850"/>
            <a:ext cx="5238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a:spcBef>
                <a:spcPct val="0"/>
              </a:spcBef>
              <a:buFontTx/>
              <a:buNone/>
            </a:pPr>
            <a:r>
              <a:rPr lang="en-US" altLang="en-US" sz="2400" b="1">
                <a:solidFill>
                  <a:srgbClr val="FFFFFF"/>
                </a:solidFill>
              </a:rPr>
              <a:t>35</a:t>
            </a:r>
            <a:endParaRPr lang="en-US" altLang="en-US" sz="2400" b="1">
              <a:solidFill>
                <a:srgbClr val="FFFF66"/>
              </a:solidFill>
            </a:endParaRPr>
          </a:p>
        </p:txBody>
      </p:sp>
      <p:sp>
        <p:nvSpPr>
          <p:cNvPr id="9" name="Rectangle 3">
            <a:extLst>
              <a:ext uri="{FF2B5EF4-FFF2-40B4-BE49-F238E27FC236}">
                <a16:creationId xmlns:a16="http://schemas.microsoft.com/office/drawing/2014/main" id="{60B891F7-B71C-1343-8FA3-60B1FACB1EBF}"/>
              </a:ext>
            </a:extLst>
          </p:cNvPr>
          <p:cNvSpPr txBox="1">
            <a:spLocks noChangeArrowheads="1"/>
          </p:cNvSpPr>
          <p:nvPr/>
        </p:nvSpPr>
        <p:spPr bwMode="auto">
          <a:xfrm>
            <a:off x="-76200" y="2133600"/>
            <a:ext cx="4419600" cy="762000"/>
          </a:xfrm>
          <a:prstGeom prst="rect">
            <a:avLst/>
          </a:prstGeom>
          <a:noFill/>
          <a:ln>
            <a:noFill/>
          </a:ln>
          <a:effectLst>
            <a:outerShdw dist="107763"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defRPr/>
            </a:pPr>
            <a:r>
              <a:rPr lang="en-US" altLang="en-US" sz="4400" b="1">
                <a:solidFill>
                  <a:srgbClr val="FFFFFF"/>
                </a:solidFill>
                <a:effectLst>
                  <a:outerShdw blurRad="38100" dist="38100" dir="2700000" algn="tl">
                    <a:srgbClr val="808080"/>
                  </a:outerShdw>
                </a:effectLst>
                <a:latin typeface="Arial Rounded MT Bold" panose="020F0704030504030204" pitchFamily="34" charset="77"/>
              </a:rPr>
              <a:t>Rancher</a:t>
            </a:r>
          </a:p>
        </p:txBody>
      </p:sp>
      <p:sp>
        <p:nvSpPr>
          <p:cNvPr id="10" name="Rectangle 3">
            <a:extLst>
              <a:ext uri="{FF2B5EF4-FFF2-40B4-BE49-F238E27FC236}">
                <a16:creationId xmlns:a16="http://schemas.microsoft.com/office/drawing/2014/main" id="{84F6A283-0C00-7C47-9233-963AD2C8B977}"/>
              </a:ext>
            </a:extLst>
          </p:cNvPr>
          <p:cNvSpPr txBox="1">
            <a:spLocks noChangeArrowheads="1"/>
          </p:cNvSpPr>
          <p:nvPr/>
        </p:nvSpPr>
        <p:spPr bwMode="auto">
          <a:xfrm>
            <a:off x="4648200" y="2133600"/>
            <a:ext cx="4419600" cy="762000"/>
          </a:xfrm>
          <a:prstGeom prst="rect">
            <a:avLst/>
          </a:prstGeom>
          <a:noFill/>
          <a:ln>
            <a:noFill/>
          </a:ln>
          <a:effectLst>
            <a:outerShdw dist="107763"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defRPr/>
            </a:pPr>
            <a:r>
              <a:rPr lang="en-US" altLang="en-US" sz="4400" b="1">
                <a:solidFill>
                  <a:srgbClr val="FFFFFF"/>
                </a:solidFill>
                <a:effectLst>
                  <a:outerShdw blurRad="38100" dist="38100" dir="2700000" algn="tl">
                    <a:srgbClr val="808080"/>
                  </a:outerShdw>
                </a:effectLst>
                <a:latin typeface="Arial Rounded MT Bold" panose="020F0704030504030204" pitchFamily="34" charset="77"/>
              </a:rPr>
              <a:t>Shepherd</a:t>
            </a:r>
          </a:p>
        </p:txBody>
      </p:sp>
      <p:sp>
        <p:nvSpPr>
          <p:cNvPr id="11" name="Rectangle 3">
            <a:extLst>
              <a:ext uri="{FF2B5EF4-FFF2-40B4-BE49-F238E27FC236}">
                <a16:creationId xmlns:a16="http://schemas.microsoft.com/office/drawing/2014/main" id="{E04F405F-6847-C84E-8873-0F97A936F284}"/>
              </a:ext>
            </a:extLst>
          </p:cNvPr>
          <p:cNvSpPr txBox="1">
            <a:spLocks noChangeArrowheads="1"/>
          </p:cNvSpPr>
          <p:nvPr/>
        </p:nvSpPr>
        <p:spPr bwMode="auto">
          <a:xfrm>
            <a:off x="-76200" y="3067050"/>
            <a:ext cx="4419600" cy="762000"/>
          </a:xfrm>
          <a:prstGeom prst="rect">
            <a:avLst/>
          </a:prstGeom>
          <a:noFill/>
          <a:ln>
            <a:noFill/>
          </a:ln>
          <a:effectLst>
            <a:outerShdw dist="107763"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defRPr/>
            </a:pPr>
            <a:r>
              <a:rPr lang="en-US" altLang="en-US" sz="4400" b="1">
                <a:solidFill>
                  <a:srgbClr val="FFFFFF"/>
                </a:solidFill>
                <a:effectLst>
                  <a:outerShdw blurRad="38100" dist="38100" dir="2700000" algn="tl">
                    <a:srgbClr val="808080"/>
                  </a:outerShdw>
                </a:effectLst>
                <a:latin typeface="Arial Rounded MT Bold" panose="020F0704030504030204" pitchFamily="34" charset="77"/>
              </a:rPr>
              <a:t>Profit motive</a:t>
            </a:r>
          </a:p>
        </p:txBody>
      </p:sp>
      <p:sp>
        <p:nvSpPr>
          <p:cNvPr id="12" name="Rectangle 3">
            <a:extLst>
              <a:ext uri="{FF2B5EF4-FFF2-40B4-BE49-F238E27FC236}">
                <a16:creationId xmlns:a16="http://schemas.microsoft.com/office/drawing/2014/main" id="{0F1A9978-9C21-8041-A2A1-1DFD4F672225}"/>
              </a:ext>
            </a:extLst>
          </p:cNvPr>
          <p:cNvSpPr txBox="1">
            <a:spLocks noChangeArrowheads="1"/>
          </p:cNvSpPr>
          <p:nvPr/>
        </p:nvSpPr>
        <p:spPr bwMode="auto">
          <a:xfrm>
            <a:off x="4648200" y="3067050"/>
            <a:ext cx="4419600" cy="762000"/>
          </a:xfrm>
          <a:prstGeom prst="rect">
            <a:avLst/>
          </a:prstGeom>
          <a:noFill/>
          <a:ln>
            <a:noFill/>
          </a:ln>
          <a:effectLst>
            <a:outerShdw dist="107763"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defRPr/>
            </a:pPr>
            <a:r>
              <a:rPr lang="en-US" altLang="en-US" sz="4400" b="1">
                <a:solidFill>
                  <a:srgbClr val="FFFFFF"/>
                </a:solidFill>
                <a:effectLst>
                  <a:outerShdw blurRad="38100" dist="38100" dir="2700000" algn="tl">
                    <a:srgbClr val="808080"/>
                  </a:outerShdw>
                </a:effectLst>
                <a:latin typeface="Arial Rounded MT Bold" panose="020F0704030504030204" pitchFamily="34" charset="77"/>
              </a:rPr>
              <a:t>Glorify God</a:t>
            </a:r>
          </a:p>
        </p:txBody>
      </p:sp>
      <p:sp>
        <p:nvSpPr>
          <p:cNvPr id="13" name="Rectangle 3">
            <a:extLst>
              <a:ext uri="{FF2B5EF4-FFF2-40B4-BE49-F238E27FC236}">
                <a16:creationId xmlns:a16="http://schemas.microsoft.com/office/drawing/2014/main" id="{A739048A-22F5-7344-991F-740E49AE1CD4}"/>
              </a:ext>
            </a:extLst>
          </p:cNvPr>
          <p:cNvSpPr txBox="1">
            <a:spLocks noChangeArrowheads="1"/>
          </p:cNvSpPr>
          <p:nvPr/>
        </p:nvSpPr>
        <p:spPr bwMode="auto">
          <a:xfrm>
            <a:off x="-76200" y="4000500"/>
            <a:ext cx="4419600" cy="762000"/>
          </a:xfrm>
          <a:prstGeom prst="rect">
            <a:avLst/>
          </a:prstGeom>
          <a:noFill/>
          <a:ln>
            <a:noFill/>
          </a:ln>
          <a:effectLst>
            <a:outerShdw dist="107763"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defRPr/>
            </a:pPr>
            <a:r>
              <a:rPr lang="en-US" altLang="en-US" sz="4400" b="1">
                <a:solidFill>
                  <a:srgbClr val="FFFFFF"/>
                </a:solidFill>
                <a:effectLst>
                  <a:outerShdw blurRad="38100" dist="38100" dir="2700000" algn="tl">
                    <a:srgbClr val="808080"/>
                  </a:outerShdw>
                </a:effectLst>
                <a:latin typeface="Arial Rounded MT Bold" panose="020F0704030504030204" pitchFamily="34" charset="77"/>
              </a:rPr>
              <a:t>Own interests</a:t>
            </a:r>
          </a:p>
        </p:txBody>
      </p:sp>
      <p:sp>
        <p:nvSpPr>
          <p:cNvPr id="14" name="Rectangle 3">
            <a:extLst>
              <a:ext uri="{FF2B5EF4-FFF2-40B4-BE49-F238E27FC236}">
                <a16:creationId xmlns:a16="http://schemas.microsoft.com/office/drawing/2014/main" id="{72542A0C-7961-9B44-BFDA-BFED835D1522}"/>
              </a:ext>
            </a:extLst>
          </p:cNvPr>
          <p:cNvSpPr txBox="1">
            <a:spLocks noChangeArrowheads="1"/>
          </p:cNvSpPr>
          <p:nvPr/>
        </p:nvSpPr>
        <p:spPr bwMode="auto">
          <a:xfrm>
            <a:off x="4648200" y="4000500"/>
            <a:ext cx="4419600" cy="762000"/>
          </a:xfrm>
          <a:prstGeom prst="rect">
            <a:avLst/>
          </a:prstGeom>
          <a:noFill/>
          <a:ln>
            <a:noFill/>
          </a:ln>
          <a:effectLst>
            <a:outerShdw dist="107763"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defRPr/>
            </a:pPr>
            <a:r>
              <a:rPr lang="en-US" altLang="en-US" sz="4400" b="1">
                <a:solidFill>
                  <a:srgbClr val="FFFFFF"/>
                </a:solidFill>
                <a:effectLst>
                  <a:outerShdw blurRad="38100" dist="38100" dir="2700000" algn="tl">
                    <a:srgbClr val="808080"/>
                  </a:outerShdw>
                </a:effectLst>
                <a:latin typeface="Arial Rounded MT Bold" panose="020F0704030504030204" pitchFamily="34" charset="77"/>
              </a:rPr>
              <a:t>Will of God</a:t>
            </a:r>
          </a:p>
        </p:txBody>
      </p:sp>
      <p:sp>
        <p:nvSpPr>
          <p:cNvPr id="15" name="Rectangle 3">
            <a:extLst>
              <a:ext uri="{FF2B5EF4-FFF2-40B4-BE49-F238E27FC236}">
                <a16:creationId xmlns:a16="http://schemas.microsoft.com/office/drawing/2014/main" id="{74DB0FFB-3356-424C-A769-16B6C26A096A}"/>
              </a:ext>
            </a:extLst>
          </p:cNvPr>
          <p:cNvSpPr txBox="1">
            <a:spLocks noChangeArrowheads="1"/>
          </p:cNvSpPr>
          <p:nvPr/>
        </p:nvSpPr>
        <p:spPr bwMode="auto">
          <a:xfrm>
            <a:off x="-76200" y="4933950"/>
            <a:ext cx="4419600" cy="762000"/>
          </a:xfrm>
          <a:prstGeom prst="rect">
            <a:avLst/>
          </a:prstGeom>
          <a:noFill/>
          <a:ln>
            <a:noFill/>
          </a:ln>
          <a:effectLst>
            <a:outerShdw dist="107763"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defRPr/>
            </a:pPr>
            <a:r>
              <a:rPr lang="en-US" altLang="en-US" sz="4400" b="1">
                <a:solidFill>
                  <a:srgbClr val="FFFFFF"/>
                </a:solidFill>
                <a:effectLst>
                  <a:outerShdw blurRad="38100" dist="38100" dir="2700000" algn="tl">
                    <a:srgbClr val="808080"/>
                  </a:outerShdw>
                </a:effectLst>
                <a:latin typeface="Arial Rounded MT Bold" panose="020F0704030504030204" pitchFamily="34" charset="77"/>
              </a:rPr>
              <a:t>Power &amp; image</a:t>
            </a:r>
          </a:p>
        </p:txBody>
      </p:sp>
      <p:sp>
        <p:nvSpPr>
          <p:cNvPr id="16" name="Rectangle 3">
            <a:extLst>
              <a:ext uri="{FF2B5EF4-FFF2-40B4-BE49-F238E27FC236}">
                <a16:creationId xmlns:a16="http://schemas.microsoft.com/office/drawing/2014/main" id="{4EA1B270-187D-9C43-A588-7A8B0B5C770E}"/>
              </a:ext>
            </a:extLst>
          </p:cNvPr>
          <p:cNvSpPr txBox="1">
            <a:spLocks noChangeArrowheads="1"/>
          </p:cNvSpPr>
          <p:nvPr/>
        </p:nvSpPr>
        <p:spPr bwMode="auto">
          <a:xfrm>
            <a:off x="4343400" y="4933950"/>
            <a:ext cx="4724400" cy="762000"/>
          </a:xfrm>
          <a:prstGeom prst="rect">
            <a:avLst/>
          </a:prstGeom>
          <a:noFill/>
          <a:ln>
            <a:noFill/>
          </a:ln>
          <a:effectLst>
            <a:outerShdw dist="107763"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defRPr/>
            </a:pPr>
            <a:r>
              <a:rPr lang="en-US" altLang="en-US" sz="4400" b="1" dirty="0">
                <a:solidFill>
                  <a:srgbClr val="FFFFFF"/>
                </a:solidFill>
                <a:effectLst>
                  <a:outerShdw blurRad="38100" dist="38100" dir="2700000" algn="tl">
                    <a:srgbClr val="808080"/>
                  </a:outerShdw>
                </a:effectLst>
                <a:latin typeface="Arial Rounded MT Bold" panose="020F0704030504030204" pitchFamily="34" charset="77"/>
              </a:rPr>
              <a:t>Others concern</a:t>
            </a:r>
          </a:p>
        </p:txBody>
      </p:sp>
      <p:sp>
        <p:nvSpPr>
          <p:cNvPr id="17" name="Rectangle 3">
            <a:extLst>
              <a:ext uri="{FF2B5EF4-FFF2-40B4-BE49-F238E27FC236}">
                <a16:creationId xmlns:a16="http://schemas.microsoft.com/office/drawing/2014/main" id="{1C5584DA-891A-F948-8AF2-ECEBF7542D14}"/>
              </a:ext>
            </a:extLst>
          </p:cNvPr>
          <p:cNvSpPr txBox="1">
            <a:spLocks noChangeArrowheads="1"/>
          </p:cNvSpPr>
          <p:nvPr/>
        </p:nvSpPr>
        <p:spPr bwMode="auto">
          <a:xfrm>
            <a:off x="-76200" y="5867400"/>
            <a:ext cx="4419600" cy="762000"/>
          </a:xfrm>
          <a:prstGeom prst="rect">
            <a:avLst/>
          </a:prstGeom>
          <a:noFill/>
          <a:ln>
            <a:noFill/>
          </a:ln>
          <a:effectLst>
            <a:outerShdw dist="107763"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defRPr/>
            </a:pPr>
            <a:r>
              <a:rPr lang="en-US" altLang="en-US" sz="4400" b="1">
                <a:solidFill>
                  <a:srgbClr val="FFFFFF"/>
                </a:solidFill>
                <a:effectLst>
                  <a:outerShdw blurRad="38100" dist="38100" dir="2700000" algn="tl">
                    <a:srgbClr val="808080"/>
                  </a:outerShdw>
                </a:effectLst>
                <a:latin typeface="Arial Rounded MT Bold" panose="020F0704030504030204" pitchFamily="34" charset="77"/>
              </a:rPr>
              <a:t>Authoritarian</a:t>
            </a:r>
          </a:p>
        </p:txBody>
      </p:sp>
      <p:sp>
        <p:nvSpPr>
          <p:cNvPr id="18" name="Rectangle 3">
            <a:extLst>
              <a:ext uri="{FF2B5EF4-FFF2-40B4-BE49-F238E27FC236}">
                <a16:creationId xmlns:a16="http://schemas.microsoft.com/office/drawing/2014/main" id="{22D2BD1A-454B-ED47-8787-4EE76E607423}"/>
              </a:ext>
            </a:extLst>
          </p:cNvPr>
          <p:cNvSpPr txBox="1">
            <a:spLocks noChangeArrowheads="1"/>
          </p:cNvSpPr>
          <p:nvPr/>
        </p:nvSpPr>
        <p:spPr bwMode="auto">
          <a:xfrm>
            <a:off x="4648200" y="5867400"/>
            <a:ext cx="4419600" cy="762000"/>
          </a:xfrm>
          <a:prstGeom prst="rect">
            <a:avLst/>
          </a:prstGeom>
          <a:noFill/>
          <a:ln>
            <a:noFill/>
          </a:ln>
          <a:effectLst>
            <a:outerShdw dist="107763"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defRPr/>
            </a:pPr>
            <a:r>
              <a:rPr lang="en-US" altLang="en-US" sz="4400" b="1">
                <a:solidFill>
                  <a:srgbClr val="FFFFFF"/>
                </a:solidFill>
                <a:effectLst>
                  <a:outerShdw blurRad="38100" dist="38100" dir="2700000" algn="tl">
                    <a:srgbClr val="808080"/>
                  </a:outerShdw>
                </a:effectLst>
                <a:latin typeface="Arial Rounded MT Bold" panose="020F0704030504030204" pitchFamily="34" charset="77"/>
              </a:rPr>
              <a:t>Servant leader</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P spid="14" grpId="0"/>
      <p:bldP spid="15" grpId="0"/>
      <p:bldP spid="16" grpId="0"/>
      <p:bldP spid="17" grpId="0"/>
      <p:bldP spid="18" grpId="0"/>
    </p:bldLst>
  </p:timing>
</p:sld>
</file>

<file path=ppt/slides/slide40.xml><?xml version="1.0" encoding="utf-8"?>
<p:sld xmlns:a="http://schemas.openxmlformats.org/drawingml/2006/main" xmlns:r="http://schemas.openxmlformats.org/officeDocument/2006/relationships" xmlns:p="http://schemas.openxmlformats.org/presentationml/2006/main">
  <p:cSld>
    <p:bg bwMode="auto">
      <p:bgPr>
        <a:gradFill rotWithShape="0">
          <a:gsLst>
            <a:gs pos="0">
              <a:schemeClr val="bg1"/>
            </a:gs>
            <a:gs pos="100000">
              <a:srgbClr val="002850"/>
            </a:gs>
          </a:gsLst>
          <a:lin ang="5400000" scaled="1"/>
        </a:gradFill>
        <a:effectLst/>
      </p:bgPr>
    </p:bg>
    <p:spTree>
      <p:nvGrpSpPr>
        <p:cNvPr id="1" name=""/>
        <p:cNvGrpSpPr/>
        <p:nvPr/>
      </p:nvGrpSpPr>
      <p:grpSpPr>
        <a:xfrm>
          <a:off x="0" y="0"/>
          <a:ext cx="0" cy="0"/>
          <a:chOff x="0" y="0"/>
          <a:chExt cx="0" cy="0"/>
        </a:xfrm>
      </p:grpSpPr>
      <p:sp>
        <p:nvSpPr>
          <p:cNvPr id="78849" name="AutoShape 1">
            <a:extLst>
              <a:ext uri="{FF2B5EF4-FFF2-40B4-BE49-F238E27FC236}">
                <a16:creationId xmlns:a16="http://schemas.microsoft.com/office/drawing/2014/main" id="{348C2E36-9A8E-A641-AB3F-C1198657D7CB}"/>
              </a:ext>
            </a:extLst>
          </p:cNvPr>
          <p:cNvSpPr>
            <a:spLocks/>
          </p:cNvSpPr>
          <p:nvPr/>
        </p:nvSpPr>
        <p:spPr bwMode="auto">
          <a:xfrm>
            <a:off x="6553200" y="6245225"/>
            <a:ext cx="2133600" cy="287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r" eaLnBrk="1">
              <a:defRPr/>
            </a:pPr>
            <a:fld id="{1AFA5A3A-2E1A-594B-9863-2A3F19BBA0BC}" type="slidenum">
              <a:rPr lang="en-US" altLang="en-US" sz="1400"/>
              <a:pPr algn="r" eaLnBrk="1">
                <a:defRPr/>
              </a:pPr>
              <a:t>40</a:t>
            </a:fld>
            <a:endParaRPr lang="en-US" altLang="en-US"/>
          </a:p>
        </p:txBody>
      </p:sp>
      <p:pic>
        <p:nvPicPr>
          <p:cNvPr id="78850" name="Picture 2" descr="Sanhedrin at Night">
            <a:extLst>
              <a:ext uri="{FF2B5EF4-FFF2-40B4-BE49-F238E27FC236}">
                <a16:creationId xmlns:a16="http://schemas.microsoft.com/office/drawing/2014/main" id="{BF2BF5CA-F7EF-8B44-A578-4761B9B7FFE7}"/>
              </a:ext>
            </a:extLst>
          </p:cNvPr>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0325"/>
            <a:ext cx="9142413" cy="6978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pSp>
        <p:nvGrpSpPr>
          <p:cNvPr id="78851" name="Group 3">
            <a:extLst>
              <a:ext uri="{FF2B5EF4-FFF2-40B4-BE49-F238E27FC236}">
                <a16:creationId xmlns:a16="http://schemas.microsoft.com/office/drawing/2014/main" id="{D8399E40-4DF4-0847-9D3B-2D733A8F771F}"/>
              </a:ext>
            </a:extLst>
          </p:cNvPr>
          <p:cNvGrpSpPr>
            <a:grpSpLocks/>
          </p:cNvGrpSpPr>
          <p:nvPr/>
        </p:nvGrpSpPr>
        <p:grpSpPr bwMode="auto">
          <a:xfrm>
            <a:off x="330200" y="3021013"/>
            <a:ext cx="2362200" cy="2773362"/>
            <a:chOff x="0" y="0"/>
            <a:chExt cx="2362200" cy="2773051"/>
          </a:xfrm>
        </p:grpSpPr>
        <p:sp>
          <p:nvSpPr>
            <p:cNvPr id="78852" name="AutoShape 4">
              <a:extLst>
                <a:ext uri="{FF2B5EF4-FFF2-40B4-BE49-F238E27FC236}">
                  <a16:creationId xmlns:a16="http://schemas.microsoft.com/office/drawing/2014/main" id="{5E44DBC4-61CE-0A4B-B320-9DC5518301D0}"/>
                </a:ext>
              </a:extLst>
            </p:cNvPr>
            <p:cNvSpPr>
              <a:spLocks/>
            </p:cNvSpPr>
            <p:nvPr/>
          </p:nvSpPr>
          <p:spPr bwMode="auto">
            <a:xfrm>
              <a:off x="0" y="0"/>
              <a:ext cx="2362200" cy="2590509"/>
            </a:xfrm>
            <a:custGeom>
              <a:avLst/>
              <a:gdLst>
                <a:gd name="T0" fmla="*/ 1181100 w 21600"/>
                <a:gd name="T1" fmla="*/ 1295400 h 21600"/>
                <a:gd name="T2" fmla="*/ 1181100 w 21600"/>
                <a:gd name="T3" fmla="*/ 1295400 h 21600"/>
                <a:gd name="T4" fmla="*/ 1181100 w 21600"/>
                <a:gd name="T5" fmla="*/ 1295400 h 21600"/>
                <a:gd name="T6" fmla="*/ 1181100 w 21600"/>
                <a:gd name="T7" fmla="*/ 129540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4049" y="0"/>
                  </a:moveTo>
                  <a:lnTo>
                    <a:pt x="4049" y="0"/>
                  </a:lnTo>
                  <a:cubicBezTo>
                    <a:pt x="3304" y="0"/>
                    <a:pt x="2699" y="551"/>
                    <a:pt x="2699" y="1230"/>
                  </a:cubicBezTo>
                  <a:lnTo>
                    <a:pt x="2699" y="19138"/>
                  </a:lnTo>
                  <a:lnTo>
                    <a:pt x="1349" y="19138"/>
                  </a:lnTo>
                  <a:cubicBezTo>
                    <a:pt x="604" y="19138"/>
                    <a:pt x="0" y="19689"/>
                    <a:pt x="0" y="20369"/>
                  </a:cubicBezTo>
                  <a:cubicBezTo>
                    <a:pt x="0" y="21048"/>
                    <a:pt x="604" y="21600"/>
                    <a:pt x="1349" y="21600"/>
                  </a:cubicBezTo>
                  <a:lnTo>
                    <a:pt x="17550" y="21600"/>
                  </a:lnTo>
                  <a:cubicBezTo>
                    <a:pt x="18295" y="21600"/>
                    <a:pt x="18900" y="21048"/>
                    <a:pt x="18900" y="20369"/>
                  </a:cubicBezTo>
                  <a:lnTo>
                    <a:pt x="18900" y="2461"/>
                  </a:lnTo>
                  <a:lnTo>
                    <a:pt x="20250" y="2461"/>
                  </a:lnTo>
                  <a:cubicBezTo>
                    <a:pt x="20995" y="2461"/>
                    <a:pt x="21600" y="1910"/>
                    <a:pt x="21600" y="1230"/>
                  </a:cubicBezTo>
                  <a:cubicBezTo>
                    <a:pt x="21600" y="551"/>
                    <a:pt x="20995" y="0"/>
                    <a:pt x="20250" y="0"/>
                  </a:cubicBezTo>
                  <a:lnTo>
                    <a:pt x="4049" y="0"/>
                  </a:lnTo>
                  <a:close/>
                </a:path>
              </a:pathLst>
            </a:custGeom>
            <a:solidFill>
              <a:srgbClr val="FFCC66"/>
            </a:solidFill>
            <a:ln w="3810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eaLnBrk="1">
                <a:defRPr/>
              </a:pPr>
              <a:endParaRPr lang="en-GB" sz="2400">
                <a:solidFill>
                  <a:srgbClr val="000000"/>
                </a:solidFill>
                <a:ea typeface="MS PGothic" pitchFamily="34" charset="-128"/>
                <a:sym typeface="Arial" pitchFamily="34" charset="0"/>
              </a:endParaRPr>
            </a:p>
          </p:txBody>
        </p:sp>
        <p:sp>
          <p:nvSpPr>
            <p:cNvPr id="78853" name="AutoShape 5">
              <a:extLst>
                <a:ext uri="{FF2B5EF4-FFF2-40B4-BE49-F238E27FC236}">
                  <a16:creationId xmlns:a16="http://schemas.microsoft.com/office/drawing/2014/main" id="{D998E7B8-62F3-D34E-A638-C69052E433F4}"/>
                </a:ext>
              </a:extLst>
            </p:cNvPr>
            <p:cNvSpPr>
              <a:spLocks/>
            </p:cNvSpPr>
            <p:nvPr/>
          </p:nvSpPr>
          <p:spPr bwMode="auto">
            <a:xfrm>
              <a:off x="368300" y="147620"/>
              <a:ext cx="222250" cy="147621"/>
            </a:xfrm>
            <a:custGeom>
              <a:avLst/>
              <a:gdLst>
                <a:gd name="T0" fmla="*/ 110729 w 21600"/>
                <a:gd name="T1" fmla="*/ 73821 h 21600"/>
                <a:gd name="T2" fmla="*/ 110729 w 21600"/>
                <a:gd name="T3" fmla="*/ 73821 h 21600"/>
                <a:gd name="T4" fmla="*/ 110729 w 21600"/>
                <a:gd name="T5" fmla="*/ 73821 h 21600"/>
                <a:gd name="T6" fmla="*/ 110729 w 21600"/>
                <a:gd name="T7" fmla="*/ 73821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600" y="0"/>
                  </a:moveTo>
                  <a:cubicBezTo>
                    <a:pt x="21600" y="11929"/>
                    <a:pt x="15152" y="21599"/>
                    <a:pt x="7199" y="21599"/>
                  </a:cubicBezTo>
                  <a:cubicBezTo>
                    <a:pt x="3223" y="21599"/>
                    <a:pt x="0" y="16764"/>
                    <a:pt x="0" y="10800"/>
                  </a:cubicBezTo>
                  <a:cubicBezTo>
                    <a:pt x="0" y="4835"/>
                    <a:pt x="3223" y="0"/>
                    <a:pt x="7199" y="0"/>
                  </a:cubicBezTo>
                  <a:lnTo>
                    <a:pt x="21600" y="0"/>
                  </a:lnTo>
                  <a:close/>
                </a:path>
              </a:pathLst>
            </a:custGeom>
            <a:solidFill>
              <a:srgbClr val="CCA352"/>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eaLnBrk="1">
                <a:defRPr/>
              </a:pPr>
              <a:endParaRPr lang="en-GB" sz="2400">
                <a:solidFill>
                  <a:srgbClr val="000000"/>
                </a:solidFill>
                <a:ea typeface="MS PGothic" pitchFamily="34" charset="-128"/>
                <a:sym typeface="Arial" pitchFamily="34" charset="0"/>
              </a:endParaRPr>
            </a:p>
          </p:txBody>
        </p:sp>
        <p:sp>
          <p:nvSpPr>
            <p:cNvPr id="78854" name="AutoShape 6">
              <a:extLst>
                <a:ext uri="{FF2B5EF4-FFF2-40B4-BE49-F238E27FC236}">
                  <a16:creationId xmlns:a16="http://schemas.microsoft.com/office/drawing/2014/main" id="{5CDE3DB6-8938-8747-8DA4-D2779D78AA0D}"/>
                </a:ext>
              </a:extLst>
            </p:cNvPr>
            <p:cNvSpPr>
              <a:spLocks/>
            </p:cNvSpPr>
            <p:nvPr/>
          </p:nvSpPr>
          <p:spPr bwMode="auto">
            <a:xfrm>
              <a:off x="0" y="2295268"/>
              <a:ext cx="295275" cy="295242"/>
            </a:xfrm>
            <a:custGeom>
              <a:avLst/>
              <a:gdLst>
                <a:gd name="T0" fmla="*/ 147638 w 21600"/>
                <a:gd name="T1" fmla="*/ 147640 h 21600"/>
                <a:gd name="T2" fmla="*/ 147638 w 21600"/>
                <a:gd name="T3" fmla="*/ 147640 h 21600"/>
                <a:gd name="T4" fmla="*/ 147638 w 21600"/>
                <a:gd name="T5" fmla="*/ 147640 h 21600"/>
                <a:gd name="T6" fmla="*/ 147638 w 21600"/>
                <a:gd name="T7" fmla="*/ 14764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0800" y="21599"/>
                  </a:moveTo>
                  <a:cubicBezTo>
                    <a:pt x="16764" y="21599"/>
                    <a:pt x="21600" y="16764"/>
                    <a:pt x="21600" y="10800"/>
                  </a:cubicBezTo>
                  <a:lnTo>
                    <a:pt x="10800" y="10800"/>
                  </a:lnTo>
                  <a:cubicBezTo>
                    <a:pt x="13782" y="10800"/>
                    <a:pt x="16200" y="8382"/>
                    <a:pt x="16200" y="5400"/>
                  </a:cubicBezTo>
                  <a:cubicBezTo>
                    <a:pt x="16200" y="2417"/>
                    <a:pt x="13782" y="0"/>
                    <a:pt x="10800" y="0"/>
                  </a:cubicBezTo>
                  <a:cubicBezTo>
                    <a:pt x="4835" y="0"/>
                    <a:pt x="0" y="4835"/>
                    <a:pt x="0" y="10800"/>
                  </a:cubicBezTo>
                  <a:cubicBezTo>
                    <a:pt x="0" y="16764"/>
                    <a:pt x="4835" y="21599"/>
                    <a:pt x="10800" y="21599"/>
                  </a:cubicBezTo>
                  <a:close/>
                </a:path>
              </a:pathLst>
            </a:custGeom>
            <a:solidFill>
              <a:srgbClr val="CCA352"/>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eaLnBrk="1">
                <a:defRPr/>
              </a:pPr>
              <a:endParaRPr lang="en-GB" sz="2400">
                <a:solidFill>
                  <a:srgbClr val="000000"/>
                </a:solidFill>
                <a:ea typeface="MS PGothic" pitchFamily="34" charset="-128"/>
                <a:sym typeface="Arial" pitchFamily="34" charset="0"/>
              </a:endParaRPr>
            </a:p>
          </p:txBody>
        </p:sp>
        <p:sp>
          <p:nvSpPr>
            <p:cNvPr id="78855" name="AutoShape 7">
              <a:extLst>
                <a:ext uri="{FF2B5EF4-FFF2-40B4-BE49-F238E27FC236}">
                  <a16:creationId xmlns:a16="http://schemas.microsoft.com/office/drawing/2014/main" id="{A4D893D5-FFB1-C245-95C0-C854DAB2B22A}"/>
                </a:ext>
              </a:extLst>
            </p:cNvPr>
            <p:cNvSpPr>
              <a:spLocks/>
            </p:cNvSpPr>
            <p:nvPr/>
          </p:nvSpPr>
          <p:spPr bwMode="auto">
            <a:xfrm>
              <a:off x="147638" y="0"/>
              <a:ext cx="1919287" cy="2590509"/>
            </a:xfrm>
            <a:custGeom>
              <a:avLst/>
              <a:gdLst>
                <a:gd name="T0" fmla="*/ 959644 w 21600"/>
                <a:gd name="T1" fmla="*/ 1295400 h 21600"/>
                <a:gd name="T2" fmla="*/ 959644 w 21600"/>
                <a:gd name="T3" fmla="*/ 1295400 h 21600"/>
                <a:gd name="T4" fmla="*/ 959644 w 21600"/>
                <a:gd name="T5" fmla="*/ 1295400 h 21600"/>
                <a:gd name="T6" fmla="*/ 959644 w 21600"/>
                <a:gd name="T7" fmla="*/ 129540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3323" y="0"/>
                  </a:moveTo>
                  <a:lnTo>
                    <a:pt x="3323" y="0"/>
                  </a:lnTo>
                  <a:cubicBezTo>
                    <a:pt x="4240" y="0"/>
                    <a:pt x="4984" y="551"/>
                    <a:pt x="4984" y="1230"/>
                  </a:cubicBezTo>
                  <a:cubicBezTo>
                    <a:pt x="4984" y="1910"/>
                    <a:pt x="4240" y="2461"/>
                    <a:pt x="3323" y="2461"/>
                  </a:cubicBezTo>
                  <a:cubicBezTo>
                    <a:pt x="2864" y="2461"/>
                    <a:pt x="2492" y="2186"/>
                    <a:pt x="2492" y="1846"/>
                  </a:cubicBezTo>
                  <a:cubicBezTo>
                    <a:pt x="2492" y="1506"/>
                    <a:pt x="2864" y="1230"/>
                    <a:pt x="3323" y="1230"/>
                  </a:cubicBezTo>
                  <a:lnTo>
                    <a:pt x="4984" y="1230"/>
                  </a:lnTo>
                  <a:moveTo>
                    <a:pt x="3323" y="2461"/>
                  </a:moveTo>
                  <a:lnTo>
                    <a:pt x="21599" y="2461"/>
                  </a:lnTo>
                  <a:moveTo>
                    <a:pt x="0" y="21600"/>
                  </a:moveTo>
                  <a:cubicBezTo>
                    <a:pt x="917" y="21600"/>
                    <a:pt x="1661" y="21048"/>
                    <a:pt x="1661" y="20369"/>
                  </a:cubicBezTo>
                  <a:lnTo>
                    <a:pt x="1661" y="19138"/>
                  </a:lnTo>
                  <a:moveTo>
                    <a:pt x="0" y="19138"/>
                  </a:moveTo>
                  <a:lnTo>
                    <a:pt x="0" y="19138"/>
                  </a:lnTo>
                  <a:cubicBezTo>
                    <a:pt x="458" y="19138"/>
                    <a:pt x="830" y="19413"/>
                    <a:pt x="830" y="19753"/>
                  </a:cubicBezTo>
                  <a:cubicBezTo>
                    <a:pt x="830" y="20093"/>
                    <a:pt x="458" y="20369"/>
                    <a:pt x="0" y="20369"/>
                  </a:cubicBezTo>
                  <a:lnTo>
                    <a:pt x="1661" y="20369"/>
                  </a:lnTo>
                </a:path>
              </a:pathLst>
            </a:custGeom>
            <a:noFill/>
            <a:ln w="38100" cap="flat" cmpd="sng">
              <a:solidFill>
                <a:srgbClr val="000000"/>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eaLnBrk="1">
                <a:defRPr/>
              </a:pPr>
              <a:endParaRPr lang="en-GB" sz="2400">
                <a:solidFill>
                  <a:srgbClr val="000000"/>
                </a:solidFill>
                <a:ea typeface="MS PGothic" pitchFamily="34" charset="-128"/>
                <a:sym typeface="Arial" pitchFamily="34" charset="0"/>
              </a:endParaRPr>
            </a:p>
          </p:txBody>
        </p:sp>
        <p:sp>
          <p:nvSpPr>
            <p:cNvPr id="78856" name="AutoShape 8">
              <a:extLst>
                <a:ext uri="{FF2B5EF4-FFF2-40B4-BE49-F238E27FC236}">
                  <a16:creationId xmlns:a16="http://schemas.microsoft.com/office/drawing/2014/main" id="{3C7654A2-423B-BE41-9B50-20CC98E4E8A0}"/>
                </a:ext>
              </a:extLst>
            </p:cNvPr>
            <p:cNvSpPr>
              <a:spLocks/>
            </p:cNvSpPr>
            <p:nvPr/>
          </p:nvSpPr>
          <p:spPr bwMode="auto">
            <a:xfrm>
              <a:off x="276225" y="430164"/>
              <a:ext cx="1865313" cy="234288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defRPr/>
              </a:pPr>
              <a:r>
                <a:rPr lang="ja-JP" altLang="en-US" sz="2500">
                  <a:latin typeface="Stencil" pitchFamily="82" charset="0"/>
                  <a:sym typeface="Stencil" pitchFamily="82" charset="0"/>
                </a:rPr>
                <a:t>与摩西一起</a:t>
              </a:r>
              <a:endParaRPr lang="en-US" altLang="ja-JP" sz="2500">
                <a:latin typeface="Stencil" pitchFamily="82" charset="0"/>
                <a:sym typeface="Stencil" pitchFamily="82" charset="0"/>
              </a:endParaRPr>
            </a:p>
            <a:p>
              <a:pPr eaLnBrk="1">
                <a:lnSpc>
                  <a:spcPct val="115000"/>
                </a:lnSpc>
                <a:spcBef>
                  <a:spcPts val="1000"/>
                </a:spcBef>
                <a:defRPr/>
              </a:pPr>
              <a:r>
                <a:rPr lang="ja-JP" altLang="en-US" sz="2500">
                  <a:latin typeface="Stencil" pitchFamily="82" charset="0"/>
                  <a:sym typeface="Stencil" pitchFamily="82" charset="0"/>
                </a:rPr>
                <a:t>领导的长老</a:t>
              </a:r>
              <a:endParaRPr lang="en-US" altLang="ja-JP" sz="2500">
                <a:latin typeface="Stencil" pitchFamily="82" charset="0"/>
                <a:sym typeface="Stencil" pitchFamily="82" charset="0"/>
              </a:endParaRPr>
            </a:p>
            <a:p>
              <a:pPr eaLnBrk="1">
                <a:lnSpc>
                  <a:spcPct val="115000"/>
                </a:lnSpc>
                <a:spcBef>
                  <a:spcPts val="1000"/>
                </a:spcBef>
                <a:defRPr/>
              </a:pPr>
              <a:r>
                <a:rPr lang="ja-JP" altLang="en-US" sz="2500">
                  <a:latin typeface="Stencil" pitchFamily="82" charset="0"/>
                  <a:sym typeface="Stencil" pitchFamily="82" charset="0"/>
                </a:rPr>
                <a:t>主前</a:t>
              </a:r>
              <a:r>
                <a:rPr lang="en-US" altLang="ja-JP" sz="2500">
                  <a:latin typeface="Stencil" pitchFamily="82" charset="0"/>
                  <a:sym typeface="Stencil" pitchFamily="82" charset="0"/>
                </a:rPr>
                <a:t>1400</a:t>
              </a:r>
              <a:r>
                <a:rPr lang="ja-JP" altLang="en-US" sz="2500">
                  <a:latin typeface="Stencil" pitchFamily="82" charset="0"/>
                  <a:sym typeface="Stencil" pitchFamily="82" charset="0"/>
                </a:rPr>
                <a:t>年</a:t>
              </a:r>
              <a:endParaRPr lang="en-US" altLang="en-US" sz="2500">
                <a:latin typeface="Stencil" pitchFamily="82" charset="0"/>
                <a:sym typeface="Stencil" pitchFamily="82" charset="0"/>
              </a:endParaRPr>
            </a:p>
          </p:txBody>
        </p:sp>
      </p:grpSp>
      <p:sp>
        <p:nvSpPr>
          <p:cNvPr id="78857" name="AutoShape 9">
            <a:extLst>
              <a:ext uri="{FF2B5EF4-FFF2-40B4-BE49-F238E27FC236}">
                <a16:creationId xmlns:a16="http://schemas.microsoft.com/office/drawing/2014/main" id="{928E3063-EDC1-A844-B61C-F4DB434B16F6}"/>
              </a:ext>
            </a:extLst>
          </p:cNvPr>
          <p:cNvSpPr>
            <a:spLocks/>
          </p:cNvSpPr>
          <p:nvPr/>
        </p:nvSpPr>
        <p:spPr bwMode="auto">
          <a:xfrm>
            <a:off x="3124200" y="3048000"/>
            <a:ext cx="5791200" cy="2743200"/>
          </a:xfrm>
          <a:prstGeom prst="wedgeEllipseCallout">
            <a:avLst>
              <a:gd name="adj1" fmla="val -62389"/>
              <a:gd name="adj2" fmla="val 17245"/>
            </a:avLst>
          </a:prstGeom>
          <a:solidFill>
            <a:schemeClr val="accent5">
              <a:lumMod val="40000"/>
              <a:lumOff val="60000"/>
            </a:schemeClr>
          </a:solidFill>
          <a:ln w="9525" cap="flat" cmpd="sng">
            <a:solidFill>
              <a:srgbClr val="FFFFFF"/>
            </a:solidFill>
            <a:prstDash val="solid"/>
            <a:round/>
            <a:headEnd/>
            <a:tailEnd/>
          </a:ln>
          <a:effec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defRPr/>
            </a:pPr>
            <a:endParaRPr lang="en-US" altLang="en-US" sz="1800">
              <a:solidFill>
                <a:srgbClr val="FFFFFF"/>
              </a:solidFill>
            </a:endParaRPr>
          </a:p>
        </p:txBody>
      </p:sp>
      <p:sp>
        <p:nvSpPr>
          <p:cNvPr id="78858" name="AutoShape 10">
            <a:extLst>
              <a:ext uri="{FF2B5EF4-FFF2-40B4-BE49-F238E27FC236}">
                <a16:creationId xmlns:a16="http://schemas.microsoft.com/office/drawing/2014/main" id="{27066BD7-B587-DE46-B1E2-84612F2C8BEE}"/>
              </a:ext>
            </a:extLst>
          </p:cNvPr>
          <p:cNvSpPr>
            <a:spLocks/>
          </p:cNvSpPr>
          <p:nvPr/>
        </p:nvSpPr>
        <p:spPr bwMode="auto">
          <a:xfrm>
            <a:off x="785813" y="461963"/>
            <a:ext cx="7570787" cy="18510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defRPr/>
            </a:pPr>
            <a:r>
              <a:rPr lang="ja-JP" altLang="en-US" sz="5600">
                <a:solidFill>
                  <a:srgbClr val="D5EAF4"/>
                </a:solidFill>
                <a:latin typeface="SimSun" pitchFamily="2" charset="-122"/>
                <a:ea typeface="SimSun" pitchFamily="2" charset="-122"/>
                <a:sym typeface="SimSun" pitchFamily="2" charset="-122"/>
              </a:rPr>
              <a:t>由长老领导的摩西时代</a:t>
            </a:r>
            <a:endParaRPr lang="en-US" altLang="en-US" sz="5600">
              <a:solidFill>
                <a:srgbClr val="D5EAF4"/>
              </a:solidFill>
              <a:latin typeface="SimSun" pitchFamily="2" charset="-122"/>
              <a:ea typeface="SimSun" pitchFamily="2" charset="-122"/>
              <a:sym typeface="SimSun" pitchFamily="2" charset="-122"/>
            </a:endParaRPr>
          </a:p>
        </p:txBody>
      </p:sp>
      <p:sp>
        <p:nvSpPr>
          <p:cNvPr id="78859" name="AutoShape 11">
            <a:extLst>
              <a:ext uri="{FF2B5EF4-FFF2-40B4-BE49-F238E27FC236}">
                <a16:creationId xmlns:a16="http://schemas.microsoft.com/office/drawing/2014/main" id="{153233D7-FDAA-2642-962D-CD3316B11CEA}"/>
              </a:ext>
            </a:extLst>
          </p:cNvPr>
          <p:cNvSpPr>
            <a:spLocks/>
          </p:cNvSpPr>
          <p:nvPr/>
        </p:nvSpPr>
        <p:spPr bwMode="auto">
          <a:xfrm>
            <a:off x="4073525" y="3482975"/>
            <a:ext cx="3987800" cy="23336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defRPr/>
            </a:pPr>
            <a:r>
              <a:rPr lang="ja-JP" altLang="en-US" sz="3400">
                <a:latin typeface="SimSun" pitchFamily="2" charset="-122"/>
                <a:ea typeface="SimSun" pitchFamily="2" charset="-122"/>
                <a:sym typeface="SimSun" pitchFamily="2" charset="-122"/>
              </a:rPr>
              <a:t>「你去招聚以色列的长老，对他说</a:t>
            </a:r>
            <a:r>
              <a:rPr lang="en-US" altLang="ja-JP" sz="3400">
                <a:latin typeface="SimSun" pitchFamily="2" charset="-122"/>
                <a:ea typeface="SimSun" pitchFamily="2" charset="-122"/>
                <a:sym typeface="SimSun" pitchFamily="2" charset="-122"/>
              </a:rPr>
              <a:t>……</a:t>
            </a:r>
            <a:r>
              <a:rPr lang="ja-JP" altLang="en-US" sz="3400">
                <a:latin typeface="SimSun" pitchFamily="2" charset="-122"/>
                <a:ea typeface="SimSun" pitchFamily="2" charset="-122"/>
                <a:sym typeface="SimSun" pitchFamily="2" charset="-122"/>
              </a:rPr>
              <a:t>」（出</a:t>
            </a:r>
            <a:r>
              <a:rPr lang="en-US" altLang="ja-JP" sz="3400">
                <a:latin typeface="SimSun" pitchFamily="2" charset="-122"/>
                <a:ea typeface="SimSun" pitchFamily="2" charset="-122"/>
                <a:sym typeface="SimSun" pitchFamily="2" charset="-122"/>
              </a:rPr>
              <a:t>3:16</a:t>
            </a:r>
            <a:r>
              <a:rPr lang="ja-JP" altLang="en-US" sz="3400">
                <a:latin typeface="SimSun" pitchFamily="2" charset="-122"/>
                <a:ea typeface="SimSun" pitchFamily="2" charset="-122"/>
                <a:sym typeface="SimSun" pitchFamily="2" charset="-122"/>
              </a:rPr>
              <a:t>）</a:t>
            </a:r>
            <a:endParaRPr lang="en-US" altLang="en-US" sz="3400">
              <a:latin typeface="SimSun" pitchFamily="2" charset="-122"/>
              <a:ea typeface="SimSun" pitchFamily="2" charset="-122"/>
              <a:sym typeface="SimSun" pitchFamily="2" charset="-122"/>
            </a:endParaRPr>
          </a:p>
        </p:txBody>
      </p:sp>
    </p:spTree>
  </p:cSld>
  <p:clrMapOvr>
    <a:overrideClrMapping bg1="dk2" tx1="lt1" bg2="dk1" tx2="lt2" accent1="accent1" accent2="accent2" accent3="accent3" accent4="accent4" accent5="accent5" accent6="accent6" hlink="hlink" folHlink="folHlink"/>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872608952" presetClass="entr" presetSubtype="0" fill="hold" nodeType="afterEffect">
                                  <p:stCondLst>
                                    <p:cond delay="0"/>
                                  </p:stCondLst>
                                  <p:childTnLst>
                                    <p:set>
                                      <p:cBhvr>
                                        <p:cTn id="6" dur="1" fill="hold">
                                          <p:stCondLst>
                                            <p:cond delay="499"/>
                                          </p:stCondLst>
                                        </p:cTn>
                                        <p:tgtEl>
                                          <p:spTgt spid="78851"/>
                                        </p:tgtEl>
                                        <p:attrNameLst>
                                          <p:attrName>style.visibility</p:attrName>
                                        </p:attrNameLst>
                                      </p:cBhvr>
                                      <p:to>
                                        <p:strVal val="visible"/>
                                      </p:to>
                                    </p:set>
                                  </p:childTnLst>
                                </p:cTn>
                              </p:par>
                            </p:childTnLst>
                          </p:cTn>
                        </p:par>
                        <p:par>
                          <p:cTn id="7" fill="hold" nodeType="afterGroup">
                            <p:stCondLst>
                              <p:cond delay="500"/>
                            </p:stCondLst>
                            <p:childTnLst>
                              <p:par>
                                <p:cTn id="8" presetID="22" presetClass="entr" presetSubtype="8" fill="hold" grpId="0" nodeType="afterEffect">
                                  <p:stCondLst>
                                    <p:cond delay="0"/>
                                  </p:stCondLst>
                                  <p:childTnLst>
                                    <p:set>
                                      <p:cBhvr>
                                        <p:cTn id="9" dur="1" fill="hold">
                                          <p:stCondLst>
                                            <p:cond delay="0"/>
                                          </p:stCondLst>
                                        </p:cTn>
                                        <p:tgtEl>
                                          <p:spTgt spid="78857"/>
                                        </p:tgtEl>
                                        <p:attrNameLst>
                                          <p:attrName>style.visibility</p:attrName>
                                        </p:attrNameLst>
                                      </p:cBhvr>
                                      <p:to>
                                        <p:strVal val="visible"/>
                                      </p:to>
                                    </p:set>
                                    <p:animEffect transition="in" filter="wipe(left)">
                                      <p:cBhvr>
                                        <p:cTn id="10" dur="500"/>
                                        <p:tgtEl>
                                          <p:spTgt spid="788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7" grpId="0" animBg="1" autoUpdateAnimBg="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AutoShape 1">
            <a:extLst>
              <a:ext uri="{FF2B5EF4-FFF2-40B4-BE49-F238E27FC236}">
                <a16:creationId xmlns:a16="http://schemas.microsoft.com/office/drawing/2014/main" id="{19FE8C9A-7434-6042-91F1-6D4F085A3E24}"/>
              </a:ext>
            </a:extLst>
          </p:cNvPr>
          <p:cNvSpPr>
            <a:spLocks/>
          </p:cNvSpPr>
          <p:nvPr/>
        </p:nvSpPr>
        <p:spPr bwMode="auto">
          <a:xfrm>
            <a:off x="6553200" y="6245225"/>
            <a:ext cx="2133600" cy="287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r" eaLnBrk="1">
              <a:defRPr/>
            </a:pPr>
            <a:fld id="{562C0241-BDA3-334D-8A8B-B1A71B16A939}" type="slidenum">
              <a:rPr lang="en-US" altLang="en-US" sz="1400"/>
              <a:pPr algn="r" eaLnBrk="1">
                <a:defRPr/>
              </a:pPr>
              <a:t>41</a:t>
            </a:fld>
            <a:endParaRPr lang="en-US" altLang="en-US"/>
          </a:p>
        </p:txBody>
      </p:sp>
      <p:pic>
        <p:nvPicPr>
          <p:cNvPr id="79874" name="Picture 2" descr="synagogueatmeiron(reconstruction)">
            <a:extLst>
              <a:ext uri="{FF2B5EF4-FFF2-40B4-BE49-F238E27FC236}">
                <a16:creationId xmlns:a16="http://schemas.microsoft.com/office/drawing/2014/main" id="{69407CBF-E1AA-FF47-BD0D-CB3D94360C5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907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pSp>
        <p:nvGrpSpPr>
          <p:cNvPr id="79875" name="Group 3">
            <a:extLst>
              <a:ext uri="{FF2B5EF4-FFF2-40B4-BE49-F238E27FC236}">
                <a16:creationId xmlns:a16="http://schemas.microsoft.com/office/drawing/2014/main" id="{BC688D04-99F7-6542-B702-F2EB3F681153}"/>
              </a:ext>
            </a:extLst>
          </p:cNvPr>
          <p:cNvGrpSpPr>
            <a:grpSpLocks/>
          </p:cNvGrpSpPr>
          <p:nvPr/>
        </p:nvGrpSpPr>
        <p:grpSpPr bwMode="auto">
          <a:xfrm>
            <a:off x="228600" y="3200400"/>
            <a:ext cx="2362200" cy="2590800"/>
            <a:chOff x="0" y="0"/>
            <a:chExt cx="2362200" cy="2590800"/>
          </a:xfrm>
        </p:grpSpPr>
        <p:sp>
          <p:nvSpPr>
            <p:cNvPr id="79876" name="AutoShape 4">
              <a:extLst>
                <a:ext uri="{FF2B5EF4-FFF2-40B4-BE49-F238E27FC236}">
                  <a16:creationId xmlns:a16="http://schemas.microsoft.com/office/drawing/2014/main" id="{5771160B-E2B2-0845-8CD1-B7F18F5A1F01}"/>
                </a:ext>
              </a:extLst>
            </p:cNvPr>
            <p:cNvSpPr>
              <a:spLocks/>
            </p:cNvSpPr>
            <p:nvPr/>
          </p:nvSpPr>
          <p:spPr bwMode="auto">
            <a:xfrm>
              <a:off x="0" y="0"/>
              <a:ext cx="2362200" cy="2590800"/>
            </a:xfrm>
            <a:custGeom>
              <a:avLst/>
              <a:gdLst>
                <a:gd name="T0" fmla="*/ 1181100 w 21600"/>
                <a:gd name="T1" fmla="*/ 1295400 h 21600"/>
                <a:gd name="T2" fmla="*/ 1181100 w 21600"/>
                <a:gd name="T3" fmla="*/ 1295400 h 21600"/>
                <a:gd name="T4" fmla="*/ 1181100 w 21600"/>
                <a:gd name="T5" fmla="*/ 1295400 h 21600"/>
                <a:gd name="T6" fmla="*/ 1181100 w 21600"/>
                <a:gd name="T7" fmla="*/ 129540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4049" y="0"/>
                  </a:moveTo>
                  <a:lnTo>
                    <a:pt x="4049" y="0"/>
                  </a:lnTo>
                  <a:cubicBezTo>
                    <a:pt x="3304" y="0"/>
                    <a:pt x="2699" y="551"/>
                    <a:pt x="2699" y="1230"/>
                  </a:cubicBezTo>
                  <a:lnTo>
                    <a:pt x="2699" y="19138"/>
                  </a:lnTo>
                  <a:lnTo>
                    <a:pt x="1349" y="19138"/>
                  </a:lnTo>
                  <a:cubicBezTo>
                    <a:pt x="604" y="19138"/>
                    <a:pt x="0" y="19689"/>
                    <a:pt x="0" y="20369"/>
                  </a:cubicBezTo>
                  <a:cubicBezTo>
                    <a:pt x="0" y="21048"/>
                    <a:pt x="604" y="21600"/>
                    <a:pt x="1349" y="21600"/>
                  </a:cubicBezTo>
                  <a:lnTo>
                    <a:pt x="17550" y="21600"/>
                  </a:lnTo>
                  <a:cubicBezTo>
                    <a:pt x="18295" y="21600"/>
                    <a:pt x="18900" y="21048"/>
                    <a:pt x="18900" y="20369"/>
                  </a:cubicBezTo>
                  <a:lnTo>
                    <a:pt x="18900" y="2461"/>
                  </a:lnTo>
                  <a:lnTo>
                    <a:pt x="20250" y="2461"/>
                  </a:lnTo>
                  <a:cubicBezTo>
                    <a:pt x="20995" y="2461"/>
                    <a:pt x="21600" y="1910"/>
                    <a:pt x="21600" y="1230"/>
                  </a:cubicBezTo>
                  <a:cubicBezTo>
                    <a:pt x="21600" y="551"/>
                    <a:pt x="20995" y="0"/>
                    <a:pt x="20250" y="0"/>
                  </a:cubicBezTo>
                  <a:lnTo>
                    <a:pt x="4049" y="0"/>
                  </a:lnTo>
                  <a:close/>
                </a:path>
              </a:pathLst>
            </a:custGeom>
            <a:solidFill>
              <a:srgbClr val="FFCC66"/>
            </a:solidFill>
            <a:ln w="3810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eaLnBrk="1">
                <a:defRPr/>
              </a:pPr>
              <a:endParaRPr lang="en-GB" sz="2400">
                <a:solidFill>
                  <a:srgbClr val="000000"/>
                </a:solidFill>
                <a:ea typeface="MS PGothic" pitchFamily="34" charset="-128"/>
                <a:sym typeface="Arial" pitchFamily="34" charset="0"/>
              </a:endParaRPr>
            </a:p>
          </p:txBody>
        </p:sp>
        <p:sp>
          <p:nvSpPr>
            <p:cNvPr id="79877" name="AutoShape 5">
              <a:extLst>
                <a:ext uri="{FF2B5EF4-FFF2-40B4-BE49-F238E27FC236}">
                  <a16:creationId xmlns:a16="http://schemas.microsoft.com/office/drawing/2014/main" id="{F5CB9076-AEB3-F14C-8CDE-6B828D7ED9C9}"/>
                </a:ext>
              </a:extLst>
            </p:cNvPr>
            <p:cNvSpPr>
              <a:spLocks/>
            </p:cNvSpPr>
            <p:nvPr/>
          </p:nvSpPr>
          <p:spPr bwMode="auto">
            <a:xfrm>
              <a:off x="368300" y="147638"/>
              <a:ext cx="222250" cy="147637"/>
            </a:xfrm>
            <a:custGeom>
              <a:avLst/>
              <a:gdLst>
                <a:gd name="T0" fmla="*/ 110729 w 21600"/>
                <a:gd name="T1" fmla="*/ 73821 h 21600"/>
                <a:gd name="T2" fmla="*/ 110729 w 21600"/>
                <a:gd name="T3" fmla="*/ 73821 h 21600"/>
                <a:gd name="T4" fmla="*/ 110729 w 21600"/>
                <a:gd name="T5" fmla="*/ 73821 h 21600"/>
                <a:gd name="T6" fmla="*/ 110729 w 21600"/>
                <a:gd name="T7" fmla="*/ 73821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600" y="0"/>
                  </a:moveTo>
                  <a:cubicBezTo>
                    <a:pt x="21600" y="11929"/>
                    <a:pt x="15152" y="21599"/>
                    <a:pt x="7199" y="21599"/>
                  </a:cubicBezTo>
                  <a:cubicBezTo>
                    <a:pt x="3223" y="21599"/>
                    <a:pt x="0" y="16764"/>
                    <a:pt x="0" y="10800"/>
                  </a:cubicBezTo>
                  <a:cubicBezTo>
                    <a:pt x="0" y="4835"/>
                    <a:pt x="3223" y="0"/>
                    <a:pt x="7199" y="0"/>
                  </a:cubicBezTo>
                  <a:lnTo>
                    <a:pt x="21600" y="0"/>
                  </a:lnTo>
                  <a:close/>
                </a:path>
              </a:pathLst>
            </a:custGeom>
            <a:solidFill>
              <a:srgbClr val="CCA352"/>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eaLnBrk="1">
                <a:defRPr/>
              </a:pPr>
              <a:endParaRPr lang="en-GB" sz="2400">
                <a:solidFill>
                  <a:srgbClr val="000000"/>
                </a:solidFill>
                <a:ea typeface="MS PGothic" pitchFamily="34" charset="-128"/>
                <a:sym typeface="Arial" pitchFamily="34" charset="0"/>
              </a:endParaRPr>
            </a:p>
          </p:txBody>
        </p:sp>
        <p:sp>
          <p:nvSpPr>
            <p:cNvPr id="79878" name="AutoShape 6">
              <a:extLst>
                <a:ext uri="{FF2B5EF4-FFF2-40B4-BE49-F238E27FC236}">
                  <a16:creationId xmlns:a16="http://schemas.microsoft.com/office/drawing/2014/main" id="{C6773952-3FD4-D241-8261-F50F5CB36621}"/>
                </a:ext>
              </a:extLst>
            </p:cNvPr>
            <p:cNvSpPr>
              <a:spLocks/>
            </p:cNvSpPr>
            <p:nvPr/>
          </p:nvSpPr>
          <p:spPr bwMode="auto">
            <a:xfrm>
              <a:off x="0" y="2295525"/>
              <a:ext cx="295275" cy="295275"/>
            </a:xfrm>
            <a:custGeom>
              <a:avLst/>
              <a:gdLst>
                <a:gd name="T0" fmla="*/ 147638 w 21600"/>
                <a:gd name="T1" fmla="*/ 147640 h 21600"/>
                <a:gd name="T2" fmla="*/ 147638 w 21600"/>
                <a:gd name="T3" fmla="*/ 147640 h 21600"/>
                <a:gd name="T4" fmla="*/ 147638 w 21600"/>
                <a:gd name="T5" fmla="*/ 147640 h 21600"/>
                <a:gd name="T6" fmla="*/ 147638 w 21600"/>
                <a:gd name="T7" fmla="*/ 14764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0800" y="21599"/>
                  </a:moveTo>
                  <a:cubicBezTo>
                    <a:pt x="16764" y="21599"/>
                    <a:pt x="21600" y="16764"/>
                    <a:pt x="21600" y="10800"/>
                  </a:cubicBezTo>
                  <a:lnTo>
                    <a:pt x="10800" y="10800"/>
                  </a:lnTo>
                  <a:cubicBezTo>
                    <a:pt x="13782" y="10800"/>
                    <a:pt x="16200" y="8382"/>
                    <a:pt x="16200" y="5400"/>
                  </a:cubicBezTo>
                  <a:cubicBezTo>
                    <a:pt x="16200" y="2417"/>
                    <a:pt x="13782" y="0"/>
                    <a:pt x="10800" y="0"/>
                  </a:cubicBezTo>
                  <a:cubicBezTo>
                    <a:pt x="4835" y="0"/>
                    <a:pt x="0" y="4835"/>
                    <a:pt x="0" y="10800"/>
                  </a:cubicBezTo>
                  <a:cubicBezTo>
                    <a:pt x="0" y="16764"/>
                    <a:pt x="4835" y="21599"/>
                    <a:pt x="10800" y="21599"/>
                  </a:cubicBezTo>
                  <a:close/>
                </a:path>
              </a:pathLst>
            </a:custGeom>
            <a:solidFill>
              <a:srgbClr val="CCA352"/>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eaLnBrk="1">
                <a:defRPr/>
              </a:pPr>
              <a:endParaRPr lang="en-GB" sz="2400">
                <a:solidFill>
                  <a:srgbClr val="000000"/>
                </a:solidFill>
                <a:ea typeface="MS PGothic" pitchFamily="34" charset="-128"/>
                <a:sym typeface="Arial" pitchFamily="34" charset="0"/>
              </a:endParaRPr>
            </a:p>
          </p:txBody>
        </p:sp>
        <p:sp>
          <p:nvSpPr>
            <p:cNvPr id="79879" name="AutoShape 7">
              <a:extLst>
                <a:ext uri="{FF2B5EF4-FFF2-40B4-BE49-F238E27FC236}">
                  <a16:creationId xmlns:a16="http://schemas.microsoft.com/office/drawing/2014/main" id="{CE4955AC-D2DF-7845-A9A7-6BA5A83E499A}"/>
                </a:ext>
              </a:extLst>
            </p:cNvPr>
            <p:cNvSpPr>
              <a:spLocks/>
            </p:cNvSpPr>
            <p:nvPr/>
          </p:nvSpPr>
          <p:spPr bwMode="auto">
            <a:xfrm>
              <a:off x="147638" y="0"/>
              <a:ext cx="1919287" cy="2590800"/>
            </a:xfrm>
            <a:custGeom>
              <a:avLst/>
              <a:gdLst>
                <a:gd name="T0" fmla="*/ 959644 w 21600"/>
                <a:gd name="T1" fmla="*/ 1295400 h 21600"/>
                <a:gd name="T2" fmla="*/ 959644 w 21600"/>
                <a:gd name="T3" fmla="*/ 1295400 h 21600"/>
                <a:gd name="T4" fmla="*/ 959644 w 21600"/>
                <a:gd name="T5" fmla="*/ 1295400 h 21600"/>
                <a:gd name="T6" fmla="*/ 959644 w 21600"/>
                <a:gd name="T7" fmla="*/ 129540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3323" y="0"/>
                  </a:moveTo>
                  <a:lnTo>
                    <a:pt x="3323" y="0"/>
                  </a:lnTo>
                  <a:cubicBezTo>
                    <a:pt x="4240" y="0"/>
                    <a:pt x="4984" y="551"/>
                    <a:pt x="4984" y="1230"/>
                  </a:cubicBezTo>
                  <a:cubicBezTo>
                    <a:pt x="4984" y="1910"/>
                    <a:pt x="4240" y="2461"/>
                    <a:pt x="3323" y="2461"/>
                  </a:cubicBezTo>
                  <a:cubicBezTo>
                    <a:pt x="2864" y="2461"/>
                    <a:pt x="2492" y="2186"/>
                    <a:pt x="2492" y="1846"/>
                  </a:cubicBezTo>
                  <a:cubicBezTo>
                    <a:pt x="2492" y="1506"/>
                    <a:pt x="2864" y="1230"/>
                    <a:pt x="3323" y="1230"/>
                  </a:cubicBezTo>
                  <a:lnTo>
                    <a:pt x="4984" y="1230"/>
                  </a:lnTo>
                  <a:moveTo>
                    <a:pt x="3323" y="2461"/>
                  </a:moveTo>
                  <a:lnTo>
                    <a:pt x="21599" y="2461"/>
                  </a:lnTo>
                  <a:moveTo>
                    <a:pt x="0" y="21600"/>
                  </a:moveTo>
                  <a:cubicBezTo>
                    <a:pt x="917" y="21600"/>
                    <a:pt x="1661" y="21048"/>
                    <a:pt x="1661" y="20369"/>
                  </a:cubicBezTo>
                  <a:lnTo>
                    <a:pt x="1661" y="19138"/>
                  </a:lnTo>
                  <a:moveTo>
                    <a:pt x="0" y="19138"/>
                  </a:moveTo>
                  <a:lnTo>
                    <a:pt x="0" y="19138"/>
                  </a:lnTo>
                  <a:cubicBezTo>
                    <a:pt x="458" y="19138"/>
                    <a:pt x="830" y="19413"/>
                    <a:pt x="830" y="19753"/>
                  </a:cubicBezTo>
                  <a:cubicBezTo>
                    <a:pt x="830" y="20093"/>
                    <a:pt x="458" y="20369"/>
                    <a:pt x="0" y="20369"/>
                  </a:cubicBezTo>
                  <a:lnTo>
                    <a:pt x="1661" y="20369"/>
                  </a:lnTo>
                </a:path>
              </a:pathLst>
            </a:custGeom>
            <a:noFill/>
            <a:ln w="38100" cap="flat" cmpd="sng">
              <a:solidFill>
                <a:srgbClr val="000000"/>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eaLnBrk="1">
                <a:defRPr/>
              </a:pPr>
              <a:endParaRPr lang="en-GB" sz="2400">
                <a:solidFill>
                  <a:srgbClr val="000000"/>
                </a:solidFill>
                <a:ea typeface="MS PGothic" pitchFamily="34" charset="-128"/>
                <a:sym typeface="Arial" pitchFamily="34" charset="0"/>
              </a:endParaRPr>
            </a:p>
          </p:txBody>
        </p:sp>
      </p:grpSp>
      <p:sp>
        <p:nvSpPr>
          <p:cNvPr id="79880" name="AutoShape 8">
            <a:extLst>
              <a:ext uri="{FF2B5EF4-FFF2-40B4-BE49-F238E27FC236}">
                <a16:creationId xmlns:a16="http://schemas.microsoft.com/office/drawing/2014/main" id="{0E2FDCF7-B4E4-6344-8C68-FB599798F87B}"/>
              </a:ext>
            </a:extLst>
          </p:cNvPr>
          <p:cNvSpPr>
            <a:spLocks/>
          </p:cNvSpPr>
          <p:nvPr/>
        </p:nvSpPr>
        <p:spPr bwMode="auto">
          <a:xfrm>
            <a:off x="2667000" y="3276600"/>
            <a:ext cx="2894013" cy="2513013"/>
          </a:xfrm>
          <a:custGeom>
            <a:avLst/>
            <a:gdLst>
              <a:gd name="T0" fmla="*/ 1447006 w 21600"/>
              <a:gd name="T1" fmla="*/ 1256507 h 21600"/>
              <a:gd name="T2" fmla="*/ 1447006 w 21600"/>
              <a:gd name="T3" fmla="*/ 1256507 h 21600"/>
              <a:gd name="T4" fmla="*/ 1447006 w 21600"/>
              <a:gd name="T5" fmla="*/ 1256507 h 21600"/>
              <a:gd name="T6" fmla="*/ 1447006 w 21600"/>
              <a:gd name="T7" fmla="*/ 1256507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6200" y="0"/>
                </a:moveTo>
                <a:lnTo>
                  <a:pt x="0" y="0"/>
                </a:lnTo>
                <a:lnTo>
                  <a:pt x="0" y="21600"/>
                </a:lnTo>
                <a:lnTo>
                  <a:pt x="16200" y="21600"/>
                </a:lnTo>
                <a:lnTo>
                  <a:pt x="21599" y="10800"/>
                </a:lnTo>
                <a:lnTo>
                  <a:pt x="16200" y="0"/>
                </a:lnTo>
                <a:close/>
              </a:path>
            </a:pathLst>
          </a:custGeom>
          <a:solidFill>
            <a:srgbClr val="FF3300"/>
          </a:solidFill>
          <a:ln w="9525" cap="flat" cmpd="sng">
            <a:solidFill>
              <a:srgbClr val="FFFFFF"/>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eaLnBrk="1">
              <a:defRPr/>
            </a:pPr>
            <a:endParaRPr lang="en-GB" sz="2400">
              <a:solidFill>
                <a:srgbClr val="000000"/>
              </a:solidFill>
              <a:ea typeface="MS PGothic" pitchFamily="34" charset="-128"/>
              <a:sym typeface="Arial" pitchFamily="34" charset="0"/>
            </a:endParaRPr>
          </a:p>
        </p:txBody>
      </p:sp>
      <p:sp>
        <p:nvSpPr>
          <p:cNvPr id="79881" name="AutoShape 9">
            <a:extLst>
              <a:ext uri="{FF2B5EF4-FFF2-40B4-BE49-F238E27FC236}">
                <a16:creationId xmlns:a16="http://schemas.microsoft.com/office/drawing/2014/main" id="{30760323-B055-354C-8816-3256F0D88FDF}"/>
              </a:ext>
            </a:extLst>
          </p:cNvPr>
          <p:cNvSpPr>
            <a:spLocks/>
          </p:cNvSpPr>
          <p:nvPr/>
        </p:nvSpPr>
        <p:spPr bwMode="auto">
          <a:xfrm>
            <a:off x="512763" y="254000"/>
            <a:ext cx="5934075" cy="18002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defRPr/>
            </a:pPr>
            <a:r>
              <a:rPr lang="ja-JP" altLang="en-US" sz="5400">
                <a:latin typeface="SimSun" pitchFamily="2" charset="-122"/>
                <a:ea typeface="SimSun" pitchFamily="2" charset="-122"/>
                <a:sym typeface="SimSun" pitchFamily="2" charset="-122"/>
              </a:rPr>
              <a:t>谁领导犹太会堂？</a:t>
            </a:r>
            <a:endParaRPr lang="en-US" altLang="en-US" sz="5400">
              <a:latin typeface="SimSun" pitchFamily="2" charset="-122"/>
              <a:ea typeface="SimSun" pitchFamily="2" charset="-122"/>
              <a:sym typeface="SimSun" pitchFamily="2" charset="-122"/>
            </a:endParaRPr>
          </a:p>
        </p:txBody>
      </p:sp>
      <p:sp>
        <p:nvSpPr>
          <p:cNvPr id="79882" name="AutoShape 10">
            <a:extLst>
              <a:ext uri="{FF2B5EF4-FFF2-40B4-BE49-F238E27FC236}">
                <a16:creationId xmlns:a16="http://schemas.microsoft.com/office/drawing/2014/main" id="{DF4D2AE0-0458-D24F-ABBE-C242A3B3F6A2}"/>
              </a:ext>
            </a:extLst>
          </p:cNvPr>
          <p:cNvSpPr>
            <a:spLocks/>
          </p:cNvSpPr>
          <p:nvPr/>
        </p:nvSpPr>
        <p:spPr bwMode="auto">
          <a:xfrm>
            <a:off x="546100" y="3687763"/>
            <a:ext cx="1725613" cy="22304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defRPr/>
            </a:pPr>
            <a:r>
              <a:rPr lang="ja-JP" altLang="en-US" sz="2300">
                <a:solidFill>
                  <a:srgbClr val="866316"/>
                </a:solidFill>
                <a:latin typeface="Stencil" pitchFamily="82" charset="0"/>
                <a:sym typeface="Stencil" pitchFamily="82" charset="0"/>
              </a:rPr>
              <a:t>与摩西一起</a:t>
            </a:r>
            <a:endParaRPr lang="en-US" altLang="ja-JP" sz="2300">
              <a:solidFill>
                <a:srgbClr val="866316"/>
              </a:solidFill>
              <a:latin typeface="Stencil" pitchFamily="82" charset="0"/>
              <a:sym typeface="Stencil" pitchFamily="82" charset="0"/>
            </a:endParaRPr>
          </a:p>
          <a:p>
            <a:pPr eaLnBrk="1">
              <a:lnSpc>
                <a:spcPct val="115000"/>
              </a:lnSpc>
              <a:spcBef>
                <a:spcPts val="1000"/>
              </a:spcBef>
              <a:defRPr/>
            </a:pPr>
            <a:r>
              <a:rPr lang="ja-JP" altLang="en-US" sz="2300">
                <a:solidFill>
                  <a:srgbClr val="866316"/>
                </a:solidFill>
                <a:latin typeface="Stencil" pitchFamily="82" charset="0"/>
                <a:sym typeface="Stencil" pitchFamily="82" charset="0"/>
              </a:rPr>
              <a:t>领导的长老</a:t>
            </a:r>
            <a:endParaRPr lang="en-US" altLang="ja-JP" sz="2300">
              <a:solidFill>
                <a:srgbClr val="866316"/>
              </a:solidFill>
              <a:latin typeface="Stencil" pitchFamily="82" charset="0"/>
              <a:sym typeface="Stencil" pitchFamily="82" charset="0"/>
            </a:endParaRPr>
          </a:p>
          <a:p>
            <a:pPr eaLnBrk="1">
              <a:lnSpc>
                <a:spcPct val="115000"/>
              </a:lnSpc>
              <a:spcBef>
                <a:spcPts val="1000"/>
              </a:spcBef>
              <a:defRPr/>
            </a:pPr>
            <a:r>
              <a:rPr lang="ja-JP" altLang="en-US" sz="2300">
                <a:solidFill>
                  <a:srgbClr val="866316"/>
                </a:solidFill>
                <a:latin typeface="Stencil" pitchFamily="82" charset="0"/>
                <a:sym typeface="Stencil" pitchFamily="82" charset="0"/>
              </a:rPr>
              <a:t>主前</a:t>
            </a:r>
            <a:r>
              <a:rPr lang="en-US" altLang="ja-JP" sz="2300">
                <a:solidFill>
                  <a:srgbClr val="866316"/>
                </a:solidFill>
                <a:latin typeface="Stencil" pitchFamily="82" charset="0"/>
                <a:sym typeface="Stencil" pitchFamily="82" charset="0"/>
              </a:rPr>
              <a:t>1400</a:t>
            </a:r>
            <a:r>
              <a:rPr lang="ja-JP" altLang="en-US" sz="2300">
                <a:solidFill>
                  <a:srgbClr val="866316"/>
                </a:solidFill>
                <a:latin typeface="Stencil" pitchFamily="82" charset="0"/>
                <a:sym typeface="Stencil" pitchFamily="82" charset="0"/>
              </a:rPr>
              <a:t>年</a:t>
            </a:r>
            <a:endParaRPr lang="en-US" altLang="en-US" sz="2300">
              <a:solidFill>
                <a:srgbClr val="866316"/>
              </a:solidFill>
              <a:latin typeface="Stencil" pitchFamily="82" charset="0"/>
              <a:sym typeface="Stencil" pitchFamily="82" charset="0"/>
            </a:endParaRPr>
          </a:p>
        </p:txBody>
      </p:sp>
      <p:sp>
        <p:nvSpPr>
          <p:cNvPr id="79883" name="AutoShape 11">
            <a:extLst>
              <a:ext uri="{FF2B5EF4-FFF2-40B4-BE49-F238E27FC236}">
                <a16:creationId xmlns:a16="http://schemas.microsoft.com/office/drawing/2014/main" id="{E80BB320-5101-374C-8AB2-7D2CE270BCAE}"/>
              </a:ext>
            </a:extLst>
          </p:cNvPr>
          <p:cNvSpPr>
            <a:spLocks/>
          </p:cNvSpPr>
          <p:nvPr/>
        </p:nvSpPr>
        <p:spPr bwMode="auto">
          <a:xfrm>
            <a:off x="2863850" y="3446463"/>
            <a:ext cx="2038350" cy="27130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defRPr/>
            </a:pPr>
            <a:r>
              <a:rPr lang="ja-JP" altLang="en-US" sz="2900">
                <a:solidFill>
                  <a:srgbClr val="FFFFFF"/>
                </a:solidFill>
                <a:latin typeface="Stencil" pitchFamily="82" charset="0"/>
                <a:sym typeface="Stencil" pitchFamily="82" charset="0"/>
              </a:rPr>
              <a:t>长老领导</a:t>
            </a:r>
            <a:endParaRPr lang="en-US" altLang="ja-JP" sz="2900">
              <a:solidFill>
                <a:srgbClr val="FFFFFF"/>
              </a:solidFill>
              <a:latin typeface="Stencil" pitchFamily="82" charset="0"/>
              <a:sym typeface="Stencil" pitchFamily="82" charset="0"/>
            </a:endParaRPr>
          </a:p>
          <a:p>
            <a:pPr eaLnBrk="1">
              <a:lnSpc>
                <a:spcPct val="115000"/>
              </a:lnSpc>
              <a:spcBef>
                <a:spcPts val="1000"/>
              </a:spcBef>
              <a:defRPr/>
            </a:pPr>
            <a:r>
              <a:rPr lang="ja-JP" altLang="en-US" sz="2900">
                <a:solidFill>
                  <a:srgbClr val="FFFFFF"/>
                </a:solidFill>
                <a:latin typeface="Stencil" pitchFamily="82" charset="0"/>
                <a:sym typeface="Stencil" pitchFamily="82" charset="0"/>
              </a:rPr>
              <a:t>的犹太会堂</a:t>
            </a:r>
            <a:endParaRPr lang="en-US" altLang="ja-JP" sz="2900">
              <a:solidFill>
                <a:srgbClr val="FFFFFF"/>
              </a:solidFill>
              <a:latin typeface="Stencil" pitchFamily="82" charset="0"/>
              <a:sym typeface="Stencil" pitchFamily="82" charset="0"/>
            </a:endParaRPr>
          </a:p>
          <a:p>
            <a:pPr eaLnBrk="1">
              <a:lnSpc>
                <a:spcPct val="115000"/>
              </a:lnSpc>
              <a:spcBef>
                <a:spcPts val="1000"/>
              </a:spcBef>
              <a:defRPr/>
            </a:pPr>
            <a:r>
              <a:rPr lang="ja-JP" altLang="en-US" sz="2900">
                <a:solidFill>
                  <a:srgbClr val="FFFFFF"/>
                </a:solidFill>
                <a:latin typeface="Stencil" pitchFamily="82" charset="0"/>
                <a:sym typeface="Stencil" pitchFamily="82" charset="0"/>
              </a:rPr>
              <a:t>主前</a:t>
            </a:r>
            <a:r>
              <a:rPr lang="en-US" altLang="ja-JP" sz="2900">
                <a:solidFill>
                  <a:srgbClr val="FFFFFF"/>
                </a:solidFill>
                <a:latin typeface="Stencil" pitchFamily="82" charset="0"/>
                <a:sym typeface="Stencil" pitchFamily="82" charset="0"/>
              </a:rPr>
              <a:t>600</a:t>
            </a:r>
            <a:r>
              <a:rPr lang="ja-JP" altLang="en-US" sz="2900">
                <a:solidFill>
                  <a:srgbClr val="FFFFFF"/>
                </a:solidFill>
                <a:latin typeface="Stencil" pitchFamily="82" charset="0"/>
                <a:sym typeface="Stencil" pitchFamily="82" charset="0"/>
              </a:rPr>
              <a:t>年</a:t>
            </a:r>
            <a:endParaRPr lang="en-US" altLang="en-US" sz="2900">
              <a:solidFill>
                <a:srgbClr val="FFFFFF"/>
              </a:solidFill>
              <a:latin typeface="Stencil" pitchFamily="82" charset="0"/>
              <a:sym typeface="Stencil" pitchFamily="82"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872320648" presetClass="entr" presetSubtype="0" fill="hold" nodeType="afterEffect">
                                  <p:stCondLst>
                                    <p:cond delay="0"/>
                                  </p:stCondLst>
                                  <p:childTnLst>
                                    <p:set>
                                      <p:cBhvr>
                                        <p:cTn id="6" dur="1" fill="hold">
                                          <p:stCondLst>
                                            <p:cond delay="499"/>
                                          </p:stCondLst>
                                        </p:cTn>
                                        <p:tgtEl>
                                          <p:spTgt spid="79875"/>
                                        </p:tgtEl>
                                        <p:attrNameLst>
                                          <p:attrName>style.visibility</p:attrName>
                                        </p:attrNameLst>
                                      </p:cBhvr>
                                      <p:to>
                                        <p:strVal val="visible"/>
                                      </p:to>
                                    </p:set>
                                  </p:childTnLst>
                                </p:cTn>
                              </p:par>
                            </p:childTnLst>
                          </p:cTn>
                        </p:par>
                        <p:par>
                          <p:cTn id="7" fill="hold" nodeType="afterGroup">
                            <p:stCondLst>
                              <p:cond delay="500"/>
                            </p:stCondLst>
                            <p:childTnLst>
                              <p:par>
                                <p:cTn id="8" presetID="22" presetClass="entr" presetSubtype="8" fill="hold" nodeType="afterEffect">
                                  <p:stCondLst>
                                    <p:cond delay="0"/>
                                  </p:stCondLst>
                                  <p:childTnLst>
                                    <p:set>
                                      <p:cBhvr>
                                        <p:cTn id="9" dur="1" fill="hold">
                                          <p:stCondLst>
                                            <p:cond delay="0"/>
                                          </p:stCondLst>
                                        </p:cTn>
                                        <p:tgtEl>
                                          <p:spTgt spid="79880"/>
                                        </p:tgtEl>
                                        <p:attrNameLst>
                                          <p:attrName>style.visibility</p:attrName>
                                        </p:attrNameLst>
                                      </p:cBhvr>
                                      <p:to>
                                        <p:strVal val="visible"/>
                                      </p:to>
                                    </p:set>
                                    <p:animEffect transition="in" filter="wipe(left)">
                                      <p:cBhvr>
                                        <p:cTn id="10" dur="500"/>
                                        <p:tgtEl>
                                          <p:spTgt spid="798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bwMode="auto">
      <p:bgPr>
        <a:gradFill rotWithShape="0">
          <a:gsLst>
            <a:gs pos="0">
              <a:srgbClr val="AA1D16"/>
            </a:gs>
            <a:gs pos="25484">
              <a:srgbClr val="831B15"/>
            </a:gs>
            <a:gs pos="90857">
              <a:srgbClr val="5C1913"/>
            </a:gs>
            <a:gs pos="100000">
              <a:srgbClr val="5C1913"/>
            </a:gs>
          </a:gsLst>
          <a:lin ang="5400000"/>
        </a:gradFill>
        <a:effectLst/>
      </p:bgPr>
    </p:bg>
    <p:spTree>
      <p:nvGrpSpPr>
        <p:cNvPr id="1" name=""/>
        <p:cNvGrpSpPr/>
        <p:nvPr/>
      </p:nvGrpSpPr>
      <p:grpSpPr>
        <a:xfrm>
          <a:off x="0" y="0"/>
          <a:ext cx="0" cy="0"/>
          <a:chOff x="0" y="0"/>
          <a:chExt cx="0" cy="0"/>
        </a:xfrm>
      </p:grpSpPr>
      <p:sp>
        <p:nvSpPr>
          <p:cNvPr id="80897" name="AutoShape 1">
            <a:extLst>
              <a:ext uri="{FF2B5EF4-FFF2-40B4-BE49-F238E27FC236}">
                <a16:creationId xmlns:a16="http://schemas.microsoft.com/office/drawing/2014/main" id="{34E1ECBB-3387-E541-AAC6-23CF52FF04E3}"/>
              </a:ext>
            </a:extLst>
          </p:cNvPr>
          <p:cNvSpPr>
            <a:spLocks/>
          </p:cNvSpPr>
          <p:nvPr/>
        </p:nvSpPr>
        <p:spPr bwMode="auto">
          <a:xfrm>
            <a:off x="6553200" y="6245225"/>
            <a:ext cx="2133600" cy="287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r" eaLnBrk="1">
              <a:defRPr/>
            </a:pPr>
            <a:fld id="{462CBBB3-6A5A-5D46-9473-61FE7FEF5B03}" type="slidenum">
              <a:rPr lang="en-US" altLang="en-US" sz="1400"/>
              <a:pPr algn="r" eaLnBrk="1">
                <a:defRPr/>
              </a:pPr>
              <a:t>42</a:t>
            </a:fld>
            <a:endParaRPr lang="en-US" altLang="en-US"/>
          </a:p>
        </p:txBody>
      </p:sp>
      <p:pic>
        <p:nvPicPr>
          <p:cNvPr id="80898" name="Picture 2" descr="Paula at Rome">
            <a:extLst>
              <a:ext uri="{FF2B5EF4-FFF2-40B4-BE49-F238E27FC236}">
                <a16:creationId xmlns:a16="http://schemas.microsoft.com/office/drawing/2014/main" id="{744B3CB3-A1A3-CC4D-885B-7BCCDD58BBA5}"/>
              </a:ext>
            </a:extLst>
          </p:cNvPr>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4962525" y="-12700"/>
            <a:ext cx="4181475" cy="49514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pSp>
        <p:nvGrpSpPr>
          <p:cNvPr id="80899" name="Group 3">
            <a:extLst>
              <a:ext uri="{FF2B5EF4-FFF2-40B4-BE49-F238E27FC236}">
                <a16:creationId xmlns:a16="http://schemas.microsoft.com/office/drawing/2014/main" id="{0C30DFC1-39A6-A141-9047-0666314E37AE}"/>
              </a:ext>
            </a:extLst>
          </p:cNvPr>
          <p:cNvGrpSpPr>
            <a:grpSpLocks/>
          </p:cNvGrpSpPr>
          <p:nvPr/>
        </p:nvGrpSpPr>
        <p:grpSpPr bwMode="auto">
          <a:xfrm>
            <a:off x="228600" y="3200400"/>
            <a:ext cx="2362200" cy="2590800"/>
            <a:chOff x="0" y="0"/>
            <a:chExt cx="2362200" cy="2590800"/>
          </a:xfrm>
        </p:grpSpPr>
        <p:sp>
          <p:nvSpPr>
            <p:cNvPr id="80900" name="AutoShape 4">
              <a:extLst>
                <a:ext uri="{FF2B5EF4-FFF2-40B4-BE49-F238E27FC236}">
                  <a16:creationId xmlns:a16="http://schemas.microsoft.com/office/drawing/2014/main" id="{66FD0CE5-4243-8D45-8CD2-44EC52EE5479}"/>
                </a:ext>
              </a:extLst>
            </p:cNvPr>
            <p:cNvSpPr>
              <a:spLocks/>
            </p:cNvSpPr>
            <p:nvPr/>
          </p:nvSpPr>
          <p:spPr bwMode="auto">
            <a:xfrm>
              <a:off x="0" y="0"/>
              <a:ext cx="2362200" cy="2590800"/>
            </a:xfrm>
            <a:custGeom>
              <a:avLst/>
              <a:gdLst>
                <a:gd name="T0" fmla="*/ 1181100 w 21600"/>
                <a:gd name="T1" fmla="*/ 1295400 h 21600"/>
                <a:gd name="T2" fmla="*/ 1181100 w 21600"/>
                <a:gd name="T3" fmla="*/ 1295400 h 21600"/>
                <a:gd name="T4" fmla="*/ 1181100 w 21600"/>
                <a:gd name="T5" fmla="*/ 1295400 h 21600"/>
                <a:gd name="T6" fmla="*/ 1181100 w 21600"/>
                <a:gd name="T7" fmla="*/ 129540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4049" y="0"/>
                  </a:moveTo>
                  <a:lnTo>
                    <a:pt x="4049" y="0"/>
                  </a:lnTo>
                  <a:cubicBezTo>
                    <a:pt x="3304" y="0"/>
                    <a:pt x="2699" y="551"/>
                    <a:pt x="2699" y="1230"/>
                  </a:cubicBezTo>
                  <a:lnTo>
                    <a:pt x="2699" y="19138"/>
                  </a:lnTo>
                  <a:lnTo>
                    <a:pt x="1349" y="19138"/>
                  </a:lnTo>
                  <a:cubicBezTo>
                    <a:pt x="604" y="19138"/>
                    <a:pt x="0" y="19689"/>
                    <a:pt x="0" y="20369"/>
                  </a:cubicBezTo>
                  <a:cubicBezTo>
                    <a:pt x="0" y="21048"/>
                    <a:pt x="604" y="21600"/>
                    <a:pt x="1349" y="21600"/>
                  </a:cubicBezTo>
                  <a:lnTo>
                    <a:pt x="17550" y="21600"/>
                  </a:lnTo>
                  <a:cubicBezTo>
                    <a:pt x="18295" y="21600"/>
                    <a:pt x="18900" y="21048"/>
                    <a:pt x="18900" y="20369"/>
                  </a:cubicBezTo>
                  <a:lnTo>
                    <a:pt x="18900" y="2461"/>
                  </a:lnTo>
                  <a:lnTo>
                    <a:pt x="20250" y="2461"/>
                  </a:lnTo>
                  <a:cubicBezTo>
                    <a:pt x="20995" y="2461"/>
                    <a:pt x="21600" y="1910"/>
                    <a:pt x="21600" y="1230"/>
                  </a:cubicBezTo>
                  <a:cubicBezTo>
                    <a:pt x="21600" y="551"/>
                    <a:pt x="20995" y="0"/>
                    <a:pt x="20250" y="0"/>
                  </a:cubicBezTo>
                  <a:lnTo>
                    <a:pt x="4049" y="0"/>
                  </a:lnTo>
                  <a:close/>
                </a:path>
              </a:pathLst>
            </a:custGeom>
            <a:solidFill>
              <a:srgbClr val="FFCC66"/>
            </a:solidFill>
            <a:ln w="3810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eaLnBrk="1">
                <a:defRPr/>
              </a:pPr>
              <a:endParaRPr lang="en-GB" sz="2400">
                <a:solidFill>
                  <a:srgbClr val="000000"/>
                </a:solidFill>
                <a:ea typeface="MS PGothic" pitchFamily="34" charset="-128"/>
                <a:sym typeface="Arial" pitchFamily="34" charset="0"/>
              </a:endParaRPr>
            </a:p>
          </p:txBody>
        </p:sp>
        <p:sp>
          <p:nvSpPr>
            <p:cNvPr id="80901" name="AutoShape 5">
              <a:extLst>
                <a:ext uri="{FF2B5EF4-FFF2-40B4-BE49-F238E27FC236}">
                  <a16:creationId xmlns:a16="http://schemas.microsoft.com/office/drawing/2014/main" id="{1177F134-C5AB-7D4A-957D-ACB100F5AEA1}"/>
                </a:ext>
              </a:extLst>
            </p:cNvPr>
            <p:cNvSpPr>
              <a:spLocks/>
            </p:cNvSpPr>
            <p:nvPr/>
          </p:nvSpPr>
          <p:spPr bwMode="auto">
            <a:xfrm>
              <a:off x="368300" y="147638"/>
              <a:ext cx="222250" cy="147637"/>
            </a:xfrm>
            <a:custGeom>
              <a:avLst/>
              <a:gdLst>
                <a:gd name="T0" fmla="*/ 110729 w 21600"/>
                <a:gd name="T1" fmla="*/ 73821 h 21600"/>
                <a:gd name="T2" fmla="*/ 110729 w 21600"/>
                <a:gd name="T3" fmla="*/ 73821 h 21600"/>
                <a:gd name="T4" fmla="*/ 110729 w 21600"/>
                <a:gd name="T5" fmla="*/ 73821 h 21600"/>
                <a:gd name="T6" fmla="*/ 110729 w 21600"/>
                <a:gd name="T7" fmla="*/ 73821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600" y="0"/>
                  </a:moveTo>
                  <a:cubicBezTo>
                    <a:pt x="21600" y="11929"/>
                    <a:pt x="15152" y="21599"/>
                    <a:pt x="7199" y="21599"/>
                  </a:cubicBezTo>
                  <a:cubicBezTo>
                    <a:pt x="3223" y="21599"/>
                    <a:pt x="0" y="16764"/>
                    <a:pt x="0" y="10800"/>
                  </a:cubicBezTo>
                  <a:cubicBezTo>
                    <a:pt x="0" y="4835"/>
                    <a:pt x="3223" y="0"/>
                    <a:pt x="7199" y="0"/>
                  </a:cubicBezTo>
                  <a:lnTo>
                    <a:pt x="21600" y="0"/>
                  </a:lnTo>
                  <a:close/>
                </a:path>
              </a:pathLst>
            </a:custGeom>
            <a:solidFill>
              <a:srgbClr val="CCA352"/>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eaLnBrk="1">
                <a:defRPr/>
              </a:pPr>
              <a:endParaRPr lang="en-GB" sz="2400">
                <a:solidFill>
                  <a:srgbClr val="000000"/>
                </a:solidFill>
                <a:ea typeface="MS PGothic" pitchFamily="34" charset="-128"/>
                <a:sym typeface="Arial" pitchFamily="34" charset="0"/>
              </a:endParaRPr>
            </a:p>
          </p:txBody>
        </p:sp>
        <p:sp>
          <p:nvSpPr>
            <p:cNvPr id="80902" name="AutoShape 6">
              <a:extLst>
                <a:ext uri="{FF2B5EF4-FFF2-40B4-BE49-F238E27FC236}">
                  <a16:creationId xmlns:a16="http://schemas.microsoft.com/office/drawing/2014/main" id="{7B00BAC3-F50A-874F-BF75-D31779744496}"/>
                </a:ext>
              </a:extLst>
            </p:cNvPr>
            <p:cNvSpPr>
              <a:spLocks/>
            </p:cNvSpPr>
            <p:nvPr/>
          </p:nvSpPr>
          <p:spPr bwMode="auto">
            <a:xfrm>
              <a:off x="0" y="2295525"/>
              <a:ext cx="295275" cy="295275"/>
            </a:xfrm>
            <a:custGeom>
              <a:avLst/>
              <a:gdLst>
                <a:gd name="T0" fmla="*/ 147638 w 21600"/>
                <a:gd name="T1" fmla="*/ 147640 h 21600"/>
                <a:gd name="T2" fmla="*/ 147638 w 21600"/>
                <a:gd name="T3" fmla="*/ 147640 h 21600"/>
                <a:gd name="T4" fmla="*/ 147638 w 21600"/>
                <a:gd name="T5" fmla="*/ 147640 h 21600"/>
                <a:gd name="T6" fmla="*/ 147638 w 21600"/>
                <a:gd name="T7" fmla="*/ 14764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0800" y="21599"/>
                  </a:moveTo>
                  <a:cubicBezTo>
                    <a:pt x="16764" y="21599"/>
                    <a:pt x="21600" y="16764"/>
                    <a:pt x="21600" y="10800"/>
                  </a:cubicBezTo>
                  <a:lnTo>
                    <a:pt x="10800" y="10800"/>
                  </a:lnTo>
                  <a:cubicBezTo>
                    <a:pt x="13782" y="10800"/>
                    <a:pt x="16200" y="8382"/>
                    <a:pt x="16200" y="5400"/>
                  </a:cubicBezTo>
                  <a:cubicBezTo>
                    <a:pt x="16200" y="2417"/>
                    <a:pt x="13782" y="0"/>
                    <a:pt x="10800" y="0"/>
                  </a:cubicBezTo>
                  <a:cubicBezTo>
                    <a:pt x="4835" y="0"/>
                    <a:pt x="0" y="4835"/>
                    <a:pt x="0" y="10800"/>
                  </a:cubicBezTo>
                  <a:cubicBezTo>
                    <a:pt x="0" y="16764"/>
                    <a:pt x="4835" y="21599"/>
                    <a:pt x="10800" y="21599"/>
                  </a:cubicBezTo>
                  <a:close/>
                </a:path>
              </a:pathLst>
            </a:custGeom>
            <a:solidFill>
              <a:srgbClr val="CCA352"/>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eaLnBrk="1">
                <a:defRPr/>
              </a:pPr>
              <a:endParaRPr lang="en-GB" sz="2400">
                <a:solidFill>
                  <a:srgbClr val="000000"/>
                </a:solidFill>
                <a:ea typeface="MS PGothic" pitchFamily="34" charset="-128"/>
                <a:sym typeface="Arial" pitchFamily="34" charset="0"/>
              </a:endParaRPr>
            </a:p>
          </p:txBody>
        </p:sp>
        <p:sp>
          <p:nvSpPr>
            <p:cNvPr id="80903" name="AutoShape 7">
              <a:extLst>
                <a:ext uri="{FF2B5EF4-FFF2-40B4-BE49-F238E27FC236}">
                  <a16:creationId xmlns:a16="http://schemas.microsoft.com/office/drawing/2014/main" id="{407C435D-AAFE-5B4B-BDBF-C1E53F6A5C23}"/>
                </a:ext>
              </a:extLst>
            </p:cNvPr>
            <p:cNvSpPr>
              <a:spLocks/>
            </p:cNvSpPr>
            <p:nvPr/>
          </p:nvSpPr>
          <p:spPr bwMode="auto">
            <a:xfrm>
              <a:off x="147638" y="0"/>
              <a:ext cx="1919287" cy="2590800"/>
            </a:xfrm>
            <a:custGeom>
              <a:avLst/>
              <a:gdLst>
                <a:gd name="T0" fmla="*/ 959644 w 21600"/>
                <a:gd name="T1" fmla="*/ 1295400 h 21600"/>
                <a:gd name="T2" fmla="*/ 959644 w 21600"/>
                <a:gd name="T3" fmla="*/ 1295400 h 21600"/>
                <a:gd name="T4" fmla="*/ 959644 w 21600"/>
                <a:gd name="T5" fmla="*/ 1295400 h 21600"/>
                <a:gd name="T6" fmla="*/ 959644 w 21600"/>
                <a:gd name="T7" fmla="*/ 129540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3323" y="0"/>
                  </a:moveTo>
                  <a:lnTo>
                    <a:pt x="3323" y="0"/>
                  </a:lnTo>
                  <a:cubicBezTo>
                    <a:pt x="4240" y="0"/>
                    <a:pt x="4984" y="551"/>
                    <a:pt x="4984" y="1230"/>
                  </a:cubicBezTo>
                  <a:cubicBezTo>
                    <a:pt x="4984" y="1910"/>
                    <a:pt x="4240" y="2461"/>
                    <a:pt x="3323" y="2461"/>
                  </a:cubicBezTo>
                  <a:cubicBezTo>
                    <a:pt x="2864" y="2461"/>
                    <a:pt x="2492" y="2186"/>
                    <a:pt x="2492" y="1846"/>
                  </a:cubicBezTo>
                  <a:cubicBezTo>
                    <a:pt x="2492" y="1506"/>
                    <a:pt x="2864" y="1230"/>
                    <a:pt x="3323" y="1230"/>
                  </a:cubicBezTo>
                  <a:lnTo>
                    <a:pt x="4984" y="1230"/>
                  </a:lnTo>
                  <a:moveTo>
                    <a:pt x="3323" y="2461"/>
                  </a:moveTo>
                  <a:lnTo>
                    <a:pt x="21599" y="2461"/>
                  </a:lnTo>
                  <a:moveTo>
                    <a:pt x="0" y="21600"/>
                  </a:moveTo>
                  <a:cubicBezTo>
                    <a:pt x="917" y="21600"/>
                    <a:pt x="1661" y="21048"/>
                    <a:pt x="1661" y="20369"/>
                  </a:cubicBezTo>
                  <a:lnTo>
                    <a:pt x="1661" y="19138"/>
                  </a:lnTo>
                  <a:moveTo>
                    <a:pt x="0" y="19138"/>
                  </a:moveTo>
                  <a:lnTo>
                    <a:pt x="0" y="19138"/>
                  </a:lnTo>
                  <a:cubicBezTo>
                    <a:pt x="458" y="19138"/>
                    <a:pt x="830" y="19413"/>
                    <a:pt x="830" y="19753"/>
                  </a:cubicBezTo>
                  <a:cubicBezTo>
                    <a:pt x="830" y="20093"/>
                    <a:pt x="458" y="20369"/>
                    <a:pt x="0" y="20369"/>
                  </a:cubicBezTo>
                  <a:lnTo>
                    <a:pt x="1661" y="20369"/>
                  </a:lnTo>
                </a:path>
              </a:pathLst>
            </a:custGeom>
            <a:noFill/>
            <a:ln w="38100" cap="flat" cmpd="sng">
              <a:solidFill>
                <a:srgbClr val="000000"/>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eaLnBrk="1">
                <a:defRPr/>
              </a:pPr>
              <a:endParaRPr lang="en-GB" sz="2400">
                <a:solidFill>
                  <a:srgbClr val="000000"/>
                </a:solidFill>
                <a:ea typeface="MS PGothic" pitchFamily="34" charset="-128"/>
                <a:sym typeface="Arial" pitchFamily="34" charset="0"/>
              </a:endParaRPr>
            </a:p>
          </p:txBody>
        </p:sp>
      </p:grpSp>
      <p:sp>
        <p:nvSpPr>
          <p:cNvPr id="80904" name="AutoShape 8">
            <a:extLst>
              <a:ext uri="{FF2B5EF4-FFF2-40B4-BE49-F238E27FC236}">
                <a16:creationId xmlns:a16="http://schemas.microsoft.com/office/drawing/2014/main" id="{7F18A804-C98C-CA43-91A1-CFE49018569D}"/>
              </a:ext>
            </a:extLst>
          </p:cNvPr>
          <p:cNvSpPr>
            <a:spLocks/>
          </p:cNvSpPr>
          <p:nvPr/>
        </p:nvSpPr>
        <p:spPr bwMode="auto">
          <a:xfrm>
            <a:off x="2667000" y="3276600"/>
            <a:ext cx="2894013" cy="2513013"/>
          </a:xfrm>
          <a:custGeom>
            <a:avLst/>
            <a:gdLst>
              <a:gd name="T0" fmla="*/ 1447006 w 21600"/>
              <a:gd name="T1" fmla="*/ 1256507 h 21600"/>
              <a:gd name="T2" fmla="*/ 1447006 w 21600"/>
              <a:gd name="T3" fmla="*/ 1256507 h 21600"/>
              <a:gd name="T4" fmla="*/ 1447006 w 21600"/>
              <a:gd name="T5" fmla="*/ 1256507 h 21600"/>
              <a:gd name="T6" fmla="*/ 1447006 w 21600"/>
              <a:gd name="T7" fmla="*/ 1256507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6200" y="0"/>
                </a:moveTo>
                <a:lnTo>
                  <a:pt x="0" y="0"/>
                </a:lnTo>
                <a:lnTo>
                  <a:pt x="0" y="21600"/>
                </a:lnTo>
                <a:lnTo>
                  <a:pt x="16200" y="21600"/>
                </a:lnTo>
                <a:lnTo>
                  <a:pt x="21599" y="10800"/>
                </a:lnTo>
                <a:lnTo>
                  <a:pt x="16200" y="0"/>
                </a:lnTo>
                <a:close/>
              </a:path>
            </a:pathLst>
          </a:custGeom>
          <a:solidFill>
            <a:srgbClr val="FF3300"/>
          </a:solidFill>
          <a:ln w="9525" cap="flat" cmpd="sng">
            <a:solidFill>
              <a:srgbClr val="FFFFFF"/>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eaLnBrk="1">
              <a:defRPr/>
            </a:pPr>
            <a:endParaRPr lang="en-GB" sz="2400">
              <a:solidFill>
                <a:srgbClr val="000000"/>
              </a:solidFill>
              <a:ea typeface="MS PGothic" pitchFamily="34" charset="-128"/>
              <a:sym typeface="Arial" pitchFamily="34" charset="0"/>
            </a:endParaRPr>
          </a:p>
        </p:txBody>
      </p:sp>
      <p:grpSp>
        <p:nvGrpSpPr>
          <p:cNvPr id="80905" name="Group 9">
            <a:extLst>
              <a:ext uri="{FF2B5EF4-FFF2-40B4-BE49-F238E27FC236}">
                <a16:creationId xmlns:a16="http://schemas.microsoft.com/office/drawing/2014/main" id="{75D10568-7620-084C-89E9-A9045386A407}"/>
              </a:ext>
            </a:extLst>
          </p:cNvPr>
          <p:cNvGrpSpPr>
            <a:grpSpLocks/>
          </p:cNvGrpSpPr>
          <p:nvPr/>
        </p:nvGrpSpPr>
        <p:grpSpPr bwMode="auto">
          <a:xfrm>
            <a:off x="6019800" y="2895600"/>
            <a:ext cx="2286000" cy="3200400"/>
            <a:chOff x="0" y="0"/>
            <a:chExt cx="2286000" cy="3200400"/>
          </a:xfrm>
        </p:grpSpPr>
        <p:sp>
          <p:nvSpPr>
            <p:cNvPr id="80906" name="AutoShape 10">
              <a:extLst>
                <a:ext uri="{FF2B5EF4-FFF2-40B4-BE49-F238E27FC236}">
                  <a16:creationId xmlns:a16="http://schemas.microsoft.com/office/drawing/2014/main" id="{F71353CF-FF79-2349-A8D3-AA8FD14403DF}"/>
                </a:ext>
              </a:extLst>
            </p:cNvPr>
            <p:cNvSpPr>
              <a:spLocks/>
            </p:cNvSpPr>
            <p:nvPr/>
          </p:nvSpPr>
          <p:spPr bwMode="auto">
            <a:xfrm>
              <a:off x="0" y="0"/>
              <a:ext cx="2286000" cy="2286000"/>
            </a:xfrm>
            <a:prstGeom prst="plus">
              <a:avLst>
                <a:gd name="adj" fmla="val 25000"/>
              </a:avLst>
            </a:prstGeom>
            <a:solidFill>
              <a:srgbClr val="1A0CA9"/>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defRPr/>
              </a:pPr>
              <a:endParaRPr lang="en-US" altLang="en-US" sz="2000">
                <a:solidFill>
                  <a:srgbClr val="FFFFFF"/>
                </a:solidFill>
              </a:endParaRPr>
            </a:p>
          </p:txBody>
        </p:sp>
        <p:sp>
          <p:nvSpPr>
            <p:cNvPr id="80907" name="AutoShape 11">
              <a:extLst>
                <a:ext uri="{FF2B5EF4-FFF2-40B4-BE49-F238E27FC236}">
                  <a16:creationId xmlns:a16="http://schemas.microsoft.com/office/drawing/2014/main" id="{144E40D7-84B4-874D-83B9-2B107C3B24AC}"/>
                </a:ext>
              </a:extLst>
            </p:cNvPr>
            <p:cNvSpPr>
              <a:spLocks/>
            </p:cNvSpPr>
            <p:nvPr/>
          </p:nvSpPr>
          <p:spPr bwMode="auto">
            <a:xfrm>
              <a:off x="533400" y="1676400"/>
              <a:ext cx="1219200" cy="1524000"/>
            </a:xfrm>
            <a:custGeom>
              <a:avLst/>
              <a:gdLst>
                <a:gd name="T0" fmla="*/ 609600 w 21600"/>
                <a:gd name="T1" fmla="*/ 762000 h 21600"/>
                <a:gd name="T2" fmla="*/ 609600 w 21600"/>
                <a:gd name="T3" fmla="*/ 762000 h 21600"/>
                <a:gd name="T4" fmla="*/ 609600 w 21600"/>
                <a:gd name="T5" fmla="*/ 762000 h 21600"/>
                <a:gd name="T6" fmla="*/ 609600 w 21600"/>
                <a:gd name="T7" fmla="*/ 76200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600" y="0"/>
                  </a:lnTo>
                  <a:lnTo>
                    <a:pt x="21600" y="21600"/>
                  </a:lnTo>
                  <a:lnTo>
                    <a:pt x="0" y="21600"/>
                  </a:lnTo>
                  <a:lnTo>
                    <a:pt x="0" y="0"/>
                  </a:lnTo>
                  <a:close/>
                </a:path>
              </a:pathLst>
            </a:custGeom>
            <a:solidFill>
              <a:srgbClr val="1A0CA9"/>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eaLnBrk="1">
                <a:defRPr/>
              </a:pPr>
              <a:endParaRPr lang="en-GB" sz="2400">
                <a:solidFill>
                  <a:srgbClr val="000000"/>
                </a:solidFill>
                <a:ea typeface="MS PGothic" pitchFamily="34" charset="-128"/>
                <a:sym typeface="Arial" pitchFamily="34" charset="0"/>
              </a:endParaRPr>
            </a:p>
          </p:txBody>
        </p:sp>
      </p:grpSp>
      <p:sp>
        <p:nvSpPr>
          <p:cNvPr id="80908" name="AutoShape 12">
            <a:extLst>
              <a:ext uri="{FF2B5EF4-FFF2-40B4-BE49-F238E27FC236}">
                <a16:creationId xmlns:a16="http://schemas.microsoft.com/office/drawing/2014/main" id="{749887EB-FA76-5C47-B275-2411F932B406}"/>
              </a:ext>
            </a:extLst>
          </p:cNvPr>
          <p:cNvSpPr>
            <a:spLocks/>
          </p:cNvSpPr>
          <p:nvPr/>
        </p:nvSpPr>
        <p:spPr bwMode="auto">
          <a:xfrm>
            <a:off x="322263" y="331788"/>
            <a:ext cx="4410075" cy="33655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defRPr/>
            </a:pPr>
            <a:r>
              <a:rPr lang="ja-JP" altLang="en-US" sz="5100">
                <a:solidFill>
                  <a:srgbClr val="F8F0D1"/>
                </a:solidFill>
                <a:effectLst>
                  <a:outerShdw blurRad="38100" dist="38100" dir="2700000" algn="tl">
                    <a:srgbClr val="000000"/>
                  </a:outerShdw>
                </a:effectLst>
                <a:latin typeface="SimSun" pitchFamily="2" charset="-122"/>
                <a:ea typeface="SimSun" pitchFamily="2" charset="-122"/>
                <a:sym typeface="SimSun" pitchFamily="2" charset="-122"/>
              </a:rPr>
              <a:t>神在各个的时代里都主张团体领袖</a:t>
            </a:r>
            <a:endParaRPr lang="en-US" altLang="en-US" sz="5100">
              <a:solidFill>
                <a:srgbClr val="F8F0D1"/>
              </a:solidFill>
              <a:effectLst>
                <a:outerShdw blurRad="38100" dist="38100" dir="2700000" algn="tl">
                  <a:srgbClr val="000000"/>
                </a:outerShdw>
              </a:effectLst>
              <a:latin typeface="SimSun" pitchFamily="2" charset="-122"/>
              <a:ea typeface="SimSun" pitchFamily="2" charset="-122"/>
              <a:sym typeface="SimSun" pitchFamily="2" charset="-122"/>
            </a:endParaRPr>
          </a:p>
        </p:txBody>
      </p:sp>
      <p:sp>
        <p:nvSpPr>
          <p:cNvPr id="80909" name="AutoShape 13">
            <a:extLst>
              <a:ext uri="{FF2B5EF4-FFF2-40B4-BE49-F238E27FC236}">
                <a16:creationId xmlns:a16="http://schemas.microsoft.com/office/drawing/2014/main" id="{A2240220-A0E5-9C45-8F48-5A1427E84192}"/>
              </a:ext>
            </a:extLst>
          </p:cNvPr>
          <p:cNvSpPr>
            <a:spLocks/>
          </p:cNvSpPr>
          <p:nvPr/>
        </p:nvSpPr>
        <p:spPr bwMode="auto">
          <a:xfrm>
            <a:off x="546100" y="3687763"/>
            <a:ext cx="1725613" cy="22304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defRPr/>
            </a:pPr>
            <a:r>
              <a:rPr lang="ja-JP" altLang="en-US" sz="2300">
                <a:solidFill>
                  <a:srgbClr val="866316"/>
                </a:solidFill>
                <a:latin typeface="Stencil" pitchFamily="82" charset="0"/>
                <a:sym typeface="Stencil" pitchFamily="82" charset="0"/>
              </a:rPr>
              <a:t>与摩西一起</a:t>
            </a:r>
            <a:endParaRPr lang="en-US" altLang="ja-JP" sz="2300">
              <a:solidFill>
                <a:srgbClr val="866316"/>
              </a:solidFill>
              <a:latin typeface="Stencil" pitchFamily="82" charset="0"/>
              <a:sym typeface="Stencil" pitchFamily="82" charset="0"/>
            </a:endParaRPr>
          </a:p>
          <a:p>
            <a:pPr eaLnBrk="1">
              <a:lnSpc>
                <a:spcPct val="115000"/>
              </a:lnSpc>
              <a:spcBef>
                <a:spcPts val="1000"/>
              </a:spcBef>
              <a:defRPr/>
            </a:pPr>
            <a:r>
              <a:rPr lang="ja-JP" altLang="en-US" sz="2300">
                <a:solidFill>
                  <a:srgbClr val="866316"/>
                </a:solidFill>
                <a:latin typeface="Stencil" pitchFamily="82" charset="0"/>
                <a:sym typeface="Stencil" pitchFamily="82" charset="0"/>
              </a:rPr>
              <a:t>领导的长老</a:t>
            </a:r>
            <a:endParaRPr lang="en-US" altLang="ja-JP" sz="2300">
              <a:solidFill>
                <a:srgbClr val="866316"/>
              </a:solidFill>
              <a:latin typeface="Stencil" pitchFamily="82" charset="0"/>
              <a:sym typeface="Stencil" pitchFamily="82" charset="0"/>
            </a:endParaRPr>
          </a:p>
          <a:p>
            <a:pPr eaLnBrk="1">
              <a:lnSpc>
                <a:spcPct val="115000"/>
              </a:lnSpc>
              <a:spcBef>
                <a:spcPts val="1000"/>
              </a:spcBef>
              <a:defRPr/>
            </a:pPr>
            <a:r>
              <a:rPr lang="ja-JP" altLang="en-US" sz="2300">
                <a:solidFill>
                  <a:srgbClr val="866316"/>
                </a:solidFill>
                <a:latin typeface="Stencil" pitchFamily="82" charset="0"/>
                <a:sym typeface="Stencil" pitchFamily="82" charset="0"/>
              </a:rPr>
              <a:t>主前</a:t>
            </a:r>
            <a:r>
              <a:rPr lang="en-US" altLang="ja-JP" sz="2300">
                <a:solidFill>
                  <a:srgbClr val="866316"/>
                </a:solidFill>
                <a:latin typeface="Stencil" pitchFamily="82" charset="0"/>
                <a:sym typeface="Stencil" pitchFamily="82" charset="0"/>
              </a:rPr>
              <a:t>1400</a:t>
            </a:r>
            <a:r>
              <a:rPr lang="ja-JP" altLang="en-US" sz="2300">
                <a:solidFill>
                  <a:srgbClr val="866316"/>
                </a:solidFill>
                <a:latin typeface="Stencil" pitchFamily="82" charset="0"/>
                <a:sym typeface="Stencil" pitchFamily="82" charset="0"/>
              </a:rPr>
              <a:t>年</a:t>
            </a:r>
            <a:endParaRPr lang="en-US" altLang="en-US" sz="2300">
              <a:solidFill>
                <a:srgbClr val="866316"/>
              </a:solidFill>
              <a:latin typeface="Stencil" pitchFamily="82" charset="0"/>
              <a:sym typeface="Stencil" pitchFamily="82" charset="0"/>
            </a:endParaRPr>
          </a:p>
        </p:txBody>
      </p:sp>
      <p:sp>
        <p:nvSpPr>
          <p:cNvPr id="80910" name="AutoShape 14">
            <a:extLst>
              <a:ext uri="{FF2B5EF4-FFF2-40B4-BE49-F238E27FC236}">
                <a16:creationId xmlns:a16="http://schemas.microsoft.com/office/drawing/2014/main" id="{474812BA-DD42-E444-8DD7-5AC7A1178EED}"/>
              </a:ext>
            </a:extLst>
          </p:cNvPr>
          <p:cNvSpPr>
            <a:spLocks/>
          </p:cNvSpPr>
          <p:nvPr/>
        </p:nvSpPr>
        <p:spPr bwMode="auto">
          <a:xfrm>
            <a:off x="2863850" y="3446463"/>
            <a:ext cx="2038350" cy="27130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defRPr/>
            </a:pPr>
            <a:r>
              <a:rPr lang="ja-JP" altLang="en-US" sz="2900">
                <a:solidFill>
                  <a:srgbClr val="FFFFFF"/>
                </a:solidFill>
                <a:latin typeface="Stencil" pitchFamily="82" charset="0"/>
                <a:sym typeface="Stencil" pitchFamily="82" charset="0"/>
              </a:rPr>
              <a:t>长老领导</a:t>
            </a:r>
            <a:endParaRPr lang="en-US" altLang="ja-JP" sz="2900">
              <a:solidFill>
                <a:srgbClr val="FFFFFF"/>
              </a:solidFill>
              <a:latin typeface="Stencil" pitchFamily="82" charset="0"/>
              <a:sym typeface="Stencil" pitchFamily="82" charset="0"/>
            </a:endParaRPr>
          </a:p>
          <a:p>
            <a:pPr eaLnBrk="1">
              <a:lnSpc>
                <a:spcPct val="115000"/>
              </a:lnSpc>
              <a:spcBef>
                <a:spcPts val="1000"/>
              </a:spcBef>
              <a:defRPr/>
            </a:pPr>
            <a:r>
              <a:rPr lang="ja-JP" altLang="en-US" sz="2900">
                <a:solidFill>
                  <a:srgbClr val="FFFFFF"/>
                </a:solidFill>
                <a:latin typeface="Stencil" pitchFamily="82" charset="0"/>
                <a:sym typeface="Stencil" pitchFamily="82" charset="0"/>
              </a:rPr>
              <a:t>的犹太会堂</a:t>
            </a:r>
            <a:endParaRPr lang="en-US" altLang="ja-JP" sz="2900">
              <a:solidFill>
                <a:srgbClr val="FFFFFF"/>
              </a:solidFill>
              <a:latin typeface="Stencil" pitchFamily="82" charset="0"/>
              <a:sym typeface="Stencil" pitchFamily="82" charset="0"/>
            </a:endParaRPr>
          </a:p>
          <a:p>
            <a:pPr eaLnBrk="1">
              <a:lnSpc>
                <a:spcPct val="115000"/>
              </a:lnSpc>
              <a:spcBef>
                <a:spcPts val="1000"/>
              </a:spcBef>
              <a:defRPr/>
            </a:pPr>
            <a:r>
              <a:rPr lang="ja-JP" altLang="en-US" sz="2900">
                <a:solidFill>
                  <a:srgbClr val="FFFFFF"/>
                </a:solidFill>
                <a:latin typeface="Stencil" pitchFamily="82" charset="0"/>
                <a:sym typeface="Stencil" pitchFamily="82" charset="0"/>
              </a:rPr>
              <a:t>主前</a:t>
            </a:r>
            <a:r>
              <a:rPr lang="en-US" altLang="ja-JP" sz="2900">
                <a:solidFill>
                  <a:srgbClr val="FFFFFF"/>
                </a:solidFill>
                <a:latin typeface="Stencil" pitchFamily="82" charset="0"/>
                <a:sym typeface="Stencil" pitchFamily="82" charset="0"/>
              </a:rPr>
              <a:t>600</a:t>
            </a:r>
            <a:r>
              <a:rPr lang="ja-JP" altLang="en-US" sz="2900">
                <a:solidFill>
                  <a:srgbClr val="FFFFFF"/>
                </a:solidFill>
                <a:latin typeface="Stencil" pitchFamily="82" charset="0"/>
                <a:sym typeface="Stencil" pitchFamily="82" charset="0"/>
              </a:rPr>
              <a:t>年</a:t>
            </a:r>
            <a:endParaRPr lang="en-US" altLang="en-US" sz="2900">
              <a:solidFill>
                <a:srgbClr val="FFFFFF"/>
              </a:solidFill>
              <a:latin typeface="Stencil" pitchFamily="82" charset="0"/>
              <a:sym typeface="Stencil" pitchFamily="82" charset="0"/>
            </a:endParaRPr>
          </a:p>
        </p:txBody>
      </p:sp>
      <p:sp>
        <p:nvSpPr>
          <p:cNvPr id="80911" name="AutoShape 15">
            <a:extLst>
              <a:ext uri="{FF2B5EF4-FFF2-40B4-BE49-F238E27FC236}">
                <a16:creationId xmlns:a16="http://schemas.microsoft.com/office/drawing/2014/main" id="{20BE1CC7-9EAA-704C-9A82-A5BC1D7A7C5A}"/>
              </a:ext>
            </a:extLst>
          </p:cNvPr>
          <p:cNvSpPr>
            <a:spLocks/>
          </p:cNvSpPr>
          <p:nvPr/>
        </p:nvSpPr>
        <p:spPr bwMode="auto">
          <a:xfrm>
            <a:off x="6665913" y="3563938"/>
            <a:ext cx="992187" cy="16208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defRPr/>
            </a:pPr>
            <a:r>
              <a:rPr lang="ja-JP" altLang="en-US" sz="2800">
                <a:solidFill>
                  <a:srgbClr val="FFFFFF"/>
                </a:solidFill>
                <a:latin typeface="SimSun" pitchFamily="2" charset="-122"/>
                <a:ea typeface="SimSun" pitchFamily="2" charset="-122"/>
                <a:sym typeface="SimSun" pitchFamily="2" charset="-122"/>
              </a:rPr>
              <a:t>新约</a:t>
            </a:r>
            <a:endParaRPr lang="en-US" altLang="ja-JP" sz="2800">
              <a:solidFill>
                <a:srgbClr val="FFFFFF"/>
              </a:solidFill>
              <a:latin typeface="SimSun" pitchFamily="2" charset="-122"/>
              <a:ea typeface="SimSun" pitchFamily="2" charset="-122"/>
              <a:sym typeface="SimSun" pitchFamily="2" charset="-122"/>
            </a:endParaRPr>
          </a:p>
          <a:p>
            <a:pPr eaLnBrk="1">
              <a:lnSpc>
                <a:spcPct val="115000"/>
              </a:lnSpc>
              <a:spcBef>
                <a:spcPts val="1000"/>
              </a:spcBef>
              <a:defRPr/>
            </a:pPr>
            <a:r>
              <a:rPr lang="ja-JP" altLang="en-US" sz="2800">
                <a:solidFill>
                  <a:srgbClr val="FFFFFF"/>
                </a:solidFill>
                <a:latin typeface="SimSun" pitchFamily="2" charset="-122"/>
                <a:ea typeface="SimSun" pitchFamily="2" charset="-122"/>
                <a:sym typeface="SimSun" pitchFamily="2" charset="-122"/>
              </a:rPr>
              <a:t>长老</a:t>
            </a:r>
            <a:endParaRPr lang="en-US" altLang="en-US" sz="2800">
              <a:solidFill>
                <a:srgbClr val="FFFFFF"/>
              </a:solidFill>
              <a:latin typeface="SimSun" pitchFamily="2" charset="-122"/>
              <a:ea typeface="SimSun" pitchFamily="2" charset="-122"/>
              <a:sym typeface="SimSun" pitchFamily="2" charset="-122"/>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872714008" presetClass="entr" presetSubtype="0" fill="hold" nodeType="afterEffect">
                                  <p:stCondLst>
                                    <p:cond delay="0"/>
                                  </p:stCondLst>
                                  <p:childTnLst>
                                    <p:set>
                                      <p:cBhvr>
                                        <p:cTn id="6" dur="1" fill="hold">
                                          <p:stCondLst>
                                            <p:cond delay="499"/>
                                          </p:stCondLst>
                                        </p:cTn>
                                        <p:tgtEl>
                                          <p:spTgt spid="80899"/>
                                        </p:tgtEl>
                                        <p:attrNameLst>
                                          <p:attrName>style.visibility</p:attrName>
                                        </p:attrNameLst>
                                      </p:cBhvr>
                                      <p:to>
                                        <p:strVal val="visible"/>
                                      </p:to>
                                    </p:set>
                                  </p:childTnLst>
                                </p:cTn>
                              </p:par>
                            </p:childTnLst>
                          </p:cTn>
                        </p:par>
                        <p:par>
                          <p:cTn id="7" fill="hold" nodeType="afterGroup">
                            <p:stCondLst>
                              <p:cond delay="500"/>
                            </p:stCondLst>
                            <p:childTnLst>
                              <p:par>
                                <p:cTn id="8" presetID="22" presetClass="entr" presetSubtype="8" fill="hold" nodeType="afterEffect">
                                  <p:stCondLst>
                                    <p:cond delay="0"/>
                                  </p:stCondLst>
                                  <p:childTnLst>
                                    <p:set>
                                      <p:cBhvr>
                                        <p:cTn id="9" dur="1" fill="hold">
                                          <p:stCondLst>
                                            <p:cond delay="0"/>
                                          </p:stCondLst>
                                        </p:cTn>
                                        <p:tgtEl>
                                          <p:spTgt spid="80904"/>
                                        </p:tgtEl>
                                        <p:attrNameLst>
                                          <p:attrName>style.visibility</p:attrName>
                                        </p:attrNameLst>
                                      </p:cBhvr>
                                      <p:to>
                                        <p:strVal val="visible"/>
                                      </p:to>
                                    </p:set>
                                    <p:animEffect transition="in" filter="wipe(left)">
                                      <p:cBhvr>
                                        <p:cTn id="10" dur="500"/>
                                        <p:tgtEl>
                                          <p:spTgt spid="80904"/>
                                        </p:tgtEl>
                                      </p:cBhvr>
                                    </p:animEffect>
                                  </p:childTnLst>
                                </p:cTn>
                              </p:par>
                            </p:childTnLst>
                          </p:cTn>
                        </p:par>
                        <p:par>
                          <p:cTn id="11" fill="hold" nodeType="afterGroup">
                            <p:stCondLst>
                              <p:cond delay="1000"/>
                            </p:stCondLst>
                            <p:childTnLst>
                              <p:par>
                                <p:cTn id="12" presetID="23" presetClass="entr" presetSubtype="16" fill="hold" nodeType="afterEffect">
                                  <p:stCondLst>
                                    <p:cond delay="0"/>
                                  </p:stCondLst>
                                  <p:childTnLst>
                                    <p:set>
                                      <p:cBhvr>
                                        <p:cTn id="13" dur="1" fill="hold">
                                          <p:stCondLst>
                                            <p:cond delay="0"/>
                                          </p:stCondLst>
                                        </p:cTn>
                                        <p:tgtEl>
                                          <p:spTgt spid="80905"/>
                                        </p:tgtEl>
                                        <p:attrNameLst>
                                          <p:attrName>style.visibility</p:attrName>
                                        </p:attrNameLst>
                                      </p:cBhvr>
                                      <p:to>
                                        <p:strVal val="visible"/>
                                      </p:to>
                                    </p:set>
                                    <p:anim calcmode="lin" valueType="num">
                                      <p:cBhvr>
                                        <p:cTn id="14" dur="500" fill="hold"/>
                                        <p:tgtEl>
                                          <p:spTgt spid="80905"/>
                                        </p:tgtEl>
                                        <p:attrNameLst>
                                          <p:attrName>ppt_w</p:attrName>
                                        </p:attrNameLst>
                                      </p:cBhvr>
                                      <p:tavLst>
                                        <p:tav tm="0">
                                          <p:val>
                                            <p:fltVal val="0"/>
                                          </p:val>
                                        </p:tav>
                                        <p:tav tm="100000">
                                          <p:val>
                                            <p:strVal val="#ppt_w"/>
                                          </p:val>
                                        </p:tav>
                                      </p:tavLst>
                                    </p:anim>
                                    <p:anim calcmode="lin" valueType="num">
                                      <p:cBhvr>
                                        <p:cTn id="15" dur="500" fill="hold"/>
                                        <p:tgtEl>
                                          <p:spTgt spid="8090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8945" name="Group 2">
            <a:extLst>
              <a:ext uri="{FF2B5EF4-FFF2-40B4-BE49-F238E27FC236}">
                <a16:creationId xmlns:a16="http://schemas.microsoft.com/office/drawing/2014/main" id="{BCB78E0B-008D-5346-AF7B-AF7BA8726105}"/>
              </a:ext>
            </a:extLst>
          </p:cNvPr>
          <p:cNvGrpSpPr>
            <a:grpSpLocks/>
          </p:cNvGrpSpPr>
          <p:nvPr/>
        </p:nvGrpSpPr>
        <p:grpSpPr bwMode="auto">
          <a:xfrm>
            <a:off x="457200" y="0"/>
            <a:ext cx="8221663" cy="6858000"/>
            <a:chOff x="319" y="0"/>
            <a:chExt cx="5697" cy="4896"/>
          </a:xfrm>
        </p:grpSpPr>
        <p:pic>
          <p:nvPicPr>
            <p:cNvPr id="338976" name="Picture 3">
              <a:extLst>
                <a:ext uri="{FF2B5EF4-FFF2-40B4-BE49-F238E27FC236}">
                  <a16:creationId xmlns:a16="http://schemas.microsoft.com/office/drawing/2014/main" id="{B2AC7F35-35C6-9C44-9218-B76A54EC04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9" y="0"/>
              <a:ext cx="5697" cy="4896"/>
            </a:xfrm>
            <a:prstGeom prst="rect">
              <a:avLst/>
            </a:prstGeom>
            <a:noFill/>
            <a:ln w="76200">
              <a:solidFill>
                <a:srgbClr val="0066FF"/>
              </a:solidFill>
              <a:miter lim="800000"/>
              <a:headEnd/>
              <a:tailEnd/>
            </a:ln>
            <a:extLst>
              <a:ext uri="{909E8E84-426E-40DD-AFC4-6F175D3DCCD1}">
                <a14:hiddenFill xmlns:a14="http://schemas.microsoft.com/office/drawing/2010/main">
                  <a:solidFill>
                    <a:srgbClr val="FFFFFF"/>
                  </a:solidFill>
                </a14:hiddenFill>
              </a:ext>
            </a:extLst>
          </p:spPr>
        </p:pic>
        <p:sp>
          <p:nvSpPr>
            <p:cNvPr id="338977" name="Rectangle 4">
              <a:extLst>
                <a:ext uri="{FF2B5EF4-FFF2-40B4-BE49-F238E27FC236}">
                  <a16:creationId xmlns:a16="http://schemas.microsoft.com/office/drawing/2014/main" id="{28F56EEE-DAF3-8746-8FF7-09277F97078F}"/>
                </a:ext>
              </a:extLst>
            </p:cNvPr>
            <p:cNvSpPr>
              <a:spLocks noChangeArrowheads="1"/>
            </p:cNvSpPr>
            <p:nvPr/>
          </p:nvSpPr>
          <p:spPr bwMode="auto">
            <a:xfrm>
              <a:off x="677" y="2022"/>
              <a:ext cx="282" cy="264"/>
            </a:xfrm>
            <a:prstGeom prst="rect">
              <a:avLst/>
            </a:prstGeom>
            <a:solidFill>
              <a:srgbClr val="3973D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solidFill>
                  <a:srgbClr val="000000"/>
                </a:solidFill>
                <a:sym typeface="Arial" panose="020B0604020202020204" pitchFamily="34" charset="0"/>
              </a:endParaRPr>
            </a:p>
          </p:txBody>
        </p:sp>
      </p:grpSp>
      <p:sp>
        <p:nvSpPr>
          <p:cNvPr id="372741" name="Line 5">
            <a:extLst>
              <a:ext uri="{FF2B5EF4-FFF2-40B4-BE49-F238E27FC236}">
                <a16:creationId xmlns:a16="http://schemas.microsoft.com/office/drawing/2014/main" id="{6CEE02F0-9FE9-F740-916A-2F9A06EA7AD1}"/>
              </a:ext>
            </a:extLst>
          </p:cNvPr>
          <p:cNvSpPr>
            <a:spLocks noChangeShapeType="1"/>
          </p:cNvSpPr>
          <p:nvPr/>
        </p:nvSpPr>
        <p:spPr bwMode="auto">
          <a:xfrm>
            <a:off x="1981200" y="3581400"/>
            <a:ext cx="5486400" cy="1066800"/>
          </a:xfrm>
          <a:prstGeom prst="line">
            <a:avLst/>
          </a:prstGeom>
          <a:noFill/>
          <a:ln w="76200">
            <a:solidFill>
              <a:schemeClr val="bg1"/>
            </a:solidFill>
            <a:round/>
            <a:headEnd/>
            <a:tailEnd type="triangle" w="med" len="med"/>
          </a:ln>
          <a:effectLst>
            <a:outerShdw blurRad="63500" dist="81320" dir="2319588" algn="ctr" rotWithShape="0">
              <a:srgbClr val="000000">
                <a:alpha val="74998"/>
              </a:srgbClr>
            </a:outerShdw>
          </a:effectLst>
        </p:spPr>
        <p:txBody>
          <a:bodyPr wrap="none" anchor="ctr"/>
          <a:lstStyle/>
          <a:p>
            <a:pPr eaLnBrk="1" hangingPunct="1">
              <a:defRPr/>
            </a:pPr>
            <a:endParaRPr lang="en-US">
              <a:solidFill>
                <a:srgbClr val="000000"/>
              </a:solidFill>
              <a:latin typeface="Arial" charset="0"/>
              <a:ea typeface="ＭＳ Ｐゴシック" charset="0"/>
              <a:cs typeface="Arial" charset="0"/>
              <a:sym typeface="Arial" charset="0"/>
            </a:endParaRPr>
          </a:p>
        </p:txBody>
      </p:sp>
      <p:sp>
        <p:nvSpPr>
          <p:cNvPr id="372745" name="Text Box 9">
            <a:extLst>
              <a:ext uri="{FF2B5EF4-FFF2-40B4-BE49-F238E27FC236}">
                <a16:creationId xmlns:a16="http://schemas.microsoft.com/office/drawing/2014/main" id="{83307F50-A184-744F-9945-1EFC585B96F0}"/>
              </a:ext>
            </a:extLst>
          </p:cNvPr>
          <p:cNvSpPr txBox="1">
            <a:spLocks noChangeArrowheads="1"/>
          </p:cNvSpPr>
          <p:nvPr/>
        </p:nvSpPr>
        <p:spPr bwMode="auto">
          <a:xfrm>
            <a:off x="457200" y="3352800"/>
            <a:ext cx="6705600" cy="1216025"/>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sz="2000">
                <a:solidFill>
                  <a:schemeClr val="tx1"/>
                </a:solidFill>
                <a:latin typeface="Arial" panose="020B0604020202020204" pitchFamily="34" charset="0"/>
                <a:ea typeface="ＭＳ Ｐゴシック" panose="020B0600070205080204" pitchFamily="34" charset="-128"/>
              </a:defRPr>
            </a:lvl1pPr>
            <a:lvl2pPr marL="742950" indent="-285750" defTabSz="457200">
              <a:defRPr sz="2000">
                <a:solidFill>
                  <a:schemeClr val="tx1"/>
                </a:solidFill>
                <a:latin typeface="Arial" panose="020B0604020202020204" pitchFamily="34" charset="0"/>
                <a:ea typeface="ＭＳ Ｐゴシック" panose="020B0600070205080204" pitchFamily="34" charset="-128"/>
              </a:defRPr>
            </a:lvl2pPr>
            <a:lvl3pPr marL="1143000" indent="-228600" defTabSz="457200">
              <a:defRPr sz="2000">
                <a:solidFill>
                  <a:schemeClr val="tx1"/>
                </a:solidFill>
                <a:latin typeface="Arial" panose="020B0604020202020204" pitchFamily="34" charset="0"/>
                <a:ea typeface="ＭＳ Ｐゴシック" panose="020B0600070205080204" pitchFamily="34" charset="-128"/>
              </a:defRPr>
            </a:lvl3pPr>
            <a:lvl4pPr marL="1600200" indent="-228600" defTabSz="457200">
              <a:defRPr sz="2000">
                <a:solidFill>
                  <a:schemeClr val="tx1"/>
                </a:solidFill>
                <a:latin typeface="Arial" panose="020B0604020202020204" pitchFamily="34" charset="0"/>
                <a:ea typeface="ＭＳ Ｐゴシック" panose="020B0600070205080204" pitchFamily="34" charset="-128"/>
              </a:defRPr>
            </a:lvl4pPr>
            <a:lvl5pPr marL="2057400" indent="-228600" defTabSz="457200">
              <a:defRPr sz="2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nSpc>
                <a:spcPct val="115000"/>
              </a:lnSpc>
              <a:spcBef>
                <a:spcPts val="1000"/>
              </a:spcBef>
            </a:pPr>
            <a:r>
              <a:rPr lang="ja-JP" altLang="en-US" b="1">
                <a:solidFill>
                  <a:srgbClr val="FFFFFF"/>
                </a:solidFill>
                <a:latin typeface="宋体" panose="02010600030101010101" pitchFamily="2" charset="-122"/>
                <a:ea typeface="宋体" panose="02010600030101010101" pitchFamily="2" charset="-122"/>
                <a:sym typeface="宋体" panose="02010600030101010101" pitchFamily="2" charset="-122"/>
              </a:rPr>
              <a:t>耶路撒冷（主后</a:t>
            </a:r>
            <a:r>
              <a:rPr lang="en-US" altLang="ja-JP" b="1">
                <a:solidFill>
                  <a:srgbClr val="FFFFFF"/>
                </a:solidFill>
                <a:latin typeface="宋体" panose="02010600030101010101" pitchFamily="2" charset="-122"/>
                <a:ea typeface="宋体" panose="02010600030101010101" pitchFamily="2" charset="-122"/>
                <a:sym typeface="宋体" panose="02010600030101010101" pitchFamily="2" charset="-122"/>
              </a:rPr>
              <a:t>47</a:t>
            </a:r>
            <a:r>
              <a:rPr lang="ja-JP" altLang="en-US" b="1">
                <a:solidFill>
                  <a:srgbClr val="FFFFFF"/>
                </a:solidFill>
                <a:latin typeface="宋体" panose="02010600030101010101" pitchFamily="2" charset="-122"/>
                <a:ea typeface="宋体" panose="02010600030101010101" pitchFamily="2" charset="-122"/>
                <a:sym typeface="宋体" panose="02010600030101010101" pitchFamily="2" charset="-122"/>
              </a:rPr>
              <a:t>）</a:t>
            </a:r>
            <a:endParaRPr lang="en-US" altLang="ja-JP" b="1">
              <a:solidFill>
                <a:srgbClr val="919191"/>
              </a:solidFill>
              <a:latin typeface="Engravers MT" panose="02090707080505020304" pitchFamily="18" charset="77"/>
              <a:sym typeface="Arial" panose="020B0604020202020204" pitchFamily="34" charset="0"/>
            </a:endParaRPr>
          </a:p>
          <a:p>
            <a:pPr eaLnBrk="1" hangingPunct="1">
              <a:spcBef>
                <a:spcPct val="50000"/>
              </a:spcBef>
            </a:pPr>
            <a:r>
              <a:rPr lang="en-US" altLang="en-US" b="1">
                <a:solidFill>
                  <a:srgbClr val="FFFFFF"/>
                </a:solidFill>
                <a:sym typeface="Arial" panose="020B0604020202020204" pitchFamily="34" charset="0"/>
              </a:rPr>
              <a:t>CNV Acts 11:30</a:t>
            </a:r>
            <a:r>
              <a:rPr lang="en-US" altLang="zh-TW" b="1">
                <a:solidFill>
                  <a:srgbClr val="FFFFFF"/>
                </a:solidFill>
                <a:sym typeface="Arial" panose="020B0604020202020204" pitchFamily="34" charset="0"/>
              </a:rPr>
              <a:t> </a:t>
            </a:r>
            <a:r>
              <a:rPr lang="zh-TW" altLang="en-US" b="1">
                <a:solidFill>
                  <a:srgbClr val="FFFFFF"/>
                </a:solidFill>
                <a:sym typeface="Arial" panose="020B0604020202020204" pitchFamily="34" charset="0"/>
              </a:rPr>
              <a:t>他们就这样行了， 由巴拿巴和扫罗经手送到长老们那里。</a:t>
            </a:r>
            <a:endParaRPr lang="en-US" altLang="en-US" sz="1800">
              <a:solidFill>
                <a:srgbClr val="000000"/>
              </a:solidFill>
              <a:sym typeface="Arial" panose="020B0604020202020204" pitchFamily="34" charset="0"/>
            </a:endParaRPr>
          </a:p>
        </p:txBody>
      </p:sp>
      <p:sp>
        <p:nvSpPr>
          <p:cNvPr id="372746" name="Text Box 10">
            <a:extLst>
              <a:ext uri="{FF2B5EF4-FFF2-40B4-BE49-F238E27FC236}">
                <a16:creationId xmlns:a16="http://schemas.microsoft.com/office/drawing/2014/main" id="{DE9E4BD4-2DBD-AB43-8EA7-3D3905030D71}"/>
              </a:ext>
            </a:extLst>
          </p:cNvPr>
          <p:cNvSpPr txBox="1">
            <a:spLocks noChangeArrowheads="1"/>
          </p:cNvSpPr>
          <p:nvPr/>
        </p:nvSpPr>
        <p:spPr bwMode="auto">
          <a:xfrm>
            <a:off x="457200" y="3733800"/>
            <a:ext cx="6705600" cy="1323975"/>
          </a:xfrm>
          <a:prstGeom prst="rect">
            <a:avLst/>
          </a:prstGeom>
          <a:solidFill>
            <a:srgbClr val="61412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zh-TW" altLang="en-US" b="1">
                <a:solidFill>
                  <a:srgbClr val="FFFFFF"/>
                </a:solidFill>
                <a:sym typeface="Arial" panose="020B0604020202020204" pitchFamily="34" charset="0"/>
              </a:rPr>
              <a:t>以弗所（主后</a:t>
            </a:r>
            <a:r>
              <a:rPr lang="en-US" altLang="zh-TW" b="1">
                <a:solidFill>
                  <a:srgbClr val="FFFFFF"/>
                </a:solidFill>
                <a:sym typeface="Arial" panose="020B0604020202020204" pitchFamily="34" charset="0"/>
              </a:rPr>
              <a:t>57)</a:t>
            </a:r>
          </a:p>
          <a:p>
            <a:pPr eaLnBrk="1" hangingPunct="1"/>
            <a:endParaRPr lang="en-US" altLang="en-US" b="1">
              <a:solidFill>
                <a:srgbClr val="FFFFFF"/>
              </a:solidFill>
              <a:sym typeface="Arial" panose="020B0604020202020204" pitchFamily="34" charset="0"/>
            </a:endParaRPr>
          </a:p>
          <a:p>
            <a:pPr eaLnBrk="1" hangingPunct="1"/>
            <a:r>
              <a:rPr lang="en-US" altLang="en-US" b="1">
                <a:solidFill>
                  <a:srgbClr val="FFFFFF"/>
                </a:solidFill>
                <a:sym typeface="Arial" panose="020B0604020202020204" pitchFamily="34" charset="0"/>
              </a:rPr>
              <a:t>CNV Acts 20:17</a:t>
            </a:r>
            <a:r>
              <a:rPr lang="zh-TW" altLang="en-US" b="1">
                <a:solidFill>
                  <a:srgbClr val="FFFFFF"/>
                </a:solidFill>
                <a:sym typeface="Arial" panose="020B0604020202020204" pitchFamily="34" charset="0"/>
              </a:rPr>
              <a:t>他从米利都派人去以弗所， 请教会的长老来。</a:t>
            </a:r>
            <a:endParaRPr lang="en-US" altLang="en-US" sz="1800">
              <a:solidFill>
                <a:srgbClr val="000000"/>
              </a:solidFill>
              <a:sym typeface="Arial" panose="020B0604020202020204" pitchFamily="34" charset="0"/>
            </a:endParaRPr>
          </a:p>
        </p:txBody>
      </p:sp>
      <p:sp>
        <p:nvSpPr>
          <p:cNvPr id="372742" name="Oval 6">
            <a:extLst>
              <a:ext uri="{FF2B5EF4-FFF2-40B4-BE49-F238E27FC236}">
                <a16:creationId xmlns:a16="http://schemas.microsoft.com/office/drawing/2014/main" id="{8C7DE345-9FD8-554F-A3BC-2D94988A0338}"/>
              </a:ext>
            </a:extLst>
          </p:cNvPr>
          <p:cNvSpPr>
            <a:spLocks noChangeArrowheads="1"/>
          </p:cNvSpPr>
          <p:nvPr/>
        </p:nvSpPr>
        <p:spPr bwMode="auto">
          <a:xfrm>
            <a:off x="5257800" y="19812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defRPr/>
            </a:pPr>
            <a:endParaRPr lang="en-US" altLang="en-US" sz="2000"/>
          </a:p>
        </p:txBody>
      </p:sp>
      <p:sp>
        <p:nvSpPr>
          <p:cNvPr id="372743" name="Oval 7">
            <a:extLst>
              <a:ext uri="{FF2B5EF4-FFF2-40B4-BE49-F238E27FC236}">
                <a16:creationId xmlns:a16="http://schemas.microsoft.com/office/drawing/2014/main" id="{4C05B277-E3EC-464E-A71E-C02B025DD641}"/>
              </a:ext>
            </a:extLst>
          </p:cNvPr>
          <p:cNvSpPr>
            <a:spLocks noChangeArrowheads="1"/>
          </p:cNvSpPr>
          <p:nvPr/>
        </p:nvSpPr>
        <p:spPr bwMode="auto">
          <a:xfrm>
            <a:off x="6858000" y="18288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defRPr/>
            </a:pPr>
            <a:endParaRPr lang="en-US" altLang="en-US" sz="2000"/>
          </a:p>
        </p:txBody>
      </p:sp>
      <p:sp>
        <p:nvSpPr>
          <p:cNvPr id="372744" name="Oval 8">
            <a:extLst>
              <a:ext uri="{FF2B5EF4-FFF2-40B4-BE49-F238E27FC236}">
                <a16:creationId xmlns:a16="http://schemas.microsoft.com/office/drawing/2014/main" id="{5595227E-6DC4-CC4F-A7C8-E34B54BE38C6}"/>
              </a:ext>
            </a:extLst>
          </p:cNvPr>
          <p:cNvSpPr>
            <a:spLocks noChangeArrowheads="1"/>
          </p:cNvSpPr>
          <p:nvPr/>
        </p:nvSpPr>
        <p:spPr bwMode="auto">
          <a:xfrm>
            <a:off x="6934200" y="6096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defRPr/>
            </a:pPr>
            <a:endParaRPr lang="en-US" altLang="en-US" sz="2000"/>
          </a:p>
        </p:txBody>
      </p:sp>
      <p:sp>
        <p:nvSpPr>
          <p:cNvPr id="372751" name="Oval 15">
            <a:extLst>
              <a:ext uri="{FF2B5EF4-FFF2-40B4-BE49-F238E27FC236}">
                <a16:creationId xmlns:a16="http://schemas.microsoft.com/office/drawing/2014/main" id="{7D91CC28-302B-3E4A-8842-0CCF5046FB2A}"/>
              </a:ext>
            </a:extLst>
          </p:cNvPr>
          <p:cNvSpPr>
            <a:spLocks noChangeArrowheads="1"/>
          </p:cNvSpPr>
          <p:nvPr/>
        </p:nvSpPr>
        <p:spPr bwMode="auto">
          <a:xfrm>
            <a:off x="7543800" y="46482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defRPr/>
            </a:pPr>
            <a:endParaRPr lang="en-US" altLang="en-US" sz="2000"/>
          </a:p>
        </p:txBody>
      </p:sp>
      <p:sp>
        <p:nvSpPr>
          <p:cNvPr id="372752" name="Line 16">
            <a:extLst>
              <a:ext uri="{FF2B5EF4-FFF2-40B4-BE49-F238E27FC236}">
                <a16:creationId xmlns:a16="http://schemas.microsoft.com/office/drawing/2014/main" id="{B0040ACD-4C4A-7F46-9817-5FC4CCF5DD36}"/>
              </a:ext>
            </a:extLst>
          </p:cNvPr>
          <p:cNvSpPr>
            <a:spLocks noChangeShapeType="1"/>
          </p:cNvSpPr>
          <p:nvPr/>
        </p:nvSpPr>
        <p:spPr bwMode="auto">
          <a:xfrm flipV="1">
            <a:off x="2819400" y="3352800"/>
            <a:ext cx="2057400" cy="1295400"/>
          </a:xfrm>
          <a:prstGeom prst="line">
            <a:avLst/>
          </a:prstGeom>
          <a:noFill/>
          <a:ln w="76200">
            <a:solidFill>
              <a:schemeClr val="bg1"/>
            </a:solidFill>
            <a:round/>
            <a:headEnd/>
            <a:tailEnd type="triangle" w="med" len="med"/>
          </a:ln>
          <a:effectLst>
            <a:outerShdw blurRad="63500" dist="81320" dir="2319588" algn="ctr" rotWithShape="0">
              <a:srgbClr val="000000">
                <a:alpha val="74998"/>
              </a:srgbClr>
            </a:outerShdw>
          </a:effectLst>
        </p:spPr>
        <p:txBody>
          <a:bodyPr wrap="none" anchor="ctr"/>
          <a:lstStyle/>
          <a:p>
            <a:pPr eaLnBrk="1" hangingPunct="1">
              <a:defRPr/>
            </a:pPr>
            <a:endParaRPr lang="en-US">
              <a:solidFill>
                <a:srgbClr val="000000"/>
              </a:solidFill>
              <a:latin typeface="Arial" charset="0"/>
              <a:ea typeface="ＭＳ Ｐゴシック" charset="0"/>
              <a:cs typeface="Arial" charset="0"/>
              <a:sym typeface="Arial" charset="0"/>
            </a:endParaRPr>
          </a:p>
        </p:txBody>
      </p:sp>
      <p:sp>
        <p:nvSpPr>
          <p:cNvPr id="372753" name="Line 17">
            <a:extLst>
              <a:ext uri="{FF2B5EF4-FFF2-40B4-BE49-F238E27FC236}">
                <a16:creationId xmlns:a16="http://schemas.microsoft.com/office/drawing/2014/main" id="{EE822DC8-BC72-C640-A107-A4CD7FF98962}"/>
              </a:ext>
            </a:extLst>
          </p:cNvPr>
          <p:cNvSpPr>
            <a:spLocks noChangeShapeType="1"/>
          </p:cNvSpPr>
          <p:nvPr/>
        </p:nvSpPr>
        <p:spPr bwMode="auto">
          <a:xfrm flipV="1">
            <a:off x="2971800" y="1981200"/>
            <a:ext cx="3733800" cy="2209800"/>
          </a:xfrm>
          <a:prstGeom prst="line">
            <a:avLst/>
          </a:prstGeom>
          <a:noFill/>
          <a:ln w="76200">
            <a:solidFill>
              <a:schemeClr val="bg1"/>
            </a:solidFill>
            <a:round/>
            <a:headEnd/>
            <a:tailEnd type="triangle" w="med" len="med"/>
          </a:ln>
          <a:effectLst>
            <a:outerShdw blurRad="63500" dist="81320" dir="2319588" algn="ctr" rotWithShape="0">
              <a:srgbClr val="000000">
                <a:alpha val="74998"/>
              </a:srgbClr>
            </a:outerShdw>
          </a:effectLst>
        </p:spPr>
        <p:txBody>
          <a:bodyPr wrap="none" anchor="ctr"/>
          <a:lstStyle/>
          <a:p>
            <a:pPr eaLnBrk="1" hangingPunct="1">
              <a:defRPr/>
            </a:pPr>
            <a:endParaRPr lang="en-US">
              <a:solidFill>
                <a:srgbClr val="000000"/>
              </a:solidFill>
              <a:latin typeface="Arial" charset="0"/>
              <a:ea typeface="ＭＳ Ｐゴシック" charset="0"/>
              <a:cs typeface="Arial" charset="0"/>
              <a:sym typeface="Arial" charset="0"/>
            </a:endParaRPr>
          </a:p>
        </p:txBody>
      </p:sp>
      <p:sp>
        <p:nvSpPr>
          <p:cNvPr id="372754" name="Line 18">
            <a:extLst>
              <a:ext uri="{FF2B5EF4-FFF2-40B4-BE49-F238E27FC236}">
                <a16:creationId xmlns:a16="http://schemas.microsoft.com/office/drawing/2014/main" id="{0FF59293-A888-164E-951A-4F22AAF336B4}"/>
              </a:ext>
            </a:extLst>
          </p:cNvPr>
          <p:cNvSpPr>
            <a:spLocks noChangeShapeType="1"/>
          </p:cNvSpPr>
          <p:nvPr/>
        </p:nvSpPr>
        <p:spPr bwMode="auto">
          <a:xfrm flipV="1">
            <a:off x="3124200" y="2209800"/>
            <a:ext cx="2133600" cy="1676400"/>
          </a:xfrm>
          <a:prstGeom prst="line">
            <a:avLst/>
          </a:prstGeom>
          <a:noFill/>
          <a:ln w="76200">
            <a:solidFill>
              <a:schemeClr val="bg1"/>
            </a:solidFill>
            <a:round/>
            <a:headEnd/>
            <a:tailEnd type="triangle" w="med" len="med"/>
          </a:ln>
          <a:effectLst>
            <a:outerShdw blurRad="63500" dist="81320" dir="2319588" algn="ctr" rotWithShape="0">
              <a:srgbClr val="000000">
                <a:alpha val="74998"/>
              </a:srgbClr>
            </a:outerShdw>
          </a:effectLst>
        </p:spPr>
        <p:txBody>
          <a:bodyPr wrap="none" anchor="ctr"/>
          <a:lstStyle/>
          <a:p>
            <a:pPr eaLnBrk="1" hangingPunct="1">
              <a:defRPr/>
            </a:pPr>
            <a:endParaRPr lang="en-US">
              <a:solidFill>
                <a:srgbClr val="000000"/>
              </a:solidFill>
              <a:latin typeface="Arial" charset="0"/>
              <a:ea typeface="ＭＳ Ｐゴシック" charset="0"/>
              <a:cs typeface="Arial" charset="0"/>
              <a:sym typeface="Arial" charset="0"/>
            </a:endParaRPr>
          </a:p>
        </p:txBody>
      </p:sp>
      <p:sp>
        <p:nvSpPr>
          <p:cNvPr id="372755" name="Line 19">
            <a:extLst>
              <a:ext uri="{FF2B5EF4-FFF2-40B4-BE49-F238E27FC236}">
                <a16:creationId xmlns:a16="http://schemas.microsoft.com/office/drawing/2014/main" id="{8F0CEA0F-2DF4-2845-8404-03119C8DA972}"/>
              </a:ext>
            </a:extLst>
          </p:cNvPr>
          <p:cNvSpPr>
            <a:spLocks noChangeShapeType="1"/>
          </p:cNvSpPr>
          <p:nvPr/>
        </p:nvSpPr>
        <p:spPr bwMode="auto">
          <a:xfrm flipV="1">
            <a:off x="2514600" y="1066800"/>
            <a:ext cx="1600200" cy="3962400"/>
          </a:xfrm>
          <a:prstGeom prst="line">
            <a:avLst/>
          </a:prstGeom>
          <a:noFill/>
          <a:ln w="76200">
            <a:solidFill>
              <a:schemeClr val="bg1"/>
            </a:solidFill>
            <a:round/>
            <a:headEnd/>
            <a:tailEnd type="triangle" w="med" len="med"/>
          </a:ln>
          <a:effectLst>
            <a:outerShdw blurRad="63500" dist="81320" dir="2319588" algn="ctr" rotWithShape="0">
              <a:srgbClr val="000000">
                <a:alpha val="74998"/>
              </a:srgbClr>
            </a:outerShdw>
          </a:effectLst>
        </p:spPr>
        <p:txBody>
          <a:bodyPr wrap="none" anchor="ctr"/>
          <a:lstStyle/>
          <a:p>
            <a:pPr eaLnBrk="1" hangingPunct="1">
              <a:defRPr/>
            </a:pPr>
            <a:endParaRPr lang="en-US">
              <a:solidFill>
                <a:srgbClr val="000000"/>
              </a:solidFill>
              <a:latin typeface="Arial" charset="0"/>
              <a:ea typeface="ＭＳ Ｐゴシック" charset="0"/>
              <a:cs typeface="Arial" charset="0"/>
              <a:sym typeface="Arial" charset="0"/>
            </a:endParaRPr>
          </a:p>
        </p:txBody>
      </p:sp>
      <p:sp>
        <p:nvSpPr>
          <p:cNvPr id="372756" name="Line 20">
            <a:extLst>
              <a:ext uri="{FF2B5EF4-FFF2-40B4-BE49-F238E27FC236}">
                <a16:creationId xmlns:a16="http://schemas.microsoft.com/office/drawing/2014/main" id="{E3602BD5-78FC-1240-A280-2FDF863687B6}"/>
              </a:ext>
            </a:extLst>
          </p:cNvPr>
          <p:cNvSpPr>
            <a:spLocks noChangeShapeType="1"/>
          </p:cNvSpPr>
          <p:nvPr/>
        </p:nvSpPr>
        <p:spPr bwMode="auto">
          <a:xfrm flipV="1">
            <a:off x="2819400" y="1981200"/>
            <a:ext cx="5105400" cy="3352800"/>
          </a:xfrm>
          <a:prstGeom prst="line">
            <a:avLst/>
          </a:prstGeom>
          <a:noFill/>
          <a:ln w="76200">
            <a:solidFill>
              <a:schemeClr val="bg1"/>
            </a:solidFill>
            <a:round/>
            <a:headEnd/>
            <a:tailEnd type="triangle" w="med" len="med"/>
          </a:ln>
          <a:effectLst>
            <a:outerShdw blurRad="63500" dist="81320" dir="2319588" algn="ctr" rotWithShape="0">
              <a:srgbClr val="000000">
                <a:alpha val="74998"/>
              </a:srgbClr>
            </a:outerShdw>
          </a:effectLst>
        </p:spPr>
        <p:txBody>
          <a:bodyPr wrap="none" anchor="ctr"/>
          <a:lstStyle/>
          <a:p>
            <a:pPr eaLnBrk="1" hangingPunct="1">
              <a:defRPr/>
            </a:pPr>
            <a:endParaRPr lang="en-US">
              <a:solidFill>
                <a:srgbClr val="000000"/>
              </a:solidFill>
              <a:latin typeface="Arial" charset="0"/>
              <a:ea typeface="ＭＳ Ｐゴシック" charset="0"/>
              <a:cs typeface="Arial" charset="0"/>
              <a:sym typeface="Arial" charset="0"/>
            </a:endParaRPr>
          </a:p>
        </p:txBody>
      </p:sp>
      <p:sp>
        <p:nvSpPr>
          <p:cNvPr id="372757" name="Oval 21">
            <a:extLst>
              <a:ext uri="{FF2B5EF4-FFF2-40B4-BE49-F238E27FC236}">
                <a16:creationId xmlns:a16="http://schemas.microsoft.com/office/drawing/2014/main" id="{6DAD1997-AABB-3841-BCBD-1CA1F8829316}"/>
              </a:ext>
            </a:extLst>
          </p:cNvPr>
          <p:cNvSpPr>
            <a:spLocks noChangeArrowheads="1"/>
          </p:cNvSpPr>
          <p:nvPr/>
        </p:nvSpPr>
        <p:spPr bwMode="auto">
          <a:xfrm>
            <a:off x="7010400" y="12192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defRPr/>
            </a:pPr>
            <a:endParaRPr lang="en-US" altLang="en-US" sz="2000"/>
          </a:p>
        </p:txBody>
      </p:sp>
      <p:sp>
        <p:nvSpPr>
          <p:cNvPr id="372758" name="Oval 22">
            <a:extLst>
              <a:ext uri="{FF2B5EF4-FFF2-40B4-BE49-F238E27FC236}">
                <a16:creationId xmlns:a16="http://schemas.microsoft.com/office/drawing/2014/main" id="{8114C498-2105-5E41-BFA8-EE27D12C2F68}"/>
              </a:ext>
            </a:extLst>
          </p:cNvPr>
          <p:cNvSpPr>
            <a:spLocks noChangeArrowheads="1"/>
          </p:cNvSpPr>
          <p:nvPr/>
        </p:nvSpPr>
        <p:spPr bwMode="auto">
          <a:xfrm>
            <a:off x="7848600" y="16002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defRPr/>
            </a:pPr>
            <a:endParaRPr lang="en-US" altLang="en-US" sz="2000"/>
          </a:p>
        </p:txBody>
      </p:sp>
      <p:sp>
        <p:nvSpPr>
          <p:cNvPr id="372759" name="Oval 23">
            <a:extLst>
              <a:ext uri="{FF2B5EF4-FFF2-40B4-BE49-F238E27FC236}">
                <a16:creationId xmlns:a16="http://schemas.microsoft.com/office/drawing/2014/main" id="{A3D8BAD1-1BF6-2E4E-9C86-C48DC2282A6D}"/>
              </a:ext>
            </a:extLst>
          </p:cNvPr>
          <p:cNvSpPr>
            <a:spLocks noChangeArrowheads="1"/>
          </p:cNvSpPr>
          <p:nvPr/>
        </p:nvSpPr>
        <p:spPr bwMode="auto">
          <a:xfrm>
            <a:off x="5943600" y="16764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defRPr/>
            </a:pPr>
            <a:endParaRPr lang="en-US" altLang="en-US" sz="2000"/>
          </a:p>
        </p:txBody>
      </p:sp>
      <p:sp>
        <p:nvSpPr>
          <p:cNvPr id="372760" name="Oval 24">
            <a:extLst>
              <a:ext uri="{FF2B5EF4-FFF2-40B4-BE49-F238E27FC236}">
                <a16:creationId xmlns:a16="http://schemas.microsoft.com/office/drawing/2014/main" id="{4C736D30-4997-B545-878C-7B35E62DACE0}"/>
              </a:ext>
            </a:extLst>
          </p:cNvPr>
          <p:cNvSpPr>
            <a:spLocks noChangeArrowheads="1"/>
          </p:cNvSpPr>
          <p:nvPr/>
        </p:nvSpPr>
        <p:spPr bwMode="auto">
          <a:xfrm>
            <a:off x="6172200" y="9144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defRPr/>
            </a:pPr>
            <a:endParaRPr lang="en-US" altLang="en-US" sz="2000"/>
          </a:p>
        </p:txBody>
      </p:sp>
      <p:sp>
        <p:nvSpPr>
          <p:cNvPr id="372761" name="Oval 25">
            <a:extLst>
              <a:ext uri="{FF2B5EF4-FFF2-40B4-BE49-F238E27FC236}">
                <a16:creationId xmlns:a16="http://schemas.microsoft.com/office/drawing/2014/main" id="{03DE78FE-E7A3-A844-AD3D-34975D4D88D5}"/>
              </a:ext>
            </a:extLst>
          </p:cNvPr>
          <p:cNvSpPr>
            <a:spLocks noChangeArrowheads="1"/>
          </p:cNvSpPr>
          <p:nvPr/>
        </p:nvSpPr>
        <p:spPr bwMode="auto">
          <a:xfrm>
            <a:off x="6553200" y="16764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defRPr/>
            </a:pPr>
            <a:endParaRPr lang="en-US" altLang="en-US" sz="2000"/>
          </a:p>
        </p:txBody>
      </p:sp>
      <p:sp>
        <p:nvSpPr>
          <p:cNvPr id="372762" name="Oval 26">
            <a:extLst>
              <a:ext uri="{FF2B5EF4-FFF2-40B4-BE49-F238E27FC236}">
                <a16:creationId xmlns:a16="http://schemas.microsoft.com/office/drawing/2014/main" id="{D3BC46AB-2C95-5C41-81FF-26EDAF3DD45D}"/>
              </a:ext>
            </a:extLst>
          </p:cNvPr>
          <p:cNvSpPr>
            <a:spLocks noChangeArrowheads="1"/>
          </p:cNvSpPr>
          <p:nvPr/>
        </p:nvSpPr>
        <p:spPr bwMode="auto">
          <a:xfrm>
            <a:off x="7010400" y="2054225"/>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defRPr/>
            </a:pPr>
            <a:endParaRPr lang="en-US" altLang="en-US" sz="2000"/>
          </a:p>
        </p:txBody>
      </p:sp>
      <p:sp>
        <p:nvSpPr>
          <p:cNvPr id="372763" name="Oval 27">
            <a:extLst>
              <a:ext uri="{FF2B5EF4-FFF2-40B4-BE49-F238E27FC236}">
                <a16:creationId xmlns:a16="http://schemas.microsoft.com/office/drawing/2014/main" id="{144BA0CF-7EEB-B24A-9200-62FE8F21B436}"/>
              </a:ext>
            </a:extLst>
          </p:cNvPr>
          <p:cNvSpPr>
            <a:spLocks noChangeArrowheads="1"/>
          </p:cNvSpPr>
          <p:nvPr/>
        </p:nvSpPr>
        <p:spPr bwMode="auto">
          <a:xfrm>
            <a:off x="7239000" y="18288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defRPr/>
            </a:pPr>
            <a:endParaRPr lang="en-US" altLang="en-US" sz="2000"/>
          </a:p>
        </p:txBody>
      </p:sp>
      <p:sp>
        <p:nvSpPr>
          <p:cNvPr id="372764" name="Oval 28">
            <a:extLst>
              <a:ext uri="{FF2B5EF4-FFF2-40B4-BE49-F238E27FC236}">
                <a16:creationId xmlns:a16="http://schemas.microsoft.com/office/drawing/2014/main" id="{5BA5621E-5004-8F44-9196-A51C49A06A2C}"/>
              </a:ext>
            </a:extLst>
          </p:cNvPr>
          <p:cNvSpPr>
            <a:spLocks noChangeArrowheads="1"/>
          </p:cNvSpPr>
          <p:nvPr/>
        </p:nvSpPr>
        <p:spPr bwMode="auto">
          <a:xfrm>
            <a:off x="4800600" y="31242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defRPr/>
            </a:pPr>
            <a:endParaRPr lang="en-US" altLang="en-US" sz="2000"/>
          </a:p>
        </p:txBody>
      </p:sp>
      <p:sp>
        <p:nvSpPr>
          <p:cNvPr id="372765" name="Oval 29">
            <a:extLst>
              <a:ext uri="{FF2B5EF4-FFF2-40B4-BE49-F238E27FC236}">
                <a16:creationId xmlns:a16="http://schemas.microsoft.com/office/drawing/2014/main" id="{74D94520-42FE-2448-A98A-A7496AD899B2}"/>
              </a:ext>
            </a:extLst>
          </p:cNvPr>
          <p:cNvSpPr>
            <a:spLocks noChangeArrowheads="1"/>
          </p:cNvSpPr>
          <p:nvPr/>
        </p:nvSpPr>
        <p:spPr bwMode="auto">
          <a:xfrm>
            <a:off x="4343400" y="30480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defRPr/>
            </a:pPr>
            <a:endParaRPr lang="en-US" altLang="en-US" sz="2000"/>
          </a:p>
        </p:txBody>
      </p:sp>
      <p:sp>
        <p:nvSpPr>
          <p:cNvPr id="372766" name="Oval 30">
            <a:extLst>
              <a:ext uri="{FF2B5EF4-FFF2-40B4-BE49-F238E27FC236}">
                <a16:creationId xmlns:a16="http://schemas.microsoft.com/office/drawing/2014/main" id="{2E26D8F9-5A8B-914D-85AB-D6A478450C3A}"/>
              </a:ext>
            </a:extLst>
          </p:cNvPr>
          <p:cNvSpPr>
            <a:spLocks noChangeArrowheads="1"/>
          </p:cNvSpPr>
          <p:nvPr/>
        </p:nvSpPr>
        <p:spPr bwMode="auto">
          <a:xfrm>
            <a:off x="4572000" y="30480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defRPr/>
            </a:pPr>
            <a:endParaRPr lang="en-US" altLang="en-US" sz="2000"/>
          </a:p>
        </p:txBody>
      </p:sp>
      <p:sp>
        <p:nvSpPr>
          <p:cNvPr id="372767" name="Text Box 31">
            <a:extLst>
              <a:ext uri="{FF2B5EF4-FFF2-40B4-BE49-F238E27FC236}">
                <a16:creationId xmlns:a16="http://schemas.microsoft.com/office/drawing/2014/main" id="{D3814292-A485-3146-9A55-654A9DB096C3}"/>
              </a:ext>
            </a:extLst>
          </p:cNvPr>
          <p:cNvSpPr txBox="1">
            <a:spLocks noChangeArrowheads="1"/>
          </p:cNvSpPr>
          <p:nvPr/>
        </p:nvSpPr>
        <p:spPr bwMode="auto">
          <a:xfrm>
            <a:off x="609600" y="107950"/>
            <a:ext cx="4953000" cy="461963"/>
          </a:xfrm>
          <a:prstGeom prst="rect">
            <a:avLst/>
          </a:prstGeom>
          <a:solidFill>
            <a:schemeClr val="bg1"/>
          </a:solidFill>
          <a:ln w="28575">
            <a:solidFill>
              <a:schemeClr val="tx2"/>
            </a:solidFill>
            <a:miter lim="800000"/>
            <a:headEnd/>
            <a:tailEnd/>
          </a:ln>
        </p:spPr>
        <p:txBody>
          <a:bodyPr>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zh-TW" altLang="en-US" sz="2400" b="1">
                <a:solidFill>
                  <a:srgbClr val="000000"/>
                </a:solidFill>
                <a:sym typeface="Arial" panose="020B0604020202020204" pitchFamily="34" charset="0"/>
              </a:rPr>
              <a:t>长老 </a:t>
            </a:r>
            <a:r>
              <a:rPr lang="en-US" altLang="zh-TW" sz="2400" b="1">
                <a:solidFill>
                  <a:srgbClr val="000000"/>
                </a:solidFill>
                <a:sym typeface="Arial" panose="020B0604020202020204" pitchFamily="34" charset="0"/>
              </a:rPr>
              <a:t>= </a:t>
            </a:r>
            <a:r>
              <a:rPr lang="zh-TW" altLang="en-US" sz="2400" b="1">
                <a:solidFill>
                  <a:srgbClr val="000000"/>
                </a:solidFill>
                <a:sym typeface="Arial" panose="020B0604020202020204" pitchFamily="34" charset="0"/>
              </a:rPr>
              <a:t>监督 </a:t>
            </a:r>
            <a:r>
              <a:rPr lang="en-US" altLang="zh-TW" sz="2400" b="1">
                <a:solidFill>
                  <a:srgbClr val="000000"/>
                </a:solidFill>
                <a:sym typeface="Arial" panose="020B0604020202020204" pitchFamily="34" charset="0"/>
              </a:rPr>
              <a:t>= </a:t>
            </a:r>
            <a:r>
              <a:rPr lang="zh-TW" altLang="en-US" sz="2400" b="1">
                <a:solidFill>
                  <a:srgbClr val="000000"/>
                </a:solidFill>
                <a:sym typeface="Arial" panose="020B0604020202020204" pitchFamily="34" charset="0"/>
              </a:rPr>
              <a:t>会督 </a:t>
            </a:r>
            <a:r>
              <a:rPr lang="en-US" altLang="zh-TW" sz="2400" b="1">
                <a:solidFill>
                  <a:srgbClr val="000000"/>
                </a:solidFill>
                <a:sym typeface="Arial" panose="020B0604020202020204" pitchFamily="34" charset="0"/>
              </a:rPr>
              <a:t>= </a:t>
            </a:r>
            <a:r>
              <a:rPr lang="zh-TW" altLang="en-US" sz="2400" b="1">
                <a:solidFill>
                  <a:srgbClr val="000000"/>
                </a:solidFill>
                <a:sym typeface="Arial" panose="020B0604020202020204" pitchFamily="34" charset="0"/>
              </a:rPr>
              <a:t>牧师</a:t>
            </a:r>
          </a:p>
        </p:txBody>
      </p:sp>
      <p:sp>
        <p:nvSpPr>
          <p:cNvPr id="372768" name="Oval 32">
            <a:extLst>
              <a:ext uri="{FF2B5EF4-FFF2-40B4-BE49-F238E27FC236}">
                <a16:creationId xmlns:a16="http://schemas.microsoft.com/office/drawing/2014/main" id="{BB98E515-AD1C-B142-AAF6-2084D02323C4}"/>
              </a:ext>
            </a:extLst>
          </p:cNvPr>
          <p:cNvSpPr>
            <a:spLocks noChangeArrowheads="1"/>
          </p:cNvSpPr>
          <p:nvPr/>
        </p:nvSpPr>
        <p:spPr bwMode="auto">
          <a:xfrm>
            <a:off x="4114800" y="6858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defRPr/>
            </a:pPr>
            <a:endParaRPr lang="en-US" altLang="en-US" sz="2000"/>
          </a:p>
        </p:txBody>
      </p:sp>
      <p:sp>
        <p:nvSpPr>
          <p:cNvPr id="372769" name="Rectangle 33">
            <a:extLst>
              <a:ext uri="{FF2B5EF4-FFF2-40B4-BE49-F238E27FC236}">
                <a16:creationId xmlns:a16="http://schemas.microsoft.com/office/drawing/2014/main" id="{F1814059-DA35-CE4E-B5FC-111717CAA4F7}"/>
              </a:ext>
            </a:extLst>
          </p:cNvPr>
          <p:cNvSpPr>
            <a:spLocks noGrp="1" noChangeArrowheads="1"/>
          </p:cNvSpPr>
          <p:nvPr>
            <p:ph type="title" idx="4294967295"/>
          </p:nvPr>
        </p:nvSpPr>
        <p:spPr bwMode="auto">
          <a:xfrm>
            <a:off x="609600" y="903288"/>
            <a:ext cx="2743200" cy="1274762"/>
          </a:xfrm>
          <a:prstGeom prst="rect">
            <a:avLst/>
          </a:prstGeom>
          <a:effectLst>
            <a:outerShdw blurRad="63500" dist="53882" dir="2700000" algn="ctr" rotWithShape="0">
              <a:schemeClr val="tx1">
                <a:alpha val="74998"/>
              </a:schemeClr>
            </a:outerShdw>
          </a:effectLst>
        </p:spPr>
        <p:txBody>
          <a:bodyPr lIns="73622" tIns="36810" rIns="73622" bIns="36810">
            <a:spAutoFit/>
          </a:bodyPr>
          <a:lstStyle/>
          <a:p>
            <a:pPr>
              <a:spcBef>
                <a:spcPct val="50000"/>
              </a:spcBef>
              <a:defRPr/>
            </a:pPr>
            <a:r>
              <a:rPr lang="zh-TW" altLang="en-US" sz="3900" b="1">
                <a:solidFill>
                  <a:srgbClr val="FFEA18"/>
                </a:solidFill>
                <a:latin typeface="Comic Sans MS" pitchFamily="66" charset="0"/>
                <a:ea typeface="MS PGothic" pitchFamily="34" charset="-128"/>
              </a:rPr>
              <a:t>各处所提及的长老</a:t>
            </a:r>
          </a:p>
        </p:txBody>
      </p:sp>
      <p:sp>
        <p:nvSpPr>
          <p:cNvPr id="338971" name="Text Box 34">
            <a:extLst>
              <a:ext uri="{FF2B5EF4-FFF2-40B4-BE49-F238E27FC236}">
                <a16:creationId xmlns:a16="http://schemas.microsoft.com/office/drawing/2014/main" id="{5C0CC8A8-A63F-2748-96E5-7305A568C85E}"/>
              </a:ext>
            </a:extLst>
          </p:cNvPr>
          <p:cNvSpPr txBox="1">
            <a:spLocks noChangeArrowheads="1"/>
          </p:cNvSpPr>
          <p:nvPr/>
        </p:nvSpPr>
        <p:spPr bwMode="auto">
          <a:xfrm>
            <a:off x="9286875" y="0"/>
            <a:ext cx="685800" cy="457200"/>
          </a:xfrm>
          <a:prstGeom prst="rect">
            <a:avLst/>
          </a:prstGeom>
          <a:solidFill>
            <a:schemeClr val="accent1"/>
          </a:solidFill>
          <a:ln>
            <a:noFill/>
          </a:ln>
          <a:effectLst>
            <a:outerShdw dist="35921" dir="2700000" algn="ctr" rotWithShape="0">
              <a:schemeClr val="tx1">
                <a:alpha val="74997"/>
              </a:schemeClr>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2400" b="1">
                <a:solidFill>
                  <a:srgbClr val="000000"/>
                </a:solidFill>
                <a:sym typeface="Arial" panose="020B0604020202020204" pitchFamily="34" charset="0"/>
              </a:rPr>
              <a:t>55</a:t>
            </a:r>
          </a:p>
        </p:txBody>
      </p:sp>
      <p:sp>
        <p:nvSpPr>
          <p:cNvPr id="372747" name="Text Box 11">
            <a:extLst>
              <a:ext uri="{FF2B5EF4-FFF2-40B4-BE49-F238E27FC236}">
                <a16:creationId xmlns:a16="http://schemas.microsoft.com/office/drawing/2014/main" id="{133E29D9-7C37-0A4B-9D31-54342C591D39}"/>
              </a:ext>
            </a:extLst>
          </p:cNvPr>
          <p:cNvSpPr txBox="1">
            <a:spLocks noChangeArrowheads="1"/>
          </p:cNvSpPr>
          <p:nvPr/>
        </p:nvSpPr>
        <p:spPr bwMode="auto">
          <a:xfrm>
            <a:off x="468313" y="4098925"/>
            <a:ext cx="6705600" cy="1169988"/>
          </a:xfrm>
          <a:prstGeom prst="rect">
            <a:avLst/>
          </a:prstGeom>
          <a:solidFill>
            <a:srgbClr val="00008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zh-TW" altLang="en-US" b="1">
                <a:solidFill>
                  <a:srgbClr val="FFFFFF"/>
                </a:solidFill>
                <a:sym typeface="Arial" panose="020B0604020202020204" pitchFamily="34" charset="0"/>
              </a:rPr>
              <a:t>加拉太（主后</a:t>
            </a:r>
            <a:r>
              <a:rPr lang="en-US" altLang="zh-TW" b="1">
                <a:solidFill>
                  <a:srgbClr val="FFFFFF"/>
                </a:solidFill>
                <a:sym typeface="Arial" panose="020B0604020202020204" pitchFamily="34" charset="0"/>
              </a:rPr>
              <a:t>48</a:t>
            </a:r>
            <a:r>
              <a:rPr lang="zh-TW" altLang="en-US" b="1">
                <a:solidFill>
                  <a:srgbClr val="FFFFFF"/>
                </a:solidFill>
                <a:sym typeface="Arial" panose="020B0604020202020204" pitchFamily="34" charset="0"/>
              </a:rPr>
              <a:t>）</a:t>
            </a:r>
          </a:p>
          <a:p>
            <a:pPr eaLnBrk="1" hangingPunct="1">
              <a:spcBef>
                <a:spcPct val="50000"/>
              </a:spcBef>
            </a:pPr>
            <a:r>
              <a:rPr lang="en-US" altLang="en-US" b="1">
                <a:solidFill>
                  <a:srgbClr val="FFFFFF"/>
                </a:solidFill>
                <a:sym typeface="Arial" panose="020B0604020202020204" pitchFamily="34" charset="0"/>
              </a:rPr>
              <a:t>NIV Acts 14:23 </a:t>
            </a:r>
            <a:r>
              <a:rPr lang="zh-TW" altLang="en-US" b="1">
                <a:solidFill>
                  <a:srgbClr val="FFFFFF"/>
                </a:solidFill>
                <a:sym typeface="Arial" panose="020B0604020202020204" pitchFamily="34" charset="0"/>
              </a:rPr>
              <a:t>两人在各教会为他们指派了长老； 禁食祈祷之后， 就把他们交讬给所信的主。</a:t>
            </a:r>
            <a:endParaRPr lang="en-US" altLang="en-US">
              <a:solidFill>
                <a:srgbClr val="000000"/>
              </a:solidFill>
              <a:sym typeface="Arial" panose="020B0604020202020204" pitchFamily="34" charset="0"/>
            </a:endParaRPr>
          </a:p>
        </p:txBody>
      </p:sp>
      <p:sp>
        <p:nvSpPr>
          <p:cNvPr id="372748" name="Text Box 12">
            <a:extLst>
              <a:ext uri="{FF2B5EF4-FFF2-40B4-BE49-F238E27FC236}">
                <a16:creationId xmlns:a16="http://schemas.microsoft.com/office/drawing/2014/main" id="{42451701-48E4-2741-BE79-6901213F7BD0}"/>
              </a:ext>
            </a:extLst>
          </p:cNvPr>
          <p:cNvSpPr txBox="1">
            <a:spLocks noChangeArrowheads="1"/>
          </p:cNvSpPr>
          <p:nvPr/>
        </p:nvSpPr>
        <p:spPr bwMode="auto">
          <a:xfrm>
            <a:off x="468313" y="4479925"/>
            <a:ext cx="6705600" cy="1323975"/>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zh-TW" altLang="en-US" b="1">
                <a:solidFill>
                  <a:srgbClr val="FFFFFF"/>
                </a:solidFill>
                <a:sym typeface="Arial" panose="020B0604020202020204" pitchFamily="34" charset="0"/>
              </a:rPr>
              <a:t>革哩底（主后</a:t>
            </a:r>
            <a:r>
              <a:rPr lang="en-US" altLang="zh-TW" b="1">
                <a:solidFill>
                  <a:srgbClr val="FFFFFF"/>
                </a:solidFill>
                <a:sym typeface="Arial" panose="020B0604020202020204" pitchFamily="34" charset="0"/>
              </a:rPr>
              <a:t>66</a:t>
            </a:r>
            <a:r>
              <a:rPr lang="zh-TW" altLang="en-US" b="1">
                <a:solidFill>
                  <a:srgbClr val="FFFFFF"/>
                </a:solidFill>
                <a:sym typeface="Arial" panose="020B0604020202020204" pitchFamily="34" charset="0"/>
              </a:rPr>
              <a:t>）</a:t>
            </a:r>
            <a:endParaRPr lang="en-US" altLang="ja-JP" b="1">
              <a:solidFill>
                <a:srgbClr val="FFFFFF"/>
              </a:solidFill>
              <a:sym typeface="Arial" panose="020B0604020202020204" pitchFamily="34" charset="0"/>
            </a:endParaRPr>
          </a:p>
          <a:p>
            <a:pPr eaLnBrk="1" hangingPunct="1"/>
            <a:endParaRPr lang="en-US" altLang="en-US" b="1">
              <a:solidFill>
                <a:srgbClr val="FFFFFF"/>
              </a:solidFill>
              <a:sym typeface="Arial" panose="020B0604020202020204" pitchFamily="34" charset="0"/>
            </a:endParaRPr>
          </a:p>
          <a:p>
            <a:pPr eaLnBrk="1" hangingPunct="1"/>
            <a:r>
              <a:rPr lang="en-US" altLang="en-US" b="1">
                <a:solidFill>
                  <a:srgbClr val="FFFFFF"/>
                </a:solidFill>
                <a:sym typeface="Arial" panose="020B0604020202020204" pitchFamily="34" charset="0"/>
              </a:rPr>
              <a:t>NIV Titus 1:5</a:t>
            </a:r>
            <a:r>
              <a:rPr lang="zh-TW" altLang="en-US" b="1">
                <a:solidFill>
                  <a:srgbClr val="FFFFFF"/>
                </a:solidFill>
                <a:sym typeface="Arial" panose="020B0604020202020204" pitchFamily="34" charset="0"/>
              </a:rPr>
              <a:t>我从前留你在克里特岛， 是要你办好没有办完的事， 并且照我所吩咐的， 在各城设立长老。 </a:t>
            </a:r>
            <a:endParaRPr lang="en-US" altLang="en-US" sz="1800">
              <a:solidFill>
                <a:srgbClr val="000000"/>
              </a:solidFill>
              <a:sym typeface="Arial" panose="020B0604020202020204" pitchFamily="34" charset="0"/>
            </a:endParaRPr>
          </a:p>
        </p:txBody>
      </p:sp>
      <p:sp>
        <p:nvSpPr>
          <p:cNvPr id="372749" name="Text Box 13">
            <a:extLst>
              <a:ext uri="{FF2B5EF4-FFF2-40B4-BE49-F238E27FC236}">
                <a16:creationId xmlns:a16="http://schemas.microsoft.com/office/drawing/2014/main" id="{39F308CA-B8DE-E049-ACF9-A004DEC04957}"/>
              </a:ext>
            </a:extLst>
          </p:cNvPr>
          <p:cNvSpPr txBox="1">
            <a:spLocks noChangeArrowheads="1"/>
          </p:cNvSpPr>
          <p:nvPr/>
        </p:nvSpPr>
        <p:spPr bwMode="auto">
          <a:xfrm>
            <a:off x="457200" y="4860925"/>
            <a:ext cx="6705600" cy="1323975"/>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zh-TW" altLang="en-US" b="1">
                <a:solidFill>
                  <a:srgbClr val="FFFFFF"/>
                </a:solidFill>
                <a:sym typeface="Arial" panose="020B0604020202020204" pitchFamily="34" charset="0"/>
              </a:rPr>
              <a:t>腓立比（主后</a:t>
            </a:r>
            <a:r>
              <a:rPr lang="en-US" altLang="zh-TW" b="1">
                <a:solidFill>
                  <a:srgbClr val="FFFFFF"/>
                </a:solidFill>
                <a:sym typeface="Arial" panose="020B0604020202020204" pitchFamily="34" charset="0"/>
              </a:rPr>
              <a:t>62</a:t>
            </a:r>
            <a:r>
              <a:rPr lang="zh-TW" altLang="en-US" b="1">
                <a:solidFill>
                  <a:srgbClr val="FFFFFF"/>
                </a:solidFill>
                <a:sym typeface="Arial" panose="020B0604020202020204" pitchFamily="34" charset="0"/>
              </a:rPr>
              <a:t>）</a:t>
            </a:r>
            <a:endParaRPr lang="en-US" altLang="ja-JP" b="1">
              <a:solidFill>
                <a:srgbClr val="FFFFFF"/>
              </a:solidFill>
              <a:sym typeface="Arial" panose="020B0604020202020204" pitchFamily="34" charset="0"/>
            </a:endParaRPr>
          </a:p>
          <a:p>
            <a:pPr eaLnBrk="1" hangingPunct="1"/>
            <a:endParaRPr lang="en-US" altLang="en-US" b="1">
              <a:solidFill>
                <a:srgbClr val="FFFFFF"/>
              </a:solidFill>
              <a:sym typeface="Arial" panose="020B0604020202020204" pitchFamily="34" charset="0"/>
            </a:endParaRPr>
          </a:p>
          <a:p>
            <a:pPr eaLnBrk="1" hangingPunct="1"/>
            <a:r>
              <a:rPr lang="en-US" altLang="en-US" b="1">
                <a:solidFill>
                  <a:srgbClr val="FFFFFF"/>
                </a:solidFill>
                <a:sym typeface="Arial" panose="020B0604020202020204" pitchFamily="34" charset="0"/>
              </a:rPr>
              <a:t>NIV Philippians 1:1 </a:t>
            </a:r>
            <a:r>
              <a:rPr lang="zh-TW" altLang="en-US" b="1">
                <a:solidFill>
                  <a:srgbClr val="FFFFFF"/>
                </a:solidFill>
                <a:sym typeface="Arial" panose="020B0604020202020204" pitchFamily="34" charset="0"/>
              </a:rPr>
              <a:t>基督耶稣的仆人保罗和提摩太， 写信给所有住在腓立比， 在基督耶稣里的圣徒、 监督和执事</a:t>
            </a:r>
            <a:r>
              <a:rPr lang="en-US" altLang="ja-JP" b="1">
                <a:solidFill>
                  <a:srgbClr val="FFFFFF"/>
                </a:solidFill>
                <a:sym typeface="Arial" panose="020B0604020202020204" pitchFamily="34" charset="0"/>
              </a:rPr>
              <a:t>:</a:t>
            </a:r>
            <a:endParaRPr lang="en-US" altLang="en-US" sz="1800">
              <a:solidFill>
                <a:srgbClr val="000000"/>
              </a:solidFill>
              <a:sym typeface="Arial" panose="020B0604020202020204" pitchFamily="34" charset="0"/>
            </a:endParaRPr>
          </a:p>
        </p:txBody>
      </p:sp>
      <p:sp>
        <p:nvSpPr>
          <p:cNvPr id="372750" name="Text Box 14">
            <a:extLst>
              <a:ext uri="{FF2B5EF4-FFF2-40B4-BE49-F238E27FC236}">
                <a16:creationId xmlns:a16="http://schemas.microsoft.com/office/drawing/2014/main" id="{0B824D07-D885-8D47-BE62-E300F726BE9D}"/>
              </a:ext>
            </a:extLst>
          </p:cNvPr>
          <p:cNvSpPr txBox="1">
            <a:spLocks noChangeArrowheads="1"/>
          </p:cNvSpPr>
          <p:nvPr/>
        </p:nvSpPr>
        <p:spPr bwMode="auto">
          <a:xfrm>
            <a:off x="457200" y="5241925"/>
            <a:ext cx="6705600" cy="1323975"/>
          </a:xfrm>
          <a:prstGeom prst="rect">
            <a:avLst/>
          </a:prstGeom>
          <a:solidFill>
            <a:srgbClr val="B400B4"/>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r>
              <a:rPr lang="zh-TW" altLang="en-US" b="1">
                <a:solidFill>
                  <a:srgbClr val="FFFFFF"/>
                </a:solidFill>
                <a:sym typeface="Arial" panose="020B0604020202020204" pitchFamily="34" charset="0"/>
              </a:rPr>
              <a:t>旁非利亚、加拉太、加帕多家、亚洲及庇推尼（主后</a:t>
            </a:r>
            <a:r>
              <a:rPr lang="en-US" altLang="zh-TW" b="1">
                <a:solidFill>
                  <a:srgbClr val="FFFFFF"/>
                </a:solidFill>
                <a:sym typeface="Arial" panose="020B0604020202020204" pitchFamily="34" charset="0"/>
              </a:rPr>
              <a:t>64</a:t>
            </a:r>
            <a:r>
              <a:rPr lang="zh-TW" altLang="en-US" b="1">
                <a:solidFill>
                  <a:srgbClr val="FFFFFF"/>
                </a:solidFill>
                <a:sym typeface="Arial" panose="020B0604020202020204" pitchFamily="34" charset="0"/>
              </a:rPr>
              <a:t>）</a:t>
            </a:r>
          </a:p>
          <a:p>
            <a:pPr eaLnBrk="1" hangingPunct="1"/>
            <a:r>
              <a:rPr lang="zh-TW" altLang="en-US" b="1">
                <a:solidFill>
                  <a:srgbClr val="FFFFFF"/>
                </a:solidFill>
                <a:sym typeface="Arial" panose="020B0604020202020204" pitchFamily="34" charset="0"/>
              </a:rPr>
              <a:t>彼</a:t>
            </a:r>
            <a:r>
              <a:rPr lang="en-US" altLang="zh-TW" b="1">
                <a:solidFill>
                  <a:srgbClr val="FFFFFF"/>
                </a:solidFill>
                <a:sym typeface="Arial" panose="020B0604020202020204" pitchFamily="34" charset="0"/>
              </a:rPr>
              <a:t>5:1</a:t>
            </a:r>
            <a:r>
              <a:rPr lang="zh-TW" altLang="en-US" b="1">
                <a:solidFill>
                  <a:srgbClr val="FFFFFF"/>
                </a:solidFill>
                <a:sym typeface="Arial" panose="020B0604020202020204" pitchFamily="34" charset="0"/>
              </a:rPr>
              <a:t>「我这作长老</a:t>
            </a:r>
            <a:r>
              <a:rPr lang="en-US" altLang="zh-TW" b="1">
                <a:solidFill>
                  <a:srgbClr val="FFFFFF"/>
                </a:solidFill>
                <a:sym typeface="Arial" panose="020B0604020202020204" pitchFamily="34" charset="0"/>
              </a:rPr>
              <a:t>……</a:t>
            </a:r>
            <a:r>
              <a:rPr lang="zh-TW" altLang="en-US" b="1">
                <a:solidFill>
                  <a:srgbClr val="FFFFFF"/>
                </a:solidFill>
                <a:sym typeface="Arial" panose="020B0604020202020204" pitchFamily="34" charset="0"/>
              </a:rPr>
              <a:t>劝你们中间与我同作长老的人。」</a:t>
            </a:r>
            <a:br>
              <a:rPr lang="en-US" altLang="zh-TW" b="1">
                <a:solidFill>
                  <a:srgbClr val="FFFFFF"/>
                </a:solidFill>
                <a:sym typeface="Arial" panose="020B0604020202020204" pitchFamily="34" charset="0"/>
              </a:rPr>
            </a:br>
            <a:br>
              <a:rPr lang="en-US" altLang="zh-TW" b="1">
                <a:solidFill>
                  <a:srgbClr val="FFFFFF"/>
                </a:solidFill>
                <a:sym typeface="Arial" panose="020B0604020202020204" pitchFamily="34" charset="0"/>
              </a:rPr>
            </a:br>
            <a:r>
              <a:rPr lang="zh-TW" altLang="en-US" b="1">
                <a:solidFill>
                  <a:srgbClr val="FFFFFF"/>
                </a:solidFill>
                <a:sym typeface="Arial" panose="020B0604020202020204" pitchFamily="34" charset="0"/>
              </a:rPr>
              <a:t>（参</a:t>
            </a:r>
            <a:r>
              <a:rPr lang="en-US" altLang="zh-TW" b="1">
                <a:solidFill>
                  <a:srgbClr val="FFFFFF"/>
                </a:solidFill>
                <a:sym typeface="Arial" panose="020B0604020202020204" pitchFamily="34" charset="0"/>
              </a:rPr>
              <a:t>1:1</a:t>
            </a:r>
            <a:r>
              <a:rPr lang="zh-TW" altLang="en-US" b="1">
                <a:solidFill>
                  <a:srgbClr val="FFFFFF"/>
                </a:solidFill>
                <a:sym typeface="Arial" panose="020B0604020202020204" pitchFamily="34" charset="0"/>
              </a:rPr>
              <a:t>）</a:t>
            </a: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36" fill="hold" grpId="0" nodeType="afterEffect">
                                  <p:stCondLst>
                                    <p:cond delay="100"/>
                                  </p:stCondLst>
                                  <p:childTnLst>
                                    <p:set>
                                      <p:cBhvr>
                                        <p:cTn id="6" dur="1" fill="hold">
                                          <p:stCondLst>
                                            <p:cond delay="0"/>
                                          </p:stCondLst>
                                        </p:cTn>
                                        <p:tgtEl>
                                          <p:spTgt spid="372751"/>
                                        </p:tgtEl>
                                        <p:attrNameLst>
                                          <p:attrName>style.visibility</p:attrName>
                                        </p:attrNameLst>
                                      </p:cBhvr>
                                      <p:to>
                                        <p:strVal val="visible"/>
                                      </p:to>
                                    </p:set>
                                    <p:anim calcmode="lin" valueType="num">
                                      <p:cBhvr>
                                        <p:cTn id="7" dur="500" fill="hold"/>
                                        <p:tgtEl>
                                          <p:spTgt spid="372751"/>
                                        </p:tgtEl>
                                        <p:attrNameLst>
                                          <p:attrName>ppt_w</p:attrName>
                                        </p:attrNameLst>
                                      </p:cBhvr>
                                      <p:tavLst>
                                        <p:tav tm="0">
                                          <p:val>
                                            <p:strVal val="(6*min(max(#ppt_w*#ppt_h,.3),1)-7.4)/-.7*#ppt_w"/>
                                          </p:val>
                                        </p:tav>
                                        <p:tav tm="100000">
                                          <p:val>
                                            <p:strVal val="#ppt_w"/>
                                          </p:val>
                                        </p:tav>
                                      </p:tavLst>
                                    </p:anim>
                                    <p:anim calcmode="lin" valueType="num">
                                      <p:cBhvr>
                                        <p:cTn id="8" dur="500" fill="hold"/>
                                        <p:tgtEl>
                                          <p:spTgt spid="372751"/>
                                        </p:tgtEl>
                                        <p:attrNameLst>
                                          <p:attrName>ppt_h</p:attrName>
                                        </p:attrNameLst>
                                      </p:cBhvr>
                                      <p:tavLst>
                                        <p:tav tm="0">
                                          <p:val>
                                            <p:strVal val="(6*min(max(#ppt_w*#ppt_h,.3),1)-7.4)/-.7*#ppt_h"/>
                                          </p:val>
                                        </p:tav>
                                        <p:tav tm="100000">
                                          <p:val>
                                            <p:strVal val="#ppt_h"/>
                                          </p:val>
                                        </p:tav>
                                      </p:tavLst>
                                    </p:anim>
                                    <p:anim calcmode="lin" valueType="num">
                                      <p:cBhvr>
                                        <p:cTn id="9" dur="500" fill="hold"/>
                                        <p:tgtEl>
                                          <p:spTgt spid="372751"/>
                                        </p:tgtEl>
                                        <p:attrNameLst>
                                          <p:attrName>ppt_x</p:attrName>
                                        </p:attrNameLst>
                                      </p:cBhvr>
                                      <p:tavLst>
                                        <p:tav tm="0">
                                          <p:val>
                                            <p:fltVal val="0.5"/>
                                          </p:val>
                                        </p:tav>
                                        <p:tav tm="100000">
                                          <p:val>
                                            <p:strVal val="#ppt_x"/>
                                          </p:val>
                                        </p:tav>
                                      </p:tavLst>
                                    </p:anim>
                                    <p:anim calcmode="lin" valueType="num">
                                      <p:cBhvr>
                                        <p:cTn id="10" dur="500" fill="hold"/>
                                        <p:tgtEl>
                                          <p:spTgt spid="372751"/>
                                        </p:tgtEl>
                                        <p:attrNameLst>
                                          <p:attrName>ppt_y</p:attrName>
                                        </p:attrNameLst>
                                      </p:cBhvr>
                                      <p:tavLst>
                                        <p:tav tm="0">
                                          <p:val>
                                            <p:strVal val="1+(6*min(max(#ppt_w*#ppt_h,.3),1)-7.4)/-.7*#ppt_h/2"/>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1" fill="hold" nodeType="clickEffect">
                                  <p:stCondLst>
                                    <p:cond delay="0"/>
                                  </p:stCondLst>
                                  <p:childTnLst>
                                    <p:set>
                                      <p:cBhvr>
                                        <p:cTn id="14" dur="1" fill="hold">
                                          <p:stCondLst>
                                            <p:cond delay="0"/>
                                          </p:stCondLst>
                                        </p:cTn>
                                        <p:tgtEl>
                                          <p:spTgt spid="372741"/>
                                        </p:tgtEl>
                                        <p:attrNameLst>
                                          <p:attrName>style.visibility</p:attrName>
                                        </p:attrNameLst>
                                      </p:cBhvr>
                                      <p:to>
                                        <p:strVal val="visible"/>
                                      </p:to>
                                    </p:set>
                                    <p:animEffect transition="in" filter="wipe(up)">
                                      <p:cBhvr>
                                        <p:cTn id="15" dur="500"/>
                                        <p:tgtEl>
                                          <p:spTgt spid="372741"/>
                                        </p:tgtEl>
                                      </p:cBhvr>
                                    </p:animEffect>
                                  </p:childTnLst>
                                </p:cTn>
                              </p:par>
                            </p:childTnLst>
                          </p:cTn>
                        </p:par>
                        <p:par>
                          <p:cTn id="16" fill="hold" nodeType="afterGroup">
                            <p:stCondLst>
                              <p:cond delay="500"/>
                            </p:stCondLst>
                            <p:childTnLst>
                              <p:par>
                                <p:cTn id="17" presetID="1" presetClass="entr" presetSubtype="0" fill="hold" grpId="0" nodeType="afterEffect">
                                  <p:stCondLst>
                                    <p:cond delay="0"/>
                                  </p:stCondLst>
                                  <p:childTnLst>
                                    <p:set>
                                      <p:cBhvr>
                                        <p:cTn id="18" dur="1" fill="hold">
                                          <p:stCondLst>
                                            <p:cond delay="0"/>
                                          </p:stCondLst>
                                        </p:cTn>
                                        <p:tgtEl>
                                          <p:spTgt spid="372745"/>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23" presetClass="entr" presetSubtype="36" fill="hold" grpId="0" nodeType="clickEffect">
                                  <p:stCondLst>
                                    <p:cond delay="0"/>
                                  </p:stCondLst>
                                  <p:childTnLst>
                                    <p:set>
                                      <p:cBhvr>
                                        <p:cTn id="22" dur="1" fill="hold">
                                          <p:stCondLst>
                                            <p:cond delay="0"/>
                                          </p:stCondLst>
                                        </p:cTn>
                                        <p:tgtEl>
                                          <p:spTgt spid="372742"/>
                                        </p:tgtEl>
                                        <p:attrNameLst>
                                          <p:attrName>style.visibility</p:attrName>
                                        </p:attrNameLst>
                                      </p:cBhvr>
                                      <p:to>
                                        <p:strVal val="visible"/>
                                      </p:to>
                                    </p:set>
                                    <p:anim calcmode="lin" valueType="num">
                                      <p:cBhvr>
                                        <p:cTn id="23" dur="500" fill="hold"/>
                                        <p:tgtEl>
                                          <p:spTgt spid="372742"/>
                                        </p:tgtEl>
                                        <p:attrNameLst>
                                          <p:attrName>ppt_w</p:attrName>
                                        </p:attrNameLst>
                                      </p:cBhvr>
                                      <p:tavLst>
                                        <p:tav tm="0">
                                          <p:val>
                                            <p:strVal val="(6*min(max(#ppt_w*#ppt_h,.3),1)-7.4)/-.7*#ppt_w"/>
                                          </p:val>
                                        </p:tav>
                                        <p:tav tm="100000">
                                          <p:val>
                                            <p:strVal val="#ppt_w"/>
                                          </p:val>
                                        </p:tav>
                                      </p:tavLst>
                                    </p:anim>
                                    <p:anim calcmode="lin" valueType="num">
                                      <p:cBhvr>
                                        <p:cTn id="24" dur="500" fill="hold"/>
                                        <p:tgtEl>
                                          <p:spTgt spid="372742"/>
                                        </p:tgtEl>
                                        <p:attrNameLst>
                                          <p:attrName>ppt_h</p:attrName>
                                        </p:attrNameLst>
                                      </p:cBhvr>
                                      <p:tavLst>
                                        <p:tav tm="0">
                                          <p:val>
                                            <p:strVal val="(6*min(max(#ppt_w*#ppt_h,.3),1)-7.4)/-.7*#ppt_h"/>
                                          </p:val>
                                        </p:tav>
                                        <p:tav tm="100000">
                                          <p:val>
                                            <p:strVal val="#ppt_h"/>
                                          </p:val>
                                        </p:tav>
                                      </p:tavLst>
                                    </p:anim>
                                    <p:anim calcmode="lin" valueType="num">
                                      <p:cBhvr>
                                        <p:cTn id="25" dur="500" fill="hold"/>
                                        <p:tgtEl>
                                          <p:spTgt spid="372742"/>
                                        </p:tgtEl>
                                        <p:attrNameLst>
                                          <p:attrName>ppt_x</p:attrName>
                                        </p:attrNameLst>
                                      </p:cBhvr>
                                      <p:tavLst>
                                        <p:tav tm="0">
                                          <p:val>
                                            <p:fltVal val="0.5"/>
                                          </p:val>
                                        </p:tav>
                                        <p:tav tm="100000">
                                          <p:val>
                                            <p:strVal val="#ppt_x"/>
                                          </p:val>
                                        </p:tav>
                                      </p:tavLst>
                                    </p:anim>
                                    <p:anim calcmode="lin" valueType="num">
                                      <p:cBhvr>
                                        <p:cTn id="26" dur="500" fill="hold"/>
                                        <p:tgtEl>
                                          <p:spTgt spid="372742"/>
                                        </p:tgtEl>
                                        <p:attrNameLst>
                                          <p:attrName>ppt_y</p:attrName>
                                        </p:attrNameLst>
                                      </p:cBhvr>
                                      <p:tavLst>
                                        <p:tav tm="0">
                                          <p:val>
                                            <p:strVal val="1+(6*min(max(#ppt_w*#ppt_h,.3),1)-7.4)/-.7*#ppt_h/2"/>
                                          </p:val>
                                        </p:tav>
                                        <p:tav tm="100000">
                                          <p:val>
                                            <p:strVal val="#ppt_y"/>
                                          </p:val>
                                        </p:tav>
                                      </p:tavLst>
                                    </p:anim>
                                  </p:childTnLst>
                                </p:cTn>
                              </p:par>
                            </p:childTnLst>
                          </p:cTn>
                        </p:par>
                        <p:par>
                          <p:cTn id="27" fill="hold" nodeType="afterGroup">
                            <p:stCondLst>
                              <p:cond delay="500"/>
                            </p:stCondLst>
                            <p:childTnLst>
                              <p:par>
                                <p:cTn id="28" presetID="22" presetClass="entr" presetSubtype="4" fill="hold" nodeType="afterEffect">
                                  <p:stCondLst>
                                    <p:cond delay="0"/>
                                  </p:stCondLst>
                                  <p:childTnLst>
                                    <p:set>
                                      <p:cBhvr>
                                        <p:cTn id="29" dur="1" fill="hold">
                                          <p:stCondLst>
                                            <p:cond delay="0"/>
                                          </p:stCondLst>
                                        </p:cTn>
                                        <p:tgtEl>
                                          <p:spTgt spid="372754"/>
                                        </p:tgtEl>
                                        <p:attrNameLst>
                                          <p:attrName>style.visibility</p:attrName>
                                        </p:attrNameLst>
                                      </p:cBhvr>
                                      <p:to>
                                        <p:strVal val="visible"/>
                                      </p:to>
                                    </p:set>
                                    <p:animEffect transition="in" filter="wipe(down)">
                                      <p:cBhvr>
                                        <p:cTn id="30" dur="500"/>
                                        <p:tgtEl>
                                          <p:spTgt spid="372754"/>
                                        </p:tgtEl>
                                      </p:cBhvr>
                                    </p:animEffect>
                                  </p:childTnLst>
                                </p:cTn>
                              </p:par>
                            </p:childTnLst>
                          </p:cTn>
                        </p:par>
                        <p:par>
                          <p:cTn id="31" fill="hold" nodeType="afterGroup">
                            <p:stCondLst>
                              <p:cond delay="1000"/>
                            </p:stCondLst>
                            <p:childTnLst>
                              <p:par>
                                <p:cTn id="32" presetID="1" presetClass="entr" presetSubtype="0" fill="hold" grpId="0" nodeType="afterEffect">
                                  <p:stCondLst>
                                    <p:cond delay="0"/>
                                  </p:stCondLst>
                                  <p:childTnLst>
                                    <p:set>
                                      <p:cBhvr>
                                        <p:cTn id="33" dur="1" fill="hold">
                                          <p:stCondLst>
                                            <p:cond delay="0"/>
                                          </p:stCondLst>
                                        </p:cTn>
                                        <p:tgtEl>
                                          <p:spTgt spid="372746"/>
                                        </p:tgtEl>
                                        <p:attrNameLst>
                                          <p:attrName>style.visibility</p:attrName>
                                        </p:attrNameLst>
                                      </p:cBhvr>
                                      <p:to>
                                        <p:strVal val="visible"/>
                                      </p:to>
                                    </p:set>
                                  </p:childTnLst>
                                </p:cTn>
                              </p:par>
                            </p:childTnLst>
                          </p:cTn>
                        </p:par>
                      </p:childTnLst>
                    </p:cTn>
                  </p:par>
                  <p:par>
                    <p:cTn id="34" fill="hold" nodeType="clickPar">
                      <p:stCondLst>
                        <p:cond delay="indefinite"/>
                      </p:stCondLst>
                      <p:childTnLst>
                        <p:par>
                          <p:cTn id="35" fill="hold" nodeType="withGroup">
                            <p:stCondLst>
                              <p:cond delay="0"/>
                            </p:stCondLst>
                            <p:childTnLst>
                              <p:par>
                                <p:cTn id="36" presetID="23" presetClass="entr" presetSubtype="36" fill="hold" grpId="0" nodeType="clickEffect">
                                  <p:stCondLst>
                                    <p:cond delay="0"/>
                                  </p:stCondLst>
                                  <p:childTnLst>
                                    <p:set>
                                      <p:cBhvr>
                                        <p:cTn id="37" dur="1" fill="hold">
                                          <p:stCondLst>
                                            <p:cond delay="0"/>
                                          </p:stCondLst>
                                        </p:cTn>
                                        <p:tgtEl>
                                          <p:spTgt spid="372743"/>
                                        </p:tgtEl>
                                        <p:attrNameLst>
                                          <p:attrName>style.visibility</p:attrName>
                                        </p:attrNameLst>
                                      </p:cBhvr>
                                      <p:to>
                                        <p:strVal val="visible"/>
                                      </p:to>
                                    </p:set>
                                    <p:anim calcmode="lin" valueType="num">
                                      <p:cBhvr>
                                        <p:cTn id="38" dur="500" fill="hold"/>
                                        <p:tgtEl>
                                          <p:spTgt spid="372743"/>
                                        </p:tgtEl>
                                        <p:attrNameLst>
                                          <p:attrName>ppt_w</p:attrName>
                                        </p:attrNameLst>
                                      </p:cBhvr>
                                      <p:tavLst>
                                        <p:tav tm="0">
                                          <p:val>
                                            <p:strVal val="(6*min(max(#ppt_w*#ppt_h,.3),1)-7.4)/-.7*#ppt_w"/>
                                          </p:val>
                                        </p:tav>
                                        <p:tav tm="100000">
                                          <p:val>
                                            <p:strVal val="#ppt_w"/>
                                          </p:val>
                                        </p:tav>
                                      </p:tavLst>
                                    </p:anim>
                                    <p:anim calcmode="lin" valueType="num">
                                      <p:cBhvr>
                                        <p:cTn id="39" dur="500" fill="hold"/>
                                        <p:tgtEl>
                                          <p:spTgt spid="372743"/>
                                        </p:tgtEl>
                                        <p:attrNameLst>
                                          <p:attrName>ppt_h</p:attrName>
                                        </p:attrNameLst>
                                      </p:cBhvr>
                                      <p:tavLst>
                                        <p:tav tm="0">
                                          <p:val>
                                            <p:strVal val="(6*min(max(#ppt_w*#ppt_h,.3),1)-7.4)/-.7*#ppt_h"/>
                                          </p:val>
                                        </p:tav>
                                        <p:tav tm="100000">
                                          <p:val>
                                            <p:strVal val="#ppt_h"/>
                                          </p:val>
                                        </p:tav>
                                      </p:tavLst>
                                    </p:anim>
                                    <p:anim calcmode="lin" valueType="num">
                                      <p:cBhvr>
                                        <p:cTn id="40" dur="500" fill="hold"/>
                                        <p:tgtEl>
                                          <p:spTgt spid="372743"/>
                                        </p:tgtEl>
                                        <p:attrNameLst>
                                          <p:attrName>ppt_x</p:attrName>
                                        </p:attrNameLst>
                                      </p:cBhvr>
                                      <p:tavLst>
                                        <p:tav tm="0">
                                          <p:val>
                                            <p:fltVal val="0.5"/>
                                          </p:val>
                                        </p:tav>
                                        <p:tav tm="100000">
                                          <p:val>
                                            <p:strVal val="#ppt_x"/>
                                          </p:val>
                                        </p:tav>
                                      </p:tavLst>
                                    </p:anim>
                                    <p:anim calcmode="lin" valueType="num">
                                      <p:cBhvr>
                                        <p:cTn id="41" dur="500" fill="hold"/>
                                        <p:tgtEl>
                                          <p:spTgt spid="372743"/>
                                        </p:tgtEl>
                                        <p:attrNameLst>
                                          <p:attrName>ppt_y</p:attrName>
                                        </p:attrNameLst>
                                      </p:cBhvr>
                                      <p:tavLst>
                                        <p:tav tm="0">
                                          <p:val>
                                            <p:strVal val="1+(6*min(max(#ppt_w*#ppt_h,.3),1)-7.4)/-.7*#ppt_h/2"/>
                                          </p:val>
                                        </p:tav>
                                        <p:tav tm="100000">
                                          <p:val>
                                            <p:strVal val="#ppt_y"/>
                                          </p:val>
                                        </p:tav>
                                      </p:tavLst>
                                    </p:anim>
                                  </p:childTnLst>
                                </p:cTn>
                              </p:par>
                            </p:childTnLst>
                          </p:cTn>
                        </p:par>
                        <p:par>
                          <p:cTn id="42" fill="hold" nodeType="afterGroup">
                            <p:stCondLst>
                              <p:cond delay="500"/>
                            </p:stCondLst>
                            <p:childTnLst>
                              <p:par>
                                <p:cTn id="43" presetID="23" presetClass="entr" presetSubtype="36" fill="hold" grpId="0" nodeType="afterEffect">
                                  <p:stCondLst>
                                    <p:cond delay="0"/>
                                  </p:stCondLst>
                                  <p:childTnLst>
                                    <p:set>
                                      <p:cBhvr>
                                        <p:cTn id="44" dur="1" fill="hold">
                                          <p:stCondLst>
                                            <p:cond delay="0"/>
                                          </p:stCondLst>
                                        </p:cTn>
                                        <p:tgtEl>
                                          <p:spTgt spid="372761"/>
                                        </p:tgtEl>
                                        <p:attrNameLst>
                                          <p:attrName>style.visibility</p:attrName>
                                        </p:attrNameLst>
                                      </p:cBhvr>
                                      <p:to>
                                        <p:strVal val="visible"/>
                                      </p:to>
                                    </p:set>
                                    <p:anim calcmode="lin" valueType="num">
                                      <p:cBhvr>
                                        <p:cTn id="45" dur="500" fill="hold"/>
                                        <p:tgtEl>
                                          <p:spTgt spid="372761"/>
                                        </p:tgtEl>
                                        <p:attrNameLst>
                                          <p:attrName>ppt_w</p:attrName>
                                        </p:attrNameLst>
                                      </p:cBhvr>
                                      <p:tavLst>
                                        <p:tav tm="0">
                                          <p:val>
                                            <p:strVal val="(6*min(max(#ppt_w*#ppt_h,.3),1)-7.4)/-.7*#ppt_w"/>
                                          </p:val>
                                        </p:tav>
                                        <p:tav tm="100000">
                                          <p:val>
                                            <p:strVal val="#ppt_w"/>
                                          </p:val>
                                        </p:tav>
                                      </p:tavLst>
                                    </p:anim>
                                    <p:anim calcmode="lin" valueType="num">
                                      <p:cBhvr>
                                        <p:cTn id="46" dur="500" fill="hold"/>
                                        <p:tgtEl>
                                          <p:spTgt spid="372761"/>
                                        </p:tgtEl>
                                        <p:attrNameLst>
                                          <p:attrName>ppt_h</p:attrName>
                                        </p:attrNameLst>
                                      </p:cBhvr>
                                      <p:tavLst>
                                        <p:tav tm="0">
                                          <p:val>
                                            <p:strVal val="(6*min(max(#ppt_w*#ppt_h,.3),1)-7.4)/-.7*#ppt_h"/>
                                          </p:val>
                                        </p:tav>
                                        <p:tav tm="100000">
                                          <p:val>
                                            <p:strVal val="#ppt_h"/>
                                          </p:val>
                                        </p:tav>
                                      </p:tavLst>
                                    </p:anim>
                                    <p:anim calcmode="lin" valueType="num">
                                      <p:cBhvr>
                                        <p:cTn id="47" dur="500" fill="hold"/>
                                        <p:tgtEl>
                                          <p:spTgt spid="372761"/>
                                        </p:tgtEl>
                                        <p:attrNameLst>
                                          <p:attrName>ppt_x</p:attrName>
                                        </p:attrNameLst>
                                      </p:cBhvr>
                                      <p:tavLst>
                                        <p:tav tm="0">
                                          <p:val>
                                            <p:fltVal val="0.5"/>
                                          </p:val>
                                        </p:tav>
                                        <p:tav tm="100000">
                                          <p:val>
                                            <p:strVal val="#ppt_x"/>
                                          </p:val>
                                        </p:tav>
                                      </p:tavLst>
                                    </p:anim>
                                    <p:anim calcmode="lin" valueType="num">
                                      <p:cBhvr>
                                        <p:cTn id="48" dur="500" fill="hold"/>
                                        <p:tgtEl>
                                          <p:spTgt spid="372761"/>
                                        </p:tgtEl>
                                        <p:attrNameLst>
                                          <p:attrName>ppt_y</p:attrName>
                                        </p:attrNameLst>
                                      </p:cBhvr>
                                      <p:tavLst>
                                        <p:tav tm="0">
                                          <p:val>
                                            <p:strVal val="1+(6*min(max(#ppt_w*#ppt_h,.3),1)-7.4)/-.7*#ppt_h/2"/>
                                          </p:val>
                                        </p:tav>
                                        <p:tav tm="100000">
                                          <p:val>
                                            <p:strVal val="#ppt_y"/>
                                          </p:val>
                                        </p:tav>
                                      </p:tavLst>
                                    </p:anim>
                                  </p:childTnLst>
                                </p:cTn>
                              </p:par>
                            </p:childTnLst>
                          </p:cTn>
                        </p:par>
                        <p:par>
                          <p:cTn id="49" fill="hold" nodeType="afterGroup">
                            <p:stCondLst>
                              <p:cond delay="1000"/>
                            </p:stCondLst>
                            <p:childTnLst>
                              <p:par>
                                <p:cTn id="50" presetID="23" presetClass="entr" presetSubtype="36" fill="hold" grpId="0" nodeType="afterEffect">
                                  <p:stCondLst>
                                    <p:cond delay="0"/>
                                  </p:stCondLst>
                                  <p:childTnLst>
                                    <p:set>
                                      <p:cBhvr>
                                        <p:cTn id="51" dur="1" fill="hold">
                                          <p:stCondLst>
                                            <p:cond delay="0"/>
                                          </p:stCondLst>
                                        </p:cTn>
                                        <p:tgtEl>
                                          <p:spTgt spid="372762"/>
                                        </p:tgtEl>
                                        <p:attrNameLst>
                                          <p:attrName>style.visibility</p:attrName>
                                        </p:attrNameLst>
                                      </p:cBhvr>
                                      <p:to>
                                        <p:strVal val="visible"/>
                                      </p:to>
                                    </p:set>
                                    <p:anim calcmode="lin" valueType="num">
                                      <p:cBhvr>
                                        <p:cTn id="52" dur="500" fill="hold"/>
                                        <p:tgtEl>
                                          <p:spTgt spid="372762"/>
                                        </p:tgtEl>
                                        <p:attrNameLst>
                                          <p:attrName>ppt_w</p:attrName>
                                        </p:attrNameLst>
                                      </p:cBhvr>
                                      <p:tavLst>
                                        <p:tav tm="0">
                                          <p:val>
                                            <p:strVal val="(6*min(max(#ppt_w*#ppt_h,.3),1)-7.4)/-.7*#ppt_w"/>
                                          </p:val>
                                        </p:tav>
                                        <p:tav tm="100000">
                                          <p:val>
                                            <p:strVal val="#ppt_w"/>
                                          </p:val>
                                        </p:tav>
                                      </p:tavLst>
                                    </p:anim>
                                    <p:anim calcmode="lin" valueType="num">
                                      <p:cBhvr>
                                        <p:cTn id="53" dur="500" fill="hold"/>
                                        <p:tgtEl>
                                          <p:spTgt spid="372762"/>
                                        </p:tgtEl>
                                        <p:attrNameLst>
                                          <p:attrName>ppt_h</p:attrName>
                                        </p:attrNameLst>
                                      </p:cBhvr>
                                      <p:tavLst>
                                        <p:tav tm="0">
                                          <p:val>
                                            <p:strVal val="(6*min(max(#ppt_w*#ppt_h,.3),1)-7.4)/-.7*#ppt_h"/>
                                          </p:val>
                                        </p:tav>
                                        <p:tav tm="100000">
                                          <p:val>
                                            <p:strVal val="#ppt_h"/>
                                          </p:val>
                                        </p:tav>
                                      </p:tavLst>
                                    </p:anim>
                                    <p:anim calcmode="lin" valueType="num">
                                      <p:cBhvr>
                                        <p:cTn id="54" dur="500" fill="hold"/>
                                        <p:tgtEl>
                                          <p:spTgt spid="372762"/>
                                        </p:tgtEl>
                                        <p:attrNameLst>
                                          <p:attrName>ppt_x</p:attrName>
                                        </p:attrNameLst>
                                      </p:cBhvr>
                                      <p:tavLst>
                                        <p:tav tm="0">
                                          <p:val>
                                            <p:fltVal val="0.5"/>
                                          </p:val>
                                        </p:tav>
                                        <p:tav tm="100000">
                                          <p:val>
                                            <p:strVal val="#ppt_x"/>
                                          </p:val>
                                        </p:tav>
                                      </p:tavLst>
                                    </p:anim>
                                    <p:anim calcmode="lin" valueType="num">
                                      <p:cBhvr>
                                        <p:cTn id="55" dur="500" fill="hold"/>
                                        <p:tgtEl>
                                          <p:spTgt spid="372762"/>
                                        </p:tgtEl>
                                        <p:attrNameLst>
                                          <p:attrName>ppt_y</p:attrName>
                                        </p:attrNameLst>
                                      </p:cBhvr>
                                      <p:tavLst>
                                        <p:tav tm="0">
                                          <p:val>
                                            <p:strVal val="1+(6*min(max(#ppt_w*#ppt_h,.3),1)-7.4)/-.7*#ppt_h/2"/>
                                          </p:val>
                                        </p:tav>
                                        <p:tav tm="100000">
                                          <p:val>
                                            <p:strVal val="#ppt_y"/>
                                          </p:val>
                                        </p:tav>
                                      </p:tavLst>
                                    </p:anim>
                                  </p:childTnLst>
                                </p:cTn>
                              </p:par>
                            </p:childTnLst>
                          </p:cTn>
                        </p:par>
                        <p:par>
                          <p:cTn id="56" fill="hold" nodeType="afterGroup">
                            <p:stCondLst>
                              <p:cond delay="1500"/>
                            </p:stCondLst>
                            <p:childTnLst>
                              <p:par>
                                <p:cTn id="57" presetID="23" presetClass="entr" presetSubtype="36" fill="hold" grpId="0" nodeType="afterEffect">
                                  <p:stCondLst>
                                    <p:cond delay="0"/>
                                  </p:stCondLst>
                                  <p:childTnLst>
                                    <p:set>
                                      <p:cBhvr>
                                        <p:cTn id="58" dur="1" fill="hold">
                                          <p:stCondLst>
                                            <p:cond delay="0"/>
                                          </p:stCondLst>
                                        </p:cTn>
                                        <p:tgtEl>
                                          <p:spTgt spid="372763"/>
                                        </p:tgtEl>
                                        <p:attrNameLst>
                                          <p:attrName>style.visibility</p:attrName>
                                        </p:attrNameLst>
                                      </p:cBhvr>
                                      <p:to>
                                        <p:strVal val="visible"/>
                                      </p:to>
                                    </p:set>
                                    <p:anim calcmode="lin" valueType="num">
                                      <p:cBhvr>
                                        <p:cTn id="59" dur="500" fill="hold"/>
                                        <p:tgtEl>
                                          <p:spTgt spid="372763"/>
                                        </p:tgtEl>
                                        <p:attrNameLst>
                                          <p:attrName>ppt_w</p:attrName>
                                        </p:attrNameLst>
                                      </p:cBhvr>
                                      <p:tavLst>
                                        <p:tav tm="0">
                                          <p:val>
                                            <p:strVal val="(6*min(max(#ppt_w*#ppt_h,.3),1)-7.4)/-.7*#ppt_w"/>
                                          </p:val>
                                        </p:tav>
                                        <p:tav tm="100000">
                                          <p:val>
                                            <p:strVal val="#ppt_w"/>
                                          </p:val>
                                        </p:tav>
                                      </p:tavLst>
                                    </p:anim>
                                    <p:anim calcmode="lin" valueType="num">
                                      <p:cBhvr>
                                        <p:cTn id="60" dur="500" fill="hold"/>
                                        <p:tgtEl>
                                          <p:spTgt spid="372763"/>
                                        </p:tgtEl>
                                        <p:attrNameLst>
                                          <p:attrName>ppt_h</p:attrName>
                                        </p:attrNameLst>
                                      </p:cBhvr>
                                      <p:tavLst>
                                        <p:tav tm="0">
                                          <p:val>
                                            <p:strVal val="(6*min(max(#ppt_w*#ppt_h,.3),1)-7.4)/-.7*#ppt_h"/>
                                          </p:val>
                                        </p:tav>
                                        <p:tav tm="100000">
                                          <p:val>
                                            <p:strVal val="#ppt_h"/>
                                          </p:val>
                                        </p:tav>
                                      </p:tavLst>
                                    </p:anim>
                                    <p:anim calcmode="lin" valueType="num">
                                      <p:cBhvr>
                                        <p:cTn id="61" dur="500" fill="hold"/>
                                        <p:tgtEl>
                                          <p:spTgt spid="372763"/>
                                        </p:tgtEl>
                                        <p:attrNameLst>
                                          <p:attrName>ppt_x</p:attrName>
                                        </p:attrNameLst>
                                      </p:cBhvr>
                                      <p:tavLst>
                                        <p:tav tm="0">
                                          <p:val>
                                            <p:fltVal val="0.5"/>
                                          </p:val>
                                        </p:tav>
                                        <p:tav tm="100000">
                                          <p:val>
                                            <p:strVal val="#ppt_x"/>
                                          </p:val>
                                        </p:tav>
                                      </p:tavLst>
                                    </p:anim>
                                    <p:anim calcmode="lin" valueType="num">
                                      <p:cBhvr>
                                        <p:cTn id="62" dur="500" fill="hold"/>
                                        <p:tgtEl>
                                          <p:spTgt spid="372763"/>
                                        </p:tgtEl>
                                        <p:attrNameLst>
                                          <p:attrName>ppt_y</p:attrName>
                                        </p:attrNameLst>
                                      </p:cBhvr>
                                      <p:tavLst>
                                        <p:tav tm="0">
                                          <p:val>
                                            <p:strVal val="1+(6*min(max(#ppt_w*#ppt_h,.3),1)-7.4)/-.7*#ppt_h/2"/>
                                          </p:val>
                                        </p:tav>
                                        <p:tav tm="100000">
                                          <p:val>
                                            <p:strVal val="#ppt_y"/>
                                          </p:val>
                                        </p:tav>
                                      </p:tavLst>
                                    </p:anim>
                                  </p:childTnLst>
                                </p:cTn>
                              </p:par>
                            </p:childTnLst>
                          </p:cTn>
                        </p:par>
                        <p:par>
                          <p:cTn id="63" fill="hold" nodeType="afterGroup">
                            <p:stCondLst>
                              <p:cond delay="2000"/>
                            </p:stCondLst>
                            <p:childTnLst>
                              <p:par>
                                <p:cTn id="64" presetID="22" presetClass="entr" presetSubtype="4" fill="hold" nodeType="afterEffect">
                                  <p:stCondLst>
                                    <p:cond delay="0"/>
                                  </p:stCondLst>
                                  <p:childTnLst>
                                    <p:set>
                                      <p:cBhvr>
                                        <p:cTn id="65" dur="1" fill="hold">
                                          <p:stCondLst>
                                            <p:cond delay="0"/>
                                          </p:stCondLst>
                                        </p:cTn>
                                        <p:tgtEl>
                                          <p:spTgt spid="372753"/>
                                        </p:tgtEl>
                                        <p:attrNameLst>
                                          <p:attrName>style.visibility</p:attrName>
                                        </p:attrNameLst>
                                      </p:cBhvr>
                                      <p:to>
                                        <p:strVal val="visible"/>
                                      </p:to>
                                    </p:set>
                                    <p:animEffect transition="in" filter="wipe(down)">
                                      <p:cBhvr>
                                        <p:cTn id="66" dur="500"/>
                                        <p:tgtEl>
                                          <p:spTgt spid="372753"/>
                                        </p:tgtEl>
                                      </p:cBhvr>
                                    </p:animEffect>
                                  </p:childTnLst>
                                </p:cTn>
                              </p:par>
                            </p:childTnLst>
                          </p:cTn>
                        </p:par>
                        <p:par>
                          <p:cTn id="67" fill="hold" nodeType="afterGroup">
                            <p:stCondLst>
                              <p:cond delay="2500"/>
                            </p:stCondLst>
                            <p:childTnLst>
                              <p:par>
                                <p:cTn id="68" presetID="1" presetClass="entr" presetSubtype="0" fill="hold" grpId="0" nodeType="afterEffect">
                                  <p:stCondLst>
                                    <p:cond delay="0"/>
                                  </p:stCondLst>
                                  <p:childTnLst>
                                    <p:set>
                                      <p:cBhvr>
                                        <p:cTn id="69" dur="1" fill="hold">
                                          <p:stCondLst>
                                            <p:cond delay="0"/>
                                          </p:stCondLst>
                                        </p:cTn>
                                        <p:tgtEl>
                                          <p:spTgt spid="372747"/>
                                        </p:tgtEl>
                                        <p:attrNameLst>
                                          <p:attrName>style.visibility</p:attrName>
                                        </p:attrNameLst>
                                      </p:cBhvr>
                                      <p:to>
                                        <p:strVal val="visible"/>
                                      </p:to>
                                    </p:set>
                                  </p:childTnLst>
                                </p:cTn>
                              </p:par>
                            </p:childTnLst>
                          </p:cTn>
                        </p:par>
                      </p:childTnLst>
                    </p:cTn>
                  </p:par>
                  <p:par>
                    <p:cTn id="70" fill="hold" nodeType="clickPar">
                      <p:stCondLst>
                        <p:cond delay="indefinite"/>
                      </p:stCondLst>
                      <p:childTnLst>
                        <p:par>
                          <p:cTn id="71" fill="hold" nodeType="withGroup">
                            <p:stCondLst>
                              <p:cond delay="0"/>
                            </p:stCondLst>
                            <p:childTnLst>
                              <p:par>
                                <p:cTn id="72" presetID="23" presetClass="entr" presetSubtype="36" fill="hold" grpId="0" nodeType="clickEffect">
                                  <p:stCondLst>
                                    <p:cond delay="0"/>
                                  </p:stCondLst>
                                  <p:childTnLst>
                                    <p:set>
                                      <p:cBhvr>
                                        <p:cTn id="73" dur="1" fill="hold">
                                          <p:stCondLst>
                                            <p:cond delay="0"/>
                                          </p:stCondLst>
                                        </p:cTn>
                                        <p:tgtEl>
                                          <p:spTgt spid="372766"/>
                                        </p:tgtEl>
                                        <p:attrNameLst>
                                          <p:attrName>style.visibility</p:attrName>
                                        </p:attrNameLst>
                                      </p:cBhvr>
                                      <p:to>
                                        <p:strVal val="visible"/>
                                      </p:to>
                                    </p:set>
                                    <p:anim calcmode="lin" valueType="num">
                                      <p:cBhvr>
                                        <p:cTn id="74" dur="500" fill="hold"/>
                                        <p:tgtEl>
                                          <p:spTgt spid="372766"/>
                                        </p:tgtEl>
                                        <p:attrNameLst>
                                          <p:attrName>ppt_w</p:attrName>
                                        </p:attrNameLst>
                                      </p:cBhvr>
                                      <p:tavLst>
                                        <p:tav tm="0">
                                          <p:val>
                                            <p:strVal val="(6*min(max(#ppt_w*#ppt_h,.3),1)-7.4)/-.7*#ppt_w"/>
                                          </p:val>
                                        </p:tav>
                                        <p:tav tm="100000">
                                          <p:val>
                                            <p:strVal val="#ppt_w"/>
                                          </p:val>
                                        </p:tav>
                                      </p:tavLst>
                                    </p:anim>
                                    <p:anim calcmode="lin" valueType="num">
                                      <p:cBhvr>
                                        <p:cTn id="75" dur="500" fill="hold"/>
                                        <p:tgtEl>
                                          <p:spTgt spid="372766"/>
                                        </p:tgtEl>
                                        <p:attrNameLst>
                                          <p:attrName>ppt_h</p:attrName>
                                        </p:attrNameLst>
                                      </p:cBhvr>
                                      <p:tavLst>
                                        <p:tav tm="0">
                                          <p:val>
                                            <p:strVal val="(6*min(max(#ppt_w*#ppt_h,.3),1)-7.4)/-.7*#ppt_h"/>
                                          </p:val>
                                        </p:tav>
                                        <p:tav tm="100000">
                                          <p:val>
                                            <p:strVal val="#ppt_h"/>
                                          </p:val>
                                        </p:tav>
                                      </p:tavLst>
                                    </p:anim>
                                    <p:anim calcmode="lin" valueType="num">
                                      <p:cBhvr>
                                        <p:cTn id="76" dur="500" fill="hold"/>
                                        <p:tgtEl>
                                          <p:spTgt spid="372766"/>
                                        </p:tgtEl>
                                        <p:attrNameLst>
                                          <p:attrName>ppt_x</p:attrName>
                                        </p:attrNameLst>
                                      </p:cBhvr>
                                      <p:tavLst>
                                        <p:tav tm="0">
                                          <p:val>
                                            <p:fltVal val="0.5"/>
                                          </p:val>
                                        </p:tav>
                                        <p:tav tm="100000">
                                          <p:val>
                                            <p:strVal val="#ppt_x"/>
                                          </p:val>
                                        </p:tav>
                                      </p:tavLst>
                                    </p:anim>
                                    <p:anim calcmode="lin" valueType="num">
                                      <p:cBhvr>
                                        <p:cTn id="77" dur="500" fill="hold"/>
                                        <p:tgtEl>
                                          <p:spTgt spid="372766"/>
                                        </p:tgtEl>
                                        <p:attrNameLst>
                                          <p:attrName>ppt_y</p:attrName>
                                        </p:attrNameLst>
                                      </p:cBhvr>
                                      <p:tavLst>
                                        <p:tav tm="0">
                                          <p:val>
                                            <p:strVal val="1+(6*min(max(#ppt_w*#ppt_h,.3),1)-7.4)/-.7*#ppt_h/2"/>
                                          </p:val>
                                        </p:tav>
                                        <p:tav tm="100000">
                                          <p:val>
                                            <p:strVal val="#ppt_y"/>
                                          </p:val>
                                        </p:tav>
                                      </p:tavLst>
                                    </p:anim>
                                  </p:childTnLst>
                                </p:cTn>
                              </p:par>
                            </p:childTnLst>
                          </p:cTn>
                        </p:par>
                        <p:par>
                          <p:cTn id="78" fill="hold" nodeType="afterGroup">
                            <p:stCondLst>
                              <p:cond delay="500"/>
                            </p:stCondLst>
                            <p:childTnLst>
                              <p:par>
                                <p:cTn id="79" presetID="23" presetClass="entr" presetSubtype="36" fill="hold" grpId="0" nodeType="afterEffect">
                                  <p:stCondLst>
                                    <p:cond delay="0"/>
                                  </p:stCondLst>
                                  <p:childTnLst>
                                    <p:set>
                                      <p:cBhvr>
                                        <p:cTn id="80" dur="1" fill="hold">
                                          <p:stCondLst>
                                            <p:cond delay="0"/>
                                          </p:stCondLst>
                                        </p:cTn>
                                        <p:tgtEl>
                                          <p:spTgt spid="372764"/>
                                        </p:tgtEl>
                                        <p:attrNameLst>
                                          <p:attrName>style.visibility</p:attrName>
                                        </p:attrNameLst>
                                      </p:cBhvr>
                                      <p:to>
                                        <p:strVal val="visible"/>
                                      </p:to>
                                    </p:set>
                                    <p:anim calcmode="lin" valueType="num">
                                      <p:cBhvr>
                                        <p:cTn id="81" dur="500" fill="hold"/>
                                        <p:tgtEl>
                                          <p:spTgt spid="372764"/>
                                        </p:tgtEl>
                                        <p:attrNameLst>
                                          <p:attrName>ppt_w</p:attrName>
                                        </p:attrNameLst>
                                      </p:cBhvr>
                                      <p:tavLst>
                                        <p:tav tm="0">
                                          <p:val>
                                            <p:strVal val="(6*min(max(#ppt_w*#ppt_h,.3),1)-7.4)/-.7*#ppt_w"/>
                                          </p:val>
                                        </p:tav>
                                        <p:tav tm="100000">
                                          <p:val>
                                            <p:strVal val="#ppt_w"/>
                                          </p:val>
                                        </p:tav>
                                      </p:tavLst>
                                    </p:anim>
                                    <p:anim calcmode="lin" valueType="num">
                                      <p:cBhvr>
                                        <p:cTn id="82" dur="500" fill="hold"/>
                                        <p:tgtEl>
                                          <p:spTgt spid="372764"/>
                                        </p:tgtEl>
                                        <p:attrNameLst>
                                          <p:attrName>ppt_h</p:attrName>
                                        </p:attrNameLst>
                                      </p:cBhvr>
                                      <p:tavLst>
                                        <p:tav tm="0">
                                          <p:val>
                                            <p:strVal val="(6*min(max(#ppt_w*#ppt_h,.3),1)-7.4)/-.7*#ppt_h"/>
                                          </p:val>
                                        </p:tav>
                                        <p:tav tm="100000">
                                          <p:val>
                                            <p:strVal val="#ppt_h"/>
                                          </p:val>
                                        </p:tav>
                                      </p:tavLst>
                                    </p:anim>
                                    <p:anim calcmode="lin" valueType="num">
                                      <p:cBhvr>
                                        <p:cTn id="83" dur="500" fill="hold"/>
                                        <p:tgtEl>
                                          <p:spTgt spid="372764"/>
                                        </p:tgtEl>
                                        <p:attrNameLst>
                                          <p:attrName>ppt_x</p:attrName>
                                        </p:attrNameLst>
                                      </p:cBhvr>
                                      <p:tavLst>
                                        <p:tav tm="0">
                                          <p:val>
                                            <p:fltVal val="0.5"/>
                                          </p:val>
                                        </p:tav>
                                        <p:tav tm="100000">
                                          <p:val>
                                            <p:strVal val="#ppt_x"/>
                                          </p:val>
                                        </p:tav>
                                      </p:tavLst>
                                    </p:anim>
                                    <p:anim calcmode="lin" valueType="num">
                                      <p:cBhvr>
                                        <p:cTn id="84" dur="500" fill="hold"/>
                                        <p:tgtEl>
                                          <p:spTgt spid="372764"/>
                                        </p:tgtEl>
                                        <p:attrNameLst>
                                          <p:attrName>ppt_y</p:attrName>
                                        </p:attrNameLst>
                                      </p:cBhvr>
                                      <p:tavLst>
                                        <p:tav tm="0">
                                          <p:val>
                                            <p:strVal val="1+(6*min(max(#ppt_w*#ppt_h,.3),1)-7.4)/-.7*#ppt_h/2"/>
                                          </p:val>
                                        </p:tav>
                                        <p:tav tm="100000">
                                          <p:val>
                                            <p:strVal val="#ppt_y"/>
                                          </p:val>
                                        </p:tav>
                                      </p:tavLst>
                                    </p:anim>
                                  </p:childTnLst>
                                </p:cTn>
                              </p:par>
                            </p:childTnLst>
                          </p:cTn>
                        </p:par>
                        <p:par>
                          <p:cTn id="85" fill="hold" nodeType="afterGroup">
                            <p:stCondLst>
                              <p:cond delay="1000"/>
                            </p:stCondLst>
                            <p:childTnLst>
                              <p:par>
                                <p:cTn id="86" presetID="23" presetClass="entr" presetSubtype="36" fill="hold" grpId="0" nodeType="afterEffect">
                                  <p:stCondLst>
                                    <p:cond delay="0"/>
                                  </p:stCondLst>
                                  <p:childTnLst>
                                    <p:set>
                                      <p:cBhvr>
                                        <p:cTn id="87" dur="1" fill="hold">
                                          <p:stCondLst>
                                            <p:cond delay="0"/>
                                          </p:stCondLst>
                                        </p:cTn>
                                        <p:tgtEl>
                                          <p:spTgt spid="372765"/>
                                        </p:tgtEl>
                                        <p:attrNameLst>
                                          <p:attrName>style.visibility</p:attrName>
                                        </p:attrNameLst>
                                      </p:cBhvr>
                                      <p:to>
                                        <p:strVal val="visible"/>
                                      </p:to>
                                    </p:set>
                                    <p:anim calcmode="lin" valueType="num">
                                      <p:cBhvr>
                                        <p:cTn id="88" dur="500" fill="hold"/>
                                        <p:tgtEl>
                                          <p:spTgt spid="372765"/>
                                        </p:tgtEl>
                                        <p:attrNameLst>
                                          <p:attrName>ppt_w</p:attrName>
                                        </p:attrNameLst>
                                      </p:cBhvr>
                                      <p:tavLst>
                                        <p:tav tm="0">
                                          <p:val>
                                            <p:strVal val="(6*min(max(#ppt_w*#ppt_h,.3),1)-7.4)/-.7*#ppt_w"/>
                                          </p:val>
                                        </p:tav>
                                        <p:tav tm="100000">
                                          <p:val>
                                            <p:strVal val="#ppt_w"/>
                                          </p:val>
                                        </p:tav>
                                      </p:tavLst>
                                    </p:anim>
                                    <p:anim calcmode="lin" valueType="num">
                                      <p:cBhvr>
                                        <p:cTn id="89" dur="500" fill="hold"/>
                                        <p:tgtEl>
                                          <p:spTgt spid="372765"/>
                                        </p:tgtEl>
                                        <p:attrNameLst>
                                          <p:attrName>ppt_h</p:attrName>
                                        </p:attrNameLst>
                                      </p:cBhvr>
                                      <p:tavLst>
                                        <p:tav tm="0">
                                          <p:val>
                                            <p:strVal val="(6*min(max(#ppt_w*#ppt_h,.3),1)-7.4)/-.7*#ppt_h"/>
                                          </p:val>
                                        </p:tav>
                                        <p:tav tm="100000">
                                          <p:val>
                                            <p:strVal val="#ppt_h"/>
                                          </p:val>
                                        </p:tav>
                                      </p:tavLst>
                                    </p:anim>
                                    <p:anim calcmode="lin" valueType="num">
                                      <p:cBhvr>
                                        <p:cTn id="90" dur="500" fill="hold"/>
                                        <p:tgtEl>
                                          <p:spTgt spid="372765"/>
                                        </p:tgtEl>
                                        <p:attrNameLst>
                                          <p:attrName>ppt_x</p:attrName>
                                        </p:attrNameLst>
                                      </p:cBhvr>
                                      <p:tavLst>
                                        <p:tav tm="0">
                                          <p:val>
                                            <p:fltVal val="0.5"/>
                                          </p:val>
                                        </p:tav>
                                        <p:tav tm="100000">
                                          <p:val>
                                            <p:strVal val="#ppt_x"/>
                                          </p:val>
                                        </p:tav>
                                      </p:tavLst>
                                    </p:anim>
                                    <p:anim calcmode="lin" valueType="num">
                                      <p:cBhvr>
                                        <p:cTn id="91" dur="500" fill="hold"/>
                                        <p:tgtEl>
                                          <p:spTgt spid="372765"/>
                                        </p:tgtEl>
                                        <p:attrNameLst>
                                          <p:attrName>ppt_y</p:attrName>
                                        </p:attrNameLst>
                                      </p:cBhvr>
                                      <p:tavLst>
                                        <p:tav tm="0">
                                          <p:val>
                                            <p:strVal val="1+(6*min(max(#ppt_w*#ppt_h,.3),1)-7.4)/-.7*#ppt_h/2"/>
                                          </p:val>
                                        </p:tav>
                                        <p:tav tm="100000">
                                          <p:val>
                                            <p:strVal val="#ppt_y"/>
                                          </p:val>
                                        </p:tav>
                                      </p:tavLst>
                                    </p:anim>
                                  </p:childTnLst>
                                </p:cTn>
                              </p:par>
                            </p:childTnLst>
                          </p:cTn>
                        </p:par>
                        <p:par>
                          <p:cTn id="92" fill="hold" nodeType="afterGroup">
                            <p:stCondLst>
                              <p:cond delay="1500"/>
                            </p:stCondLst>
                            <p:childTnLst>
                              <p:par>
                                <p:cTn id="93" presetID="22" presetClass="entr" presetSubtype="4" fill="hold" nodeType="afterEffect">
                                  <p:stCondLst>
                                    <p:cond delay="0"/>
                                  </p:stCondLst>
                                  <p:childTnLst>
                                    <p:set>
                                      <p:cBhvr>
                                        <p:cTn id="94" dur="1" fill="hold">
                                          <p:stCondLst>
                                            <p:cond delay="0"/>
                                          </p:stCondLst>
                                        </p:cTn>
                                        <p:tgtEl>
                                          <p:spTgt spid="372752"/>
                                        </p:tgtEl>
                                        <p:attrNameLst>
                                          <p:attrName>style.visibility</p:attrName>
                                        </p:attrNameLst>
                                      </p:cBhvr>
                                      <p:to>
                                        <p:strVal val="visible"/>
                                      </p:to>
                                    </p:set>
                                    <p:animEffect transition="in" filter="wipe(down)">
                                      <p:cBhvr>
                                        <p:cTn id="95" dur="500"/>
                                        <p:tgtEl>
                                          <p:spTgt spid="372752"/>
                                        </p:tgtEl>
                                      </p:cBhvr>
                                    </p:animEffect>
                                  </p:childTnLst>
                                </p:cTn>
                              </p:par>
                            </p:childTnLst>
                          </p:cTn>
                        </p:par>
                        <p:par>
                          <p:cTn id="96" fill="hold" nodeType="afterGroup">
                            <p:stCondLst>
                              <p:cond delay="2000"/>
                            </p:stCondLst>
                            <p:childTnLst>
                              <p:par>
                                <p:cTn id="97" presetID="1" presetClass="entr" presetSubtype="0" fill="hold" grpId="0" nodeType="afterEffect">
                                  <p:stCondLst>
                                    <p:cond delay="0"/>
                                  </p:stCondLst>
                                  <p:childTnLst>
                                    <p:set>
                                      <p:cBhvr>
                                        <p:cTn id="98" dur="1" fill="hold">
                                          <p:stCondLst>
                                            <p:cond delay="0"/>
                                          </p:stCondLst>
                                        </p:cTn>
                                        <p:tgtEl>
                                          <p:spTgt spid="372748"/>
                                        </p:tgtEl>
                                        <p:attrNameLst>
                                          <p:attrName>style.visibility</p:attrName>
                                        </p:attrNameLst>
                                      </p:cBhvr>
                                      <p:to>
                                        <p:strVal val="visible"/>
                                      </p:to>
                                    </p:set>
                                  </p:childTnLst>
                                </p:cTn>
                              </p:par>
                            </p:childTnLst>
                          </p:cTn>
                        </p:par>
                      </p:childTnLst>
                    </p:cTn>
                  </p:par>
                  <p:par>
                    <p:cTn id="99" fill="hold" nodeType="clickPar">
                      <p:stCondLst>
                        <p:cond delay="indefinite"/>
                      </p:stCondLst>
                      <p:childTnLst>
                        <p:par>
                          <p:cTn id="100" fill="hold" nodeType="withGroup">
                            <p:stCondLst>
                              <p:cond delay="0"/>
                            </p:stCondLst>
                            <p:childTnLst>
                              <p:par>
                                <p:cTn id="101" presetID="23" presetClass="entr" presetSubtype="36" fill="hold" grpId="0" nodeType="clickEffect">
                                  <p:stCondLst>
                                    <p:cond delay="0"/>
                                  </p:stCondLst>
                                  <p:childTnLst>
                                    <p:set>
                                      <p:cBhvr>
                                        <p:cTn id="102" dur="1" fill="hold">
                                          <p:stCondLst>
                                            <p:cond delay="0"/>
                                          </p:stCondLst>
                                        </p:cTn>
                                        <p:tgtEl>
                                          <p:spTgt spid="372768"/>
                                        </p:tgtEl>
                                        <p:attrNameLst>
                                          <p:attrName>style.visibility</p:attrName>
                                        </p:attrNameLst>
                                      </p:cBhvr>
                                      <p:to>
                                        <p:strVal val="visible"/>
                                      </p:to>
                                    </p:set>
                                    <p:anim calcmode="lin" valueType="num">
                                      <p:cBhvr>
                                        <p:cTn id="103" dur="500" fill="hold"/>
                                        <p:tgtEl>
                                          <p:spTgt spid="372768"/>
                                        </p:tgtEl>
                                        <p:attrNameLst>
                                          <p:attrName>ppt_w</p:attrName>
                                        </p:attrNameLst>
                                      </p:cBhvr>
                                      <p:tavLst>
                                        <p:tav tm="0">
                                          <p:val>
                                            <p:strVal val="(6*min(max(#ppt_w*#ppt_h,.3),1)-7.4)/-.7*#ppt_w"/>
                                          </p:val>
                                        </p:tav>
                                        <p:tav tm="100000">
                                          <p:val>
                                            <p:strVal val="#ppt_w"/>
                                          </p:val>
                                        </p:tav>
                                      </p:tavLst>
                                    </p:anim>
                                    <p:anim calcmode="lin" valueType="num">
                                      <p:cBhvr>
                                        <p:cTn id="104" dur="500" fill="hold"/>
                                        <p:tgtEl>
                                          <p:spTgt spid="372768"/>
                                        </p:tgtEl>
                                        <p:attrNameLst>
                                          <p:attrName>ppt_h</p:attrName>
                                        </p:attrNameLst>
                                      </p:cBhvr>
                                      <p:tavLst>
                                        <p:tav tm="0">
                                          <p:val>
                                            <p:strVal val="(6*min(max(#ppt_w*#ppt_h,.3),1)-7.4)/-.7*#ppt_h"/>
                                          </p:val>
                                        </p:tav>
                                        <p:tav tm="100000">
                                          <p:val>
                                            <p:strVal val="#ppt_h"/>
                                          </p:val>
                                        </p:tav>
                                      </p:tavLst>
                                    </p:anim>
                                    <p:anim calcmode="lin" valueType="num">
                                      <p:cBhvr>
                                        <p:cTn id="105" dur="500" fill="hold"/>
                                        <p:tgtEl>
                                          <p:spTgt spid="372768"/>
                                        </p:tgtEl>
                                        <p:attrNameLst>
                                          <p:attrName>ppt_x</p:attrName>
                                        </p:attrNameLst>
                                      </p:cBhvr>
                                      <p:tavLst>
                                        <p:tav tm="0">
                                          <p:val>
                                            <p:fltVal val="0.5"/>
                                          </p:val>
                                        </p:tav>
                                        <p:tav tm="100000">
                                          <p:val>
                                            <p:strVal val="#ppt_x"/>
                                          </p:val>
                                        </p:tav>
                                      </p:tavLst>
                                    </p:anim>
                                    <p:anim calcmode="lin" valueType="num">
                                      <p:cBhvr>
                                        <p:cTn id="106" dur="500" fill="hold"/>
                                        <p:tgtEl>
                                          <p:spTgt spid="372768"/>
                                        </p:tgtEl>
                                        <p:attrNameLst>
                                          <p:attrName>ppt_y</p:attrName>
                                        </p:attrNameLst>
                                      </p:cBhvr>
                                      <p:tavLst>
                                        <p:tav tm="0">
                                          <p:val>
                                            <p:strVal val="1+(6*min(max(#ppt_w*#ppt_h,.3),1)-7.4)/-.7*#ppt_h/2"/>
                                          </p:val>
                                        </p:tav>
                                        <p:tav tm="100000">
                                          <p:val>
                                            <p:strVal val="#ppt_y"/>
                                          </p:val>
                                        </p:tav>
                                      </p:tavLst>
                                    </p:anim>
                                  </p:childTnLst>
                                </p:cTn>
                              </p:par>
                            </p:childTnLst>
                          </p:cTn>
                        </p:par>
                        <p:par>
                          <p:cTn id="107" fill="hold" nodeType="afterGroup">
                            <p:stCondLst>
                              <p:cond delay="500"/>
                            </p:stCondLst>
                            <p:childTnLst>
                              <p:par>
                                <p:cTn id="108" presetID="22" presetClass="entr" presetSubtype="4" fill="hold" nodeType="afterEffect">
                                  <p:stCondLst>
                                    <p:cond delay="0"/>
                                  </p:stCondLst>
                                  <p:childTnLst>
                                    <p:set>
                                      <p:cBhvr>
                                        <p:cTn id="109" dur="1" fill="hold">
                                          <p:stCondLst>
                                            <p:cond delay="0"/>
                                          </p:stCondLst>
                                        </p:cTn>
                                        <p:tgtEl>
                                          <p:spTgt spid="372755"/>
                                        </p:tgtEl>
                                        <p:attrNameLst>
                                          <p:attrName>style.visibility</p:attrName>
                                        </p:attrNameLst>
                                      </p:cBhvr>
                                      <p:to>
                                        <p:strVal val="visible"/>
                                      </p:to>
                                    </p:set>
                                    <p:animEffect transition="in" filter="wipe(down)">
                                      <p:cBhvr>
                                        <p:cTn id="110" dur="500"/>
                                        <p:tgtEl>
                                          <p:spTgt spid="372755"/>
                                        </p:tgtEl>
                                      </p:cBhvr>
                                    </p:animEffect>
                                  </p:childTnLst>
                                </p:cTn>
                              </p:par>
                            </p:childTnLst>
                          </p:cTn>
                        </p:par>
                        <p:par>
                          <p:cTn id="111" fill="hold" nodeType="afterGroup">
                            <p:stCondLst>
                              <p:cond delay="1000"/>
                            </p:stCondLst>
                            <p:childTnLst>
                              <p:par>
                                <p:cTn id="112" presetID="1" presetClass="entr" presetSubtype="0" fill="hold" grpId="0" nodeType="afterEffect">
                                  <p:stCondLst>
                                    <p:cond delay="0"/>
                                  </p:stCondLst>
                                  <p:childTnLst>
                                    <p:set>
                                      <p:cBhvr>
                                        <p:cTn id="113" dur="1" fill="hold">
                                          <p:stCondLst>
                                            <p:cond delay="0"/>
                                          </p:stCondLst>
                                        </p:cTn>
                                        <p:tgtEl>
                                          <p:spTgt spid="372749"/>
                                        </p:tgtEl>
                                        <p:attrNameLst>
                                          <p:attrName>style.visibility</p:attrName>
                                        </p:attrNameLst>
                                      </p:cBhvr>
                                      <p:to>
                                        <p:strVal val="visible"/>
                                      </p:to>
                                    </p:set>
                                  </p:childTnLst>
                                </p:cTn>
                              </p:par>
                            </p:childTnLst>
                          </p:cTn>
                        </p:par>
                        <p:par>
                          <p:cTn id="114" fill="hold" nodeType="afterGroup">
                            <p:stCondLst>
                              <p:cond delay="1000"/>
                            </p:stCondLst>
                            <p:childTnLst>
                              <p:par>
                                <p:cTn id="115" presetID="1" presetClass="entr" presetSubtype="0" fill="hold" grpId="0" nodeType="afterEffect">
                                  <p:stCondLst>
                                    <p:cond delay="0"/>
                                  </p:stCondLst>
                                  <p:childTnLst>
                                    <p:set>
                                      <p:cBhvr>
                                        <p:cTn id="116" dur="1" fill="hold">
                                          <p:stCondLst>
                                            <p:cond delay="0"/>
                                          </p:stCondLst>
                                        </p:cTn>
                                        <p:tgtEl>
                                          <p:spTgt spid="372767"/>
                                        </p:tgtEl>
                                        <p:attrNameLst>
                                          <p:attrName>style.visibility</p:attrName>
                                        </p:attrNameLst>
                                      </p:cBhvr>
                                      <p:to>
                                        <p:strVal val="visible"/>
                                      </p:to>
                                    </p:set>
                                  </p:childTnLst>
                                </p:cTn>
                              </p:par>
                            </p:childTnLst>
                          </p:cTn>
                        </p:par>
                      </p:childTnLst>
                    </p:cTn>
                  </p:par>
                  <p:par>
                    <p:cTn id="117" fill="hold" nodeType="clickPar">
                      <p:stCondLst>
                        <p:cond delay="indefinite"/>
                      </p:stCondLst>
                      <p:childTnLst>
                        <p:par>
                          <p:cTn id="118" fill="hold" nodeType="withGroup">
                            <p:stCondLst>
                              <p:cond delay="0"/>
                            </p:stCondLst>
                            <p:childTnLst>
                              <p:par>
                                <p:cTn id="119" presetID="23" presetClass="entr" presetSubtype="36" fill="hold" grpId="0" nodeType="clickEffect">
                                  <p:stCondLst>
                                    <p:cond delay="0"/>
                                  </p:stCondLst>
                                  <p:childTnLst>
                                    <p:set>
                                      <p:cBhvr>
                                        <p:cTn id="120" dur="1" fill="hold">
                                          <p:stCondLst>
                                            <p:cond delay="0"/>
                                          </p:stCondLst>
                                        </p:cTn>
                                        <p:tgtEl>
                                          <p:spTgt spid="372744"/>
                                        </p:tgtEl>
                                        <p:attrNameLst>
                                          <p:attrName>style.visibility</p:attrName>
                                        </p:attrNameLst>
                                      </p:cBhvr>
                                      <p:to>
                                        <p:strVal val="visible"/>
                                      </p:to>
                                    </p:set>
                                    <p:anim calcmode="lin" valueType="num">
                                      <p:cBhvr>
                                        <p:cTn id="121" dur="500" fill="hold"/>
                                        <p:tgtEl>
                                          <p:spTgt spid="372744"/>
                                        </p:tgtEl>
                                        <p:attrNameLst>
                                          <p:attrName>ppt_w</p:attrName>
                                        </p:attrNameLst>
                                      </p:cBhvr>
                                      <p:tavLst>
                                        <p:tav tm="0">
                                          <p:val>
                                            <p:strVal val="(6*min(max(#ppt_w*#ppt_h,.3),1)-7.4)/-.7*#ppt_w"/>
                                          </p:val>
                                        </p:tav>
                                        <p:tav tm="100000">
                                          <p:val>
                                            <p:strVal val="#ppt_w"/>
                                          </p:val>
                                        </p:tav>
                                      </p:tavLst>
                                    </p:anim>
                                    <p:anim calcmode="lin" valueType="num">
                                      <p:cBhvr>
                                        <p:cTn id="122" dur="500" fill="hold"/>
                                        <p:tgtEl>
                                          <p:spTgt spid="372744"/>
                                        </p:tgtEl>
                                        <p:attrNameLst>
                                          <p:attrName>ppt_h</p:attrName>
                                        </p:attrNameLst>
                                      </p:cBhvr>
                                      <p:tavLst>
                                        <p:tav tm="0">
                                          <p:val>
                                            <p:strVal val="(6*min(max(#ppt_w*#ppt_h,.3),1)-7.4)/-.7*#ppt_h"/>
                                          </p:val>
                                        </p:tav>
                                        <p:tav tm="100000">
                                          <p:val>
                                            <p:strVal val="#ppt_h"/>
                                          </p:val>
                                        </p:tav>
                                      </p:tavLst>
                                    </p:anim>
                                    <p:anim calcmode="lin" valueType="num">
                                      <p:cBhvr>
                                        <p:cTn id="123" dur="500" fill="hold"/>
                                        <p:tgtEl>
                                          <p:spTgt spid="372744"/>
                                        </p:tgtEl>
                                        <p:attrNameLst>
                                          <p:attrName>ppt_x</p:attrName>
                                        </p:attrNameLst>
                                      </p:cBhvr>
                                      <p:tavLst>
                                        <p:tav tm="0">
                                          <p:val>
                                            <p:fltVal val="0.5"/>
                                          </p:val>
                                        </p:tav>
                                        <p:tav tm="100000">
                                          <p:val>
                                            <p:strVal val="#ppt_x"/>
                                          </p:val>
                                        </p:tav>
                                      </p:tavLst>
                                    </p:anim>
                                    <p:anim calcmode="lin" valueType="num">
                                      <p:cBhvr>
                                        <p:cTn id="124" dur="500" fill="hold"/>
                                        <p:tgtEl>
                                          <p:spTgt spid="372744"/>
                                        </p:tgtEl>
                                        <p:attrNameLst>
                                          <p:attrName>ppt_y</p:attrName>
                                        </p:attrNameLst>
                                      </p:cBhvr>
                                      <p:tavLst>
                                        <p:tav tm="0">
                                          <p:val>
                                            <p:strVal val="1+(6*min(max(#ppt_w*#ppt_h,.3),1)-7.4)/-.7*#ppt_h/2"/>
                                          </p:val>
                                        </p:tav>
                                        <p:tav tm="100000">
                                          <p:val>
                                            <p:strVal val="#ppt_y"/>
                                          </p:val>
                                        </p:tav>
                                      </p:tavLst>
                                    </p:anim>
                                  </p:childTnLst>
                                </p:cTn>
                              </p:par>
                            </p:childTnLst>
                          </p:cTn>
                        </p:par>
                        <p:par>
                          <p:cTn id="125" fill="hold" nodeType="afterGroup">
                            <p:stCondLst>
                              <p:cond delay="500"/>
                            </p:stCondLst>
                            <p:childTnLst>
                              <p:par>
                                <p:cTn id="126" presetID="23" presetClass="entr" presetSubtype="36" fill="hold" grpId="0" nodeType="afterEffect">
                                  <p:stCondLst>
                                    <p:cond delay="0"/>
                                  </p:stCondLst>
                                  <p:childTnLst>
                                    <p:set>
                                      <p:cBhvr>
                                        <p:cTn id="127" dur="1" fill="hold">
                                          <p:stCondLst>
                                            <p:cond delay="0"/>
                                          </p:stCondLst>
                                        </p:cTn>
                                        <p:tgtEl>
                                          <p:spTgt spid="372757"/>
                                        </p:tgtEl>
                                        <p:attrNameLst>
                                          <p:attrName>style.visibility</p:attrName>
                                        </p:attrNameLst>
                                      </p:cBhvr>
                                      <p:to>
                                        <p:strVal val="visible"/>
                                      </p:to>
                                    </p:set>
                                    <p:anim calcmode="lin" valueType="num">
                                      <p:cBhvr>
                                        <p:cTn id="128" dur="500" fill="hold"/>
                                        <p:tgtEl>
                                          <p:spTgt spid="372757"/>
                                        </p:tgtEl>
                                        <p:attrNameLst>
                                          <p:attrName>ppt_w</p:attrName>
                                        </p:attrNameLst>
                                      </p:cBhvr>
                                      <p:tavLst>
                                        <p:tav tm="0">
                                          <p:val>
                                            <p:strVal val="(6*min(max(#ppt_w*#ppt_h,.3),1)-7.4)/-.7*#ppt_w"/>
                                          </p:val>
                                        </p:tav>
                                        <p:tav tm="100000">
                                          <p:val>
                                            <p:strVal val="#ppt_w"/>
                                          </p:val>
                                        </p:tav>
                                      </p:tavLst>
                                    </p:anim>
                                    <p:anim calcmode="lin" valueType="num">
                                      <p:cBhvr>
                                        <p:cTn id="129" dur="500" fill="hold"/>
                                        <p:tgtEl>
                                          <p:spTgt spid="372757"/>
                                        </p:tgtEl>
                                        <p:attrNameLst>
                                          <p:attrName>ppt_h</p:attrName>
                                        </p:attrNameLst>
                                      </p:cBhvr>
                                      <p:tavLst>
                                        <p:tav tm="0">
                                          <p:val>
                                            <p:strVal val="(6*min(max(#ppt_w*#ppt_h,.3),1)-7.4)/-.7*#ppt_h"/>
                                          </p:val>
                                        </p:tav>
                                        <p:tav tm="100000">
                                          <p:val>
                                            <p:strVal val="#ppt_h"/>
                                          </p:val>
                                        </p:tav>
                                      </p:tavLst>
                                    </p:anim>
                                    <p:anim calcmode="lin" valueType="num">
                                      <p:cBhvr>
                                        <p:cTn id="130" dur="500" fill="hold"/>
                                        <p:tgtEl>
                                          <p:spTgt spid="372757"/>
                                        </p:tgtEl>
                                        <p:attrNameLst>
                                          <p:attrName>ppt_x</p:attrName>
                                        </p:attrNameLst>
                                      </p:cBhvr>
                                      <p:tavLst>
                                        <p:tav tm="0">
                                          <p:val>
                                            <p:fltVal val="0.5"/>
                                          </p:val>
                                        </p:tav>
                                        <p:tav tm="100000">
                                          <p:val>
                                            <p:strVal val="#ppt_x"/>
                                          </p:val>
                                        </p:tav>
                                      </p:tavLst>
                                    </p:anim>
                                    <p:anim calcmode="lin" valueType="num">
                                      <p:cBhvr>
                                        <p:cTn id="131" dur="500" fill="hold"/>
                                        <p:tgtEl>
                                          <p:spTgt spid="372757"/>
                                        </p:tgtEl>
                                        <p:attrNameLst>
                                          <p:attrName>ppt_y</p:attrName>
                                        </p:attrNameLst>
                                      </p:cBhvr>
                                      <p:tavLst>
                                        <p:tav tm="0">
                                          <p:val>
                                            <p:strVal val="1+(6*min(max(#ppt_w*#ppt_h,.3),1)-7.4)/-.7*#ppt_h/2"/>
                                          </p:val>
                                        </p:tav>
                                        <p:tav tm="100000">
                                          <p:val>
                                            <p:strVal val="#ppt_y"/>
                                          </p:val>
                                        </p:tav>
                                      </p:tavLst>
                                    </p:anim>
                                  </p:childTnLst>
                                </p:cTn>
                              </p:par>
                            </p:childTnLst>
                          </p:cTn>
                        </p:par>
                        <p:par>
                          <p:cTn id="132" fill="hold" nodeType="afterGroup">
                            <p:stCondLst>
                              <p:cond delay="1000"/>
                            </p:stCondLst>
                            <p:childTnLst>
                              <p:par>
                                <p:cTn id="133" presetID="23" presetClass="entr" presetSubtype="36" fill="hold" grpId="0" nodeType="afterEffect">
                                  <p:stCondLst>
                                    <p:cond delay="0"/>
                                  </p:stCondLst>
                                  <p:childTnLst>
                                    <p:set>
                                      <p:cBhvr>
                                        <p:cTn id="134" dur="1" fill="hold">
                                          <p:stCondLst>
                                            <p:cond delay="0"/>
                                          </p:stCondLst>
                                        </p:cTn>
                                        <p:tgtEl>
                                          <p:spTgt spid="372758"/>
                                        </p:tgtEl>
                                        <p:attrNameLst>
                                          <p:attrName>style.visibility</p:attrName>
                                        </p:attrNameLst>
                                      </p:cBhvr>
                                      <p:to>
                                        <p:strVal val="visible"/>
                                      </p:to>
                                    </p:set>
                                    <p:anim calcmode="lin" valueType="num">
                                      <p:cBhvr>
                                        <p:cTn id="135" dur="500" fill="hold"/>
                                        <p:tgtEl>
                                          <p:spTgt spid="372758"/>
                                        </p:tgtEl>
                                        <p:attrNameLst>
                                          <p:attrName>ppt_w</p:attrName>
                                        </p:attrNameLst>
                                      </p:cBhvr>
                                      <p:tavLst>
                                        <p:tav tm="0">
                                          <p:val>
                                            <p:strVal val="(6*min(max(#ppt_w*#ppt_h,.3),1)-7.4)/-.7*#ppt_w"/>
                                          </p:val>
                                        </p:tav>
                                        <p:tav tm="100000">
                                          <p:val>
                                            <p:strVal val="#ppt_w"/>
                                          </p:val>
                                        </p:tav>
                                      </p:tavLst>
                                    </p:anim>
                                    <p:anim calcmode="lin" valueType="num">
                                      <p:cBhvr>
                                        <p:cTn id="136" dur="500" fill="hold"/>
                                        <p:tgtEl>
                                          <p:spTgt spid="372758"/>
                                        </p:tgtEl>
                                        <p:attrNameLst>
                                          <p:attrName>ppt_h</p:attrName>
                                        </p:attrNameLst>
                                      </p:cBhvr>
                                      <p:tavLst>
                                        <p:tav tm="0">
                                          <p:val>
                                            <p:strVal val="(6*min(max(#ppt_w*#ppt_h,.3),1)-7.4)/-.7*#ppt_h"/>
                                          </p:val>
                                        </p:tav>
                                        <p:tav tm="100000">
                                          <p:val>
                                            <p:strVal val="#ppt_h"/>
                                          </p:val>
                                        </p:tav>
                                      </p:tavLst>
                                    </p:anim>
                                    <p:anim calcmode="lin" valueType="num">
                                      <p:cBhvr>
                                        <p:cTn id="137" dur="500" fill="hold"/>
                                        <p:tgtEl>
                                          <p:spTgt spid="372758"/>
                                        </p:tgtEl>
                                        <p:attrNameLst>
                                          <p:attrName>ppt_x</p:attrName>
                                        </p:attrNameLst>
                                      </p:cBhvr>
                                      <p:tavLst>
                                        <p:tav tm="0">
                                          <p:val>
                                            <p:fltVal val="0.5"/>
                                          </p:val>
                                        </p:tav>
                                        <p:tav tm="100000">
                                          <p:val>
                                            <p:strVal val="#ppt_x"/>
                                          </p:val>
                                        </p:tav>
                                      </p:tavLst>
                                    </p:anim>
                                    <p:anim calcmode="lin" valueType="num">
                                      <p:cBhvr>
                                        <p:cTn id="138" dur="500" fill="hold"/>
                                        <p:tgtEl>
                                          <p:spTgt spid="372758"/>
                                        </p:tgtEl>
                                        <p:attrNameLst>
                                          <p:attrName>ppt_y</p:attrName>
                                        </p:attrNameLst>
                                      </p:cBhvr>
                                      <p:tavLst>
                                        <p:tav tm="0">
                                          <p:val>
                                            <p:strVal val="1+(6*min(max(#ppt_w*#ppt_h,.3),1)-7.4)/-.7*#ppt_h/2"/>
                                          </p:val>
                                        </p:tav>
                                        <p:tav tm="100000">
                                          <p:val>
                                            <p:strVal val="#ppt_y"/>
                                          </p:val>
                                        </p:tav>
                                      </p:tavLst>
                                    </p:anim>
                                  </p:childTnLst>
                                </p:cTn>
                              </p:par>
                            </p:childTnLst>
                          </p:cTn>
                        </p:par>
                        <p:par>
                          <p:cTn id="139" fill="hold" nodeType="afterGroup">
                            <p:stCondLst>
                              <p:cond delay="1500"/>
                            </p:stCondLst>
                            <p:childTnLst>
                              <p:par>
                                <p:cTn id="140" presetID="23" presetClass="entr" presetSubtype="36" fill="hold" grpId="0" nodeType="afterEffect">
                                  <p:stCondLst>
                                    <p:cond delay="0"/>
                                  </p:stCondLst>
                                  <p:childTnLst>
                                    <p:set>
                                      <p:cBhvr>
                                        <p:cTn id="141" dur="1" fill="hold">
                                          <p:stCondLst>
                                            <p:cond delay="0"/>
                                          </p:stCondLst>
                                        </p:cTn>
                                        <p:tgtEl>
                                          <p:spTgt spid="372759"/>
                                        </p:tgtEl>
                                        <p:attrNameLst>
                                          <p:attrName>style.visibility</p:attrName>
                                        </p:attrNameLst>
                                      </p:cBhvr>
                                      <p:to>
                                        <p:strVal val="visible"/>
                                      </p:to>
                                    </p:set>
                                    <p:anim calcmode="lin" valueType="num">
                                      <p:cBhvr>
                                        <p:cTn id="142" dur="500" fill="hold"/>
                                        <p:tgtEl>
                                          <p:spTgt spid="372759"/>
                                        </p:tgtEl>
                                        <p:attrNameLst>
                                          <p:attrName>ppt_w</p:attrName>
                                        </p:attrNameLst>
                                      </p:cBhvr>
                                      <p:tavLst>
                                        <p:tav tm="0">
                                          <p:val>
                                            <p:strVal val="(6*min(max(#ppt_w*#ppt_h,.3),1)-7.4)/-.7*#ppt_w"/>
                                          </p:val>
                                        </p:tav>
                                        <p:tav tm="100000">
                                          <p:val>
                                            <p:strVal val="#ppt_w"/>
                                          </p:val>
                                        </p:tav>
                                      </p:tavLst>
                                    </p:anim>
                                    <p:anim calcmode="lin" valueType="num">
                                      <p:cBhvr>
                                        <p:cTn id="143" dur="500" fill="hold"/>
                                        <p:tgtEl>
                                          <p:spTgt spid="372759"/>
                                        </p:tgtEl>
                                        <p:attrNameLst>
                                          <p:attrName>ppt_h</p:attrName>
                                        </p:attrNameLst>
                                      </p:cBhvr>
                                      <p:tavLst>
                                        <p:tav tm="0">
                                          <p:val>
                                            <p:strVal val="(6*min(max(#ppt_w*#ppt_h,.3),1)-7.4)/-.7*#ppt_h"/>
                                          </p:val>
                                        </p:tav>
                                        <p:tav tm="100000">
                                          <p:val>
                                            <p:strVal val="#ppt_h"/>
                                          </p:val>
                                        </p:tav>
                                      </p:tavLst>
                                    </p:anim>
                                    <p:anim calcmode="lin" valueType="num">
                                      <p:cBhvr>
                                        <p:cTn id="144" dur="500" fill="hold"/>
                                        <p:tgtEl>
                                          <p:spTgt spid="372759"/>
                                        </p:tgtEl>
                                        <p:attrNameLst>
                                          <p:attrName>ppt_x</p:attrName>
                                        </p:attrNameLst>
                                      </p:cBhvr>
                                      <p:tavLst>
                                        <p:tav tm="0">
                                          <p:val>
                                            <p:fltVal val="0.5"/>
                                          </p:val>
                                        </p:tav>
                                        <p:tav tm="100000">
                                          <p:val>
                                            <p:strVal val="#ppt_x"/>
                                          </p:val>
                                        </p:tav>
                                      </p:tavLst>
                                    </p:anim>
                                    <p:anim calcmode="lin" valueType="num">
                                      <p:cBhvr>
                                        <p:cTn id="145" dur="500" fill="hold"/>
                                        <p:tgtEl>
                                          <p:spTgt spid="372759"/>
                                        </p:tgtEl>
                                        <p:attrNameLst>
                                          <p:attrName>ppt_y</p:attrName>
                                        </p:attrNameLst>
                                      </p:cBhvr>
                                      <p:tavLst>
                                        <p:tav tm="0">
                                          <p:val>
                                            <p:strVal val="1+(6*min(max(#ppt_w*#ppt_h,.3),1)-7.4)/-.7*#ppt_h/2"/>
                                          </p:val>
                                        </p:tav>
                                        <p:tav tm="100000">
                                          <p:val>
                                            <p:strVal val="#ppt_y"/>
                                          </p:val>
                                        </p:tav>
                                      </p:tavLst>
                                    </p:anim>
                                  </p:childTnLst>
                                </p:cTn>
                              </p:par>
                            </p:childTnLst>
                          </p:cTn>
                        </p:par>
                        <p:par>
                          <p:cTn id="146" fill="hold" nodeType="afterGroup">
                            <p:stCondLst>
                              <p:cond delay="2000"/>
                            </p:stCondLst>
                            <p:childTnLst>
                              <p:par>
                                <p:cTn id="147" presetID="23" presetClass="entr" presetSubtype="36" fill="hold" grpId="0" nodeType="afterEffect">
                                  <p:stCondLst>
                                    <p:cond delay="0"/>
                                  </p:stCondLst>
                                  <p:childTnLst>
                                    <p:set>
                                      <p:cBhvr>
                                        <p:cTn id="148" dur="1" fill="hold">
                                          <p:stCondLst>
                                            <p:cond delay="0"/>
                                          </p:stCondLst>
                                        </p:cTn>
                                        <p:tgtEl>
                                          <p:spTgt spid="372760"/>
                                        </p:tgtEl>
                                        <p:attrNameLst>
                                          <p:attrName>style.visibility</p:attrName>
                                        </p:attrNameLst>
                                      </p:cBhvr>
                                      <p:to>
                                        <p:strVal val="visible"/>
                                      </p:to>
                                    </p:set>
                                    <p:anim calcmode="lin" valueType="num">
                                      <p:cBhvr>
                                        <p:cTn id="149" dur="500" fill="hold"/>
                                        <p:tgtEl>
                                          <p:spTgt spid="372760"/>
                                        </p:tgtEl>
                                        <p:attrNameLst>
                                          <p:attrName>ppt_w</p:attrName>
                                        </p:attrNameLst>
                                      </p:cBhvr>
                                      <p:tavLst>
                                        <p:tav tm="0">
                                          <p:val>
                                            <p:strVal val="(6*min(max(#ppt_w*#ppt_h,.3),1)-7.4)/-.7*#ppt_w"/>
                                          </p:val>
                                        </p:tav>
                                        <p:tav tm="100000">
                                          <p:val>
                                            <p:strVal val="#ppt_w"/>
                                          </p:val>
                                        </p:tav>
                                      </p:tavLst>
                                    </p:anim>
                                    <p:anim calcmode="lin" valueType="num">
                                      <p:cBhvr>
                                        <p:cTn id="150" dur="500" fill="hold"/>
                                        <p:tgtEl>
                                          <p:spTgt spid="372760"/>
                                        </p:tgtEl>
                                        <p:attrNameLst>
                                          <p:attrName>ppt_h</p:attrName>
                                        </p:attrNameLst>
                                      </p:cBhvr>
                                      <p:tavLst>
                                        <p:tav tm="0">
                                          <p:val>
                                            <p:strVal val="(6*min(max(#ppt_w*#ppt_h,.3),1)-7.4)/-.7*#ppt_h"/>
                                          </p:val>
                                        </p:tav>
                                        <p:tav tm="100000">
                                          <p:val>
                                            <p:strVal val="#ppt_h"/>
                                          </p:val>
                                        </p:tav>
                                      </p:tavLst>
                                    </p:anim>
                                    <p:anim calcmode="lin" valueType="num">
                                      <p:cBhvr>
                                        <p:cTn id="151" dur="500" fill="hold"/>
                                        <p:tgtEl>
                                          <p:spTgt spid="372760"/>
                                        </p:tgtEl>
                                        <p:attrNameLst>
                                          <p:attrName>ppt_x</p:attrName>
                                        </p:attrNameLst>
                                      </p:cBhvr>
                                      <p:tavLst>
                                        <p:tav tm="0">
                                          <p:val>
                                            <p:fltVal val="0.5"/>
                                          </p:val>
                                        </p:tav>
                                        <p:tav tm="100000">
                                          <p:val>
                                            <p:strVal val="#ppt_x"/>
                                          </p:val>
                                        </p:tav>
                                      </p:tavLst>
                                    </p:anim>
                                    <p:anim calcmode="lin" valueType="num">
                                      <p:cBhvr>
                                        <p:cTn id="152" dur="500" fill="hold"/>
                                        <p:tgtEl>
                                          <p:spTgt spid="372760"/>
                                        </p:tgtEl>
                                        <p:attrNameLst>
                                          <p:attrName>ppt_y</p:attrName>
                                        </p:attrNameLst>
                                      </p:cBhvr>
                                      <p:tavLst>
                                        <p:tav tm="0">
                                          <p:val>
                                            <p:strVal val="1+(6*min(max(#ppt_w*#ppt_h,.3),1)-7.4)/-.7*#ppt_h/2"/>
                                          </p:val>
                                        </p:tav>
                                        <p:tav tm="100000">
                                          <p:val>
                                            <p:strVal val="#ppt_y"/>
                                          </p:val>
                                        </p:tav>
                                      </p:tavLst>
                                    </p:anim>
                                  </p:childTnLst>
                                </p:cTn>
                              </p:par>
                            </p:childTnLst>
                          </p:cTn>
                        </p:par>
                        <p:par>
                          <p:cTn id="153" fill="hold" nodeType="afterGroup">
                            <p:stCondLst>
                              <p:cond delay="2500"/>
                            </p:stCondLst>
                            <p:childTnLst>
                              <p:par>
                                <p:cTn id="154" presetID="22" presetClass="entr" presetSubtype="4" fill="hold" nodeType="afterEffect">
                                  <p:stCondLst>
                                    <p:cond delay="0"/>
                                  </p:stCondLst>
                                  <p:childTnLst>
                                    <p:set>
                                      <p:cBhvr>
                                        <p:cTn id="155" dur="1" fill="hold">
                                          <p:stCondLst>
                                            <p:cond delay="0"/>
                                          </p:stCondLst>
                                        </p:cTn>
                                        <p:tgtEl>
                                          <p:spTgt spid="372756"/>
                                        </p:tgtEl>
                                        <p:attrNameLst>
                                          <p:attrName>style.visibility</p:attrName>
                                        </p:attrNameLst>
                                      </p:cBhvr>
                                      <p:to>
                                        <p:strVal val="visible"/>
                                      </p:to>
                                    </p:set>
                                    <p:animEffect transition="in" filter="wipe(down)">
                                      <p:cBhvr>
                                        <p:cTn id="156" dur="500"/>
                                        <p:tgtEl>
                                          <p:spTgt spid="372756"/>
                                        </p:tgtEl>
                                      </p:cBhvr>
                                    </p:animEffect>
                                  </p:childTnLst>
                                </p:cTn>
                              </p:par>
                            </p:childTnLst>
                          </p:cTn>
                        </p:par>
                        <p:par>
                          <p:cTn id="157" fill="hold" nodeType="afterGroup">
                            <p:stCondLst>
                              <p:cond delay="3000"/>
                            </p:stCondLst>
                            <p:childTnLst>
                              <p:par>
                                <p:cTn id="158" presetID="1" presetClass="entr" presetSubtype="0" fill="hold" grpId="0" nodeType="afterEffect">
                                  <p:stCondLst>
                                    <p:cond delay="0"/>
                                  </p:stCondLst>
                                  <p:childTnLst>
                                    <p:set>
                                      <p:cBhvr>
                                        <p:cTn id="159" dur="1" fill="hold">
                                          <p:stCondLst>
                                            <p:cond delay="0"/>
                                          </p:stCondLst>
                                        </p:cTn>
                                        <p:tgtEl>
                                          <p:spTgt spid="3727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2745" grpId="0" animBg="1"/>
      <p:bldP spid="372746" grpId="0" animBg="1"/>
      <p:bldP spid="372742" grpId="0" animBg="1"/>
      <p:bldP spid="372743" grpId="0" animBg="1"/>
      <p:bldP spid="372744" grpId="0" animBg="1"/>
      <p:bldP spid="372751" grpId="0" animBg="1"/>
      <p:bldP spid="372757" grpId="0" animBg="1"/>
      <p:bldP spid="372758" grpId="0" animBg="1"/>
      <p:bldP spid="372759" grpId="0" animBg="1"/>
      <p:bldP spid="372760" grpId="0" animBg="1"/>
      <p:bldP spid="372761" grpId="0" animBg="1"/>
      <p:bldP spid="372762" grpId="0" animBg="1"/>
      <p:bldP spid="372763" grpId="0" animBg="1"/>
      <p:bldP spid="372764" grpId="0" animBg="1"/>
      <p:bldP spid="372765" grpId="0" animBg="1"/>
      <p:bldP spid="372766" grpId="0" animBg="1"/>
      <p:bldP spid="372767" grpId="0" animBg="1"/>
      <p:bldP spid="372768" grpId="0" animBg="1"/>
      <p:bldP spid="372747" grpId="0" animBg="1"/>
      <p:bldP spid="372748" grpId="0" animBg="1"/>
      <p:bldP spid="372749" grpId="0" animBg="1"/>
      <p:bldP spid="372750"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AutoShape 1">
            <a:extLst>
              <a:ext uri="{FF2B5EF4-FFF2-40B4-BE49-F238E27FC236}">
                <a16:creationId xmlns:a16="http://schemas.microsoft.com/office/drawing/2014/main" id="{9311D2A7-D602-404A-88E8-5B68DC27AD93}"/>
              </a:ext>
            </a:extLst>
          </p:cNvPr>
          <p:cNvSpPr>
            <a:spLocks/>
          </p:cNvSpPr>
          <p:nvPr/>
        </p:nvSpPr>
        <p:spPr bwMode="auto">
          <a:xfrm>
            <a:off x="6553200" y="6245225"/>
            <a:ext cx="2133600" cy="287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r" eaLnBrk="1">
              <a:defRPr/>
            </a:pPr>
            <a:fld id="{86D6A5AA-AF3F-4A44-98C4-A937003D3598}" type="slidenum">
              <a:rPr lang="en-US" altLang="en-US" sz="1400"/>
              <a:pPr algn="r" eaLnBrk="1">
                <a:defRPr/>
              </a:pPr>
              <a:t>44</a:t>
            </a:fld>
            <a:endParaRPr lang="en-US" altLang="en-US"/>
          </a:p>
        </p:txBody>
      </p:sp>
      <p:pic>
        <p:nvPicPr>
          <p:cNvPr id="82946" name="Picture 2" descr="church 004.jpg">
            <a:extLst>
              <a:ext uri="{FF2B5EF4-FFF2-40B4-BE49-F238E27FC236}">
                <a16:creationId xmlns:a16="http://schemas.microsoft.com/office/drawing/2014/main" id="{F1099193-B063-6040-835C-37D4BC8FADF5}"/>
              </a:ext>
            </a:extLst>
          </p:cNvPr>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82947" name="AutoShape 3">
            <a:extLst>
              <a:ext uri="{FF2B5EF4-FFF2-40B4-BE49-F238E27FC236}">
                <a16:creationId xmlns:a16="http://schemas.microsoft.com/office/drawing/2014/main" id="{DB4E0B49-CCF6-754B-A3EB-07EECE4E837C}"/>
              </a:ext>
            </a:extLst>
          </p:cNvPr>
          <p:cNvSpPr>
            <a:spLocks/>
          </p:cNvSpPr>
          <p:nvPr/>
        </p:nvSpPr>
        <p:spPr bwMode="auto">
          <a:xfrm>
            <a:off x="1568450" y="182563"/>
            <a:ext cx="7037388" cy="148748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defRPr/>
            </a:pPr>
            <a:r>
              <a:rPr lang="ja-JP" altLang="en-US" sz="7800">
                <a:solidFill>
                  <a:srgbClr val="FFFFFF"/>
                </a:solidFill>
                <a:latin typeface="Stencil" pitchFamily="82" charset="0"/>
                <a:sym typeface="Stencil" pitchFamily="82" charset="0"/>
              </a:rPr>
              <a:t>长老当作什么</a:t>
            </a:r>
            <a:r>
              <a:rPr lang="ja-JP" altLang="en-US" sz="7800">
                <a:solidFill>
                  <a:srgbClr val="FFFFFF"/>
                </a:solidFill>
                <a:latin typeface="SimSun" pitchFamily="2" charset="-122"/>
                <a:ea typeface="SimSun" pitchFamily="2" charset="-122"/>
                <a:sym typeface="SimSun" pitchFamily="2" charset="-122"/>
              </a:rPr>
              <a:t>？</a:t>
            </a:r>
            <a:endParaRPr lang="en-US" altLang="en-US"/>
          </a:p>
        </p:txBody>
      </p:sp>
    </p:spTree>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bg bwMode="auto">
      <p:bgPr>
        <a:solidFill>
          <a:srgbClr val="1D1CF1"/>
        </a:solidFill>
        <a:effectLst/>
      </p:bgPr>
    </p:bg>
    <p:spTree>
      <p:nvGrpSpPr>
        <p:cNvPr id="1" name=""/>
        <p:cNvGrpSpPr/>
        <p:nvPr/>
      </p:nvGrpSpPr>
      <p:grpSpPr>
        <a:xfrm>
          <a:off x="0" y="0"/>
          <a:ext cx="0" cy="0"/>
          <a:chOff x="0" y="0"/>
          <a:chExt cx="0" cy="0"/>
        </a:xfrm>
      </p:grpSpPr>
      <p:sp>
        <p:nvSpPr>
          <p:cNvPr id="86017" name="AutoShape 1">
            <a:extLst>
              <a:ext uri="{FF2B5EF4-FFF2-40B4-BE49-F238E27FC236}">
                <a16:creationId xmlns:a16="http://schemas.microsoft.com/office/drawing/2014/main" id="{8C97AA6D-AD06-C943-A978-059FF7238835}"/>
              </a:ext>
            </a:extLst>
          </p:cNvPr>
          <p:cNvSpPr>
            <a:spLocks/>
          </p:cNvSpPr>
          <p:nvPr/>
        </p:nvSpPr>
        <p:spPr bwMode="auto">
          <a:xfrm>
            <a:off x="6553200" y="6245225"/>
            <a:ext cx="2133600" cy="287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r" eaLnBrk="1">
              <a:defRPr/>
            </a:pPr>
            <a:fld id="{A07FF1AE-EFCA-DE49-84FE-60BB6D5B2439}" type="slidenum">
              <a:rPr lang="en-US" altLang="en-US" sz="1400"/>
              <a:pPr algn="r" eaLnBrk="1">
                <a:defRPr/>
              </a:pPr>
              <a:t>45</a:t>
            </a:fld>
            <a:endParaRPr lang="en-US" altLang="en-US"/>
          </a:p>
        </p:txBody>
      </p:sp>
      <p:sp>
        <p:nvSpPr>
          <p:cNvPr id="86018" name="AutoShape 2">
            <a:extLst>
              <a:ext uri="{FF2B5EF4-FFF2-40B4-BE49-F238E27FC236}">
                <a16:creationId xmlns:a16="http://schemas.microsoft.com/office/drawing/2014/main" id="{1F69ACA0-B05B-9B43-B974-61973A74ACC2}"/>
              </a:ext>
            </a:extLst>
          </p:cNvPr>
          <p:cNvSpPr>
            <a:spLocks/>
          </p:cNvSpPr>
          <p:nvPr/>
        </p:nvSpPr>
        <p:spPr bwMode="auto">
          <a:xfrm>
            <a:off x="827088" y="762000"/>
            <a:ext cx="8316912" cy="838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defRPr/>
            </a:pPr>
            <a:r>
              <a:rPr lang="en-US" altLang="en-US" sz="4100">
                <a:solidFill>
                  <a:srgbClr val="FFFFFF"/>
                </a:solidFill>
                <a:latin typeface="SimSun" pitchFamily="2" charset="-122"/>
                <a:ea typeface="SimSun" pitchFamily="2" charset="-122"/>
                <a:sym typeface="SimSun" pitchFamily="2" charset="-122"/>
              </a:rPr>
              <a:t>(a) </a:t>
            </a:r>
            <a:r>
              <a:rPr lang="ja-JP" altLang="en-US" sz="4100">
                <a:solidFill>
                  <a:srgbClr val="FFFFFF"/>
                </a:solidFill>
                <a:latin typeface="SimSun" pitchFamily="2" charset="-122"/>
                <a:ea typeface="SimSun" pitchFamily="2" charset="-122"/>
                <a:sym typeface="SimSun" pitchFamily="2" charset="-122"/>
              </a:rPr>
              <a:t>教导的长老：</a:t>
            </a:r>
            <a:endParaRPr lang="en-US" altLang="en-US"/>
          </a:p>
        </p:txBody>
      </p:sp>
      <p:grpSp>
        <p:nvGrpSpPr>
          <p:cNvPr id="342020" name="Group 3">
            <a:extLst>
              <a:ext uri="{FF2B5EF4-FFF2-40B4-BE49-F238E27FC236}">
                <a16:creationId xmlns:a16="http://schemas.microsoft.com/office/drawing/2014/main" id="{87ABB811-3495-6141-91E6-59258D6A540B}"/>
              </a:ext>
            </a:extLst>
          </p:cNvPr>
          <p:cNvGrpSpPr>
            <a:grpSpLocks/>
          </p:cNvGrpSpPr>
          <p:nvPr/>
        </p:nvGrpSpPr>
        <p:grpSpPr bwMode="auto">
          <a:xfrm>
            <a:off x="827088" y="1528763"/>
            <a:ext cx="8316912" cy="6026150"/>
            <a:chOff x="0" y="-28267"/>
            <a:chExt cx="8316913" cy="6025992"/>
          </a:xfrm>
        </p:grpSpPr>
        <p:sp>
          <p:nvSpPr>
            <p:cNvPr id="86020" name="AutoShape 4">
              <a:extLst>
                <a:ext uri="{FF2B5EF4-FFF2-40B4-BE49-F238E27FC236}">
                  <a16:creationId xmlns:a16="http://schemas.microsoft.com/office/drawing/2014/main" id="{58906897-8D47-6E44-82FA-D298035ED7EB}"/>
                </a:ext>
              </a:extLst>
            </p:cNvPr>
            <p:cNvSpPr>
              <a:spLocks/>
            </p:cNvSpPr>
            <p:nvPr/>
          </p:nvSpPr>
          <p:spPr bwMode="auto">
            <a:xfrm>
              <a:off x="0" y="307"/>
              <a:ext cx="8316913" cy="5105266"/>
            </a:xfrm>
            <a:custGeom>
              <a:avLst/>
              <a:gdLst>
                <a:gd name="T0" fmla="*/ 4158457 w 21600"/>
                <a:gd name="T1" fmla="*/ 2552700 h 21600"/>
                <a:gd name="T2" fmla="*/ 4158457 w 21600"/>
                <a:gd name="T3" fmla="*/ 2552700 h 21600"/>
                <a:gd name="T4" fmla="*/ 4158457 w 21600"/>
                <a:gd name="T5" fmla="*/ 2552700 h 21600"/>
                <a:gd name="T6" fmla="*/ 4158457 w 21600"/>
                <a:gd name="T7" fmla="*/ 255270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600" y="0"/>
                  </a:lnTo>
                  <a:lnTo>
                    <a:pt x="21600" y="21599"/>
                  </a:lnTo>
                  <a:lnTo>
                    <a:pt x="0" y="21599"/>
                  </a:lnTo>
                  <a:lnTo>
                    <a:pt x="0" y="0"/>
                  </a:lnTo>
                  <a:close/>
                </a:path>
              </a:pathLst>
            </a:custGeom>
            <a:solidFill>
              <a:srgbClr val="000082"/>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lstStyle/>
            <a:p>
              <a:pPr eaLnBrk="1">
                <a:defRPr/>
              </a:pPr>
              <a:endParaRPr lang="en-GB" sz="2400">
                <a:solidFill>
                  <a:srgbClr val="000000"/>
                </a:solidFill>
                <a:ea typeface="MS PGothic" pitchFamily="34" charset="-128"/>
                <a:sym typeface="Arial" pitchFamily="34" charset="0"/>
              </a:endParaRPr>
            </a:p>
          </p:txBody>
        </p:sp>
        <p:sp>
          <p:nvSpPr>
            <p:cNvPr id="86021" name="AutoShape 5">
              <a:extLst>
                <a:ext uri="{FF2B5EF4-FFF2-40B4-BE49-F238E27FC236}">
                  <a16:creationId xmlns:a16="http://schemas.microsoft.com/office/drawing/2014/main" id="{CC01EDA0-738E-B347-92CA-55DE7021AC05}"/>
                </a:ext>
              </a:extLst>
            </p:cNvPr>
            <p:cNvSpPr>
              <a:spLocks/>
            </p:cNvSpPr>
            <p:nvPr/>
          </p:nvSpPr>
          <p:spPr bwMode="auto">
            <a:xfrm>
              <a:off x="0" y="-28267"/>
              <a:ext cx="8316913" cy="602599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marL="382588" indent="-182563" defTabSz="457200">
                <a:defRPr sz="1200">
                  <a:solidFill>
                    <a:srgbClr val="000000"/>
                  </a:solidFill>
                  <a:latin typeface="Helvetica" pitchFamily="2" charset="0"/>
                  <a:ea typeface="ＭＳ Ｐゴシック" panose="020B0600070205080204" pitchFamily="34" charset="-128"/>
                  <a:cs typeface="Helvetica" pitchFamily="2" charset="0"/>
                  <a:sym typeface="Helvetica" pitchFamily="2" charset="0"/>
                </a:defRPr>
              </a:lvl1pPr>
              <a:lvl2pPr marL="742950" indent="-285750" defTabSz="457200">
                <a:defRPr sz="1200">
                  <a:solidFill>
                    <a:srgbClr val="000000"/>
                  </a:solidFill>
                  <a:latin typeface="Helvetica" pitchFamily="2" charset="0"/>
                  <a:ea typeface="Helvetica" pitchFamily="2" charset="0"/>
                  <a:cs typeface="Helvetica" pitchFamily="2" charset="0"/>
                  <a:sym typeface="Helvetica" pitchFamily="2" charset="0"/>
                </a:defRPr>
              </a:lvl2pPr>
              <a:lvl3pPr marL="1143000" indent="-228600" defTabSz="457200">
                <a:defRPr sz="1200">
                  <a:solidFill>
                    <a:srgbClr val="000000"/>
                  </a:solidFill>
                  <a:latin typeface="Helvetica" pitchFamily="2" charset="0"/>
                  <a:ea typeface="Helvetica" pitchFamily="2" charset="0"/>
                  <a:cs typeface="Helvetica" pitchFamily="2" charset="0"/>
                  <a:sym typeface="Helvetica" pitchFamily="2" charset="0"/>
                </a:defRPr>
              </a:lvl3pPr>
              <a:lvl4pPr marL="1600200" indent="-228600" defTabSz="457200">
                <a:defRPr sz="1200">
                  <a:solidFill>
                    <a:srgbClr val="000000"/>
                  </a:solidFill>
                  <a:latin typeface="Helvetica" pitchFamily="2" charset="0"/>
                  <a:ea typeface="Helvetica" pitchFamily="2" charset="0"/>
                  <a:cs typeface="Helvetica" pitchFamily="2" charset="0"/>
                  <a:sym typeface="Helvetica" pitchFamily="2" charset="0"/>
                </a:defRPr>
              </a:lvl4pPr>
              <a:lvl5pPr marL="2057400" indent="-228600" defTabSz="457200">
                <a:defRPr sz="1200">
                  <a:solidFill>
                    <a:srgbClr val="000000"/>
                  </a:solidFill>
                  <a:latin typeface="Helvetica" pitchFamily="2" charset="0"/>
                  <a:ea typeface="Helvetica" pitchFamily="2" charset="0"/>
                  <a:cs typeface="Helvetica" pitchFamily="2" charset="0"/>
                  <a:sym typeface="Helvetica" pitchFamily="2" charset="0"/>
                </a:defRPr>
              </a:lvl5pPr>
              <a:lvl6pPr marL="2514600" indent="-228600" defTabSz="457200" eaLnBrk="0" fontAlgn="base" hangingPunct="0">
                <a:spcBef>
                  <a:spcPct val="0"/>
                </a:spcBef>
                <a:spcAft>
                  <a:spcPct val="0"/>
                </a:spcAft>
                <a:defRPr sz="1200">
                  <a:solidFill>
                    <a:srgbClr val="000000"/>
                  </a:solidFill>
                  <a:latin typeface="Helvetica" pitchFamily="2" charset="0"/>
                  <a:ea typeface="Helvetica" pitchFamily="2" charset="0"/>
                  <a:cs typeface="Helvetica" pitchFamily="2" charset="0"/>
                  <a:sym typeface="Helvetica" pitchFamily="2" charset="0"/>
                </a:defRPr>
              </a:lvl6pPr>
              <a:lvl7pPr marL="2971800" indent="-228600" defTabSz="457200" eaLnBrk="0" fontAlgn="base" hangingPunct="0">
                <a:spcBef>
                  <a:spcPct val="0"/>
                </a:spcBef>
                <a:spcAft>
                  <a:spcPct val="0"/>
                </a:spcAft>
                <a:defRPr sz="1200">
                  <a:solidFill>
                    <a:srgbClr val="000000"/>
                  </a:solidFill>
                  <a:latin typeface="Helvetica" pitchFamily="2" charset="0"/>
                  <a:ea typeface="Helvetica" pitchFamily="2" charset="0"/>
                  <a:cs typeface="Helvetica" pitchFamily="2" charset="0"/>
                  <a:sym typeface="Helvetica" pitchFamily="2" charset="0"/>
                </a:defRPr>
              </a:lvl7pPr>
              <a:lvl8pPr marL="3429000" indent="-228600" defTabSz="457200" eaLnBrk="0" fontAlgn="base" hangingPunct="0">
                <a:spcBef>
                  <a:spcPct val="0"/>
                </a:spcBef>
                <a:spcAft>
                  <a:spcPct val="0"/>
                </a:spcAft>
                <a:defRPr sz="1200">
                  <a:solidFill>
                    <a:srgbClr val="000000"/>
                  </a:solidFill>
                  <a:latin typeface="Helvetica" pitchFamily="2" charset="0"/>
                  <a:ea typeface="Helvetica" pitchFamily="2" charset="0"/>
                  <a:cs typeface="Helvetica" pitchFamily="2" charset="0"/>
                  <a:sym typeface="Helvetica" pitchFamily="2" charset="0"/>
                </a:defRPr>
              </a:lvl8pPr>
              <a:lvl9pPr marL="3886200" indent="-228600" defTabSz="457200" eaLnBrk="0" fontAlgn="base" hangingPunct="0">
                <a:spcBef>
                  <a:spcPct val="0"/>
                </a:spcBef>
                <a:spcAft>
                  <a:spcPct val="0"/>
                </a:spcAft>
                <a:defRPr sz="1200">
                  <a:solidFill>
                    <a:srgbClr val="000000"/>
                  </a:solidFill>
                  <a:latin typeface="Helvetica" pitchFamily="2" charset="0"/>
                  <a:ea typeface="Helvetica" pitchFamily="2" charset="0"/>
                  <a:cs typeface="Helvetica" pitchFamily="2" charset="0"/>
                  <a:sym typeface="Helvetica" pitchFamily="2" charset="0"/>
                </a:defRPr>
              </a:lvl9pPr>
            </a:lstStyle>
            <a:p>
              <a:pPr eaLnBrk="1">
                <a:lnSpc>
                  <a:spcPct val="115000"/>
                </a:lnSpc>
                <a:spcBef>
                  <a:spcPts val="1000"/>
                </a:spcBef>
                <a:buFontTx/>
                <a:buAutoNum type="arabicPeriod"/>
              </a:pPr>
              <a:r>
                <a:rPr lang="ja-JP" altLang="en-US" sz="3000">
                  <a:solidFill>
                    <a:srgbClr val="FFFFFF"/>
                  </a:solidFill>
                  <a:latin typeface="宋体" panose="02010600030101010101" pitchFamily="2" charset="-122"/>
                  <a:ea typeface="宋体" panose="02010600030101010101" pitchFamily="2" charset="-122"/>
                  <a:sym typeface="宋体" panose="02010600030101010101" pitchFamily="2" charset="-122"/>
                </a:rPr>
                <a:t>「作全群的监督」（徒</a:t>
              </a:r>
              <a:r>
                <a:rPr lang="en-US" altLang="ja-JP" sz="3000">
                  <a:solidFill>
                    <a:srgbClr val="FFFFFF"/>
                  </a:solidFill>
                  <a:latin typeface="宋体" panose="02010600030101010101" pitchFamily="2" charset="-122"/>
                  <a:ea typeface="宋体" panose="02010600030101010101" pitchFamily="2" charset="-122"/>
                  <a:sym typeface="宋体" panose="02010600030101010101" pitchFamily="2" charset="-122"/>
                </a:rPr>
                <a:t>20:28</a:t>
              </a:r>
              <a:r>
                <a:rPr lang="ja-JP" altLang="en-US" sz="3000">
                  <a:solidFill>
                    <a:srgbClr val="FFFFFF"/>
                  </a:solidFill>
                  <a:latin typeface="宋体" panose="02010600030101010101" pitchFamily="2" charset="-122"/>
                  <a:ea typeface="宋体" panose="02010600030101010101" pitchFamily="2" charset="-122"/>
                  <a:sym typeface="宋体" panose="02010600030101010101" pitchFamily="2" charset="-122"/>
                </a:rPr>
                <a:t>）</a:t>
              </a:r>
              <a:endParaRPr lang="en-US" altLang="ja-JP" sz="3000">
                <a:solidFill>
                  <a:srgbClr val="FFFFFF"/>
                </a:solidFill>
                <a:latin typeface="宋体" panose="02010600030101010101" pitchFamily="2" charset="-122"/>
                <a:ea typeface="宋体" panose="02010600030101010101" pitchFamily="2" charset="-122"/>
                <a:sym typeface="宋体" panose="02010600030101010101" pitchFamily="2" charset="-122"/>
              </a:endParaRPr>
            </a:p>
            <a:p>
              <a:pPr eaLnBrk="1">
                <a:lnSpc>
                  <a:spcPct val="115000"/>
                </a:lnSpc>
                <a:spcBef>
                  <a:spcPts val="1000"/>
                </a:spcBef>
                <a:buFontTx/>
                <a:buAutoNum type="arabicPeriod"/>
              </a:pPr>
              <a:r>
                <a:rPr lang="ja-JP" altLang="en-US" sz="3000">
                  <a:solidFill>
                    <a:srgbClr val="FFFFFF"/>
                  </a:solidFill>
                  <a:latin typeface="宋体" panose="02010600030101010101" pitchFamily="2" charset="-122"/>
                  <a:ea typeface="宋体" panose="02010600030101010101" pitchFamily="2" charset="-122"/>
                  <a:sym typeface="宋体" panose="02010600030101010101" pitchFamily="2" charset="-122"/>
                </a:rPr>
                <a:t>「善于教导」（帖前</a:t>
              </a:r>
              <a:r>
                <a:rPr lang="en-US" altLang="ja-JP" sz="3000">
                  <a:solidFill>
                    <a:srgbClr val="FFFFFF"/>
                  </a:solidFill>
                  <a:latin typeface="宋体" panose="02010600030101010101" pitchFamily="2" charset="-122"/>
                  <a:ea typeface="宋体" panose="02010600030101010101" pitchFamily="2" charset="-122"/>
                  <a:sym typeface="宋体" panose="02010600030101010101" pitchFamily="2" charset="-122"/>
                </a:rPr>
                <a:t>5:12</a:t>
              </a:r>
              <a:r>
                <a:rPr lang="ja-JP" altLang="en-US" sz="3000">
                  <a:solidFill>
                    <a:srgbClr val="FFFFFF"/>
                  </a:solidFill>
                  <a:latin typeface="宋体" panose="02010600030101010101" pitchFamily="2" charset="-122"/>
                  <a:ea typeface="宋体" panose="02010600030101010101" pitchFamily="2" charset="-122"/>
                  <a:sym typeface="宋体" panose="02010600030101010101" pitchFamily="2" charset="-122"/>
                </a:rPr>
                <a:t>；提前</a:t>
              </a:r>
              <a:r>
                <a:rPr lang="en-US" altLang="ja-JP" sz="3000">
                  <a:solidFill>
                    <a:srgbClr val="FFFFFF"/>
                  </a:solidFill>
                  <a:latin typeface="宋体" panose="02010600030101010101" pitchFamily="2" charset="-122"/>
                  <a:ea typeface="宋体" panose="02010600030101010101" pitchFamily="2" charset="-122"/>
                  <a:sym typeface="宋体" panose="02010600030101010101" pitchFamily="2" charset="-122"/>
                </a:rPr>
                <a:t>3:2</a:t>
              </a:r>
              <a:r>
                <a:rPr lang="ja-JP" altLang="en-US" sz="3000">
                  <a:solidFill>
                    <a:srgbClr val="FFFFFF"/>
                  </a:solidFill>
                  <a:latin typeface="宋体" panose="02010600030101010101" pitchFamily="2" charset="-122"/>
                  <a:ea typeface="宋体" panose="02010600030101010101" pitchFamily="2" charset="-122"/>
                  <a:sym typeface="宋体" panose="02010600030101010101" pitchFamily="2" charset="-122"/>
                </a:rPr>
                <a:t>；多</a:t>
              </a:r>
              <a:r>
                <a:rPr lang="en-US" altLang="ja-JP" sz="3000">
                  <a:solidFill>
                    <a:srgbClr val="FFFFFF"/>
                  </a:solidFill>
                  <a:latin typeface="宋体" panose="02010600030101010101" pitchFamily="2" charset="-122"/>
                  <a:ea typeface="宋体" panose="02010600030101010101" pitchFamily="2" charset="-122"/>
                  <a:sym typeface="宋体" panose="02010600030101010101" pitchFamily="2" charset="-122"/>
                </a:rPr>
                <a:t>1:9b</a:t>
              </a:r>
              <a:r>
                <a:rPr lang="ja-JP" altLang="en-US" sz="3000">
                  <a:solidFill>
                    <a:srgbClr val="FFFFFF"/>
                  </a:solidFill>
                  <a:latin typeface="宋体" panose="02010600030101010101" pitchFamily="2" charset="-122"/>
                  <a:ea typeface="宋体" panose="02010600030101010101" pitchFamily="2" charset="-122"/>
                  <a:sym typeface="宋体" panose="02010600030101010101" pitchFamily="2" charset="-122"/>
                </a:rPr>
                <a:t>）</a:t>
              </a:r>
              <a:endParaRPr lang="en-US" altLang="ja-JP" sz="3000">
                <a:solidFill>
                  <a:srgbClr val="FFFFFF"/>
                </a:solidFill>
                <a:latin typeface="宋体" panose="02010600030101010101" pitchFamily="2" charset="-122"/>
                <a:ea typeface="宋体" panose="02010600030101010101" pitchFamily="2" charset="-122"/>
                <a:sym typeface="宋体" panose="02010600030101010101" pitchFamily="2" charset="-122"/>
              </a:endParaRPr>
            </a:p>
            <a:p>
              <a:pPr eaLnBrk="1">
                <a:lnSpc>
                  <a:spcPct val="115000"/>
                </a:lnSpc>
                <a:spcBef>
                  <a:spcPts val="1000"/>
                </a:spcBef>
                <a:buFontTx/>
                <a:buAutoNum type="arabicPeriod"/>
              </a:pPr>
              <a:r>
                <a:rPr lang="ja-JP" altLang="en-US" sz="3000">
                  <a:solidFill>
                    <a:srgbClr val="FFFFFF"/>
                  </a:solidFill>
                  <a:latin typeface="宋体" panose="02010600030101010101" pitchFamily="2" charset="-122"/>
                  <a:ea typeface="宋体" panose="02010600030101010101" pitchFamily="2" charset="-122"/>
                  <a:sym typeface="宋体" panose="02010600030101010101" pitchFamily="2" charset="-122"/>
                </a:rPr>
                <a:t>良好的圣经基础（多</a:t>
              </a:r>
              <a:r>
                <a:rPr lang="en-US" altLang="ja-JP" sz="3000">
                  <a:solidFill>
                    <a:srgbClr val="FFFFFF"/>
                  </a:solidFill>
                  <a:latin typeface="宋体" panose="02010600030101010101" pitchFamily="2" charset="-122"/>
                  <a:ea typeface="宋体" panose="02010600030101010101" pitchFamily="2" charset="-122"/>
                  <a:sym typeface="宋体" panose="02010600030101010101" pitchFamily="2" charset="-122"/>
                </a:rPr>
                <a:t>1:9a</a:t>
              </a:r>
              <a:r>
                <a:rPr lang="ja-JP" altLang="en-US" sz="3000">
                  <a:solidFill>
                    <a:srgbClr val="FFFFFF"/>
                  </a:solidFill>
                  <a:latin typeface="宋体" panose="02010600030101010101" pitchFamily="2" charset="-122"/>
                  <a:ea typeface="宋体" panose="02010600030101010101" pitchFamily="2" charset="-122"/>
                  <a:sym typeface="宋体" panose="02010600030101010101" pitchFamily="2" charset="-122"/>
                </a:rPr>
                <a:t>）</a:t>
              </a:r>
              <a:endParaRPr lang="en-US" altLang="ja-JP" sz="3000">
                <a:solidFill>
                  <a:srgbClr val="FFFFFF"/>
                </a:solidFill>
                <a:latin typeface="宋体" panose="02010600030101010101" pitchFamily="2" charset="-122"/>
                <a:ea typeface="宋体" panose="02010600030101010101" pitchFamily="2" charset="-122"/>
                <a:sym typeface="宋体" panose="02010600030101010101" pitchFamily="2" charset="-122"/>
              </a:endParaRPr>
            </a:p>
            <a:p>
              <a:pPr eaLnBrk="1">
                <a:lnSpc>
                  <a:spcPct val="115000"/>
                </a:lnSpc>
                <a:spcBef>
                  <a:spcPts val="1000"/>
                </a:spcBef>
                <a:buFontTx/>
                <a:buAutoNum type="arabicPeriod"/>
              </a:pPr>
              <a:r>
                <a:rPr lang="ja-JP" altLang="en-US" sz="3000">
                  <a:solidFill>
                    <a:srgbClr val="FFFFFF"/>
                  </a:solidFill>
                  <a:latin typeface="宋体" panose="02010600030101010101" pitchFamily="2" charset="-122"/>
                  <a:ea typeface="宋体" panose="02010600030101010101" pitchFamily="2" charset="-122"/>
                  <a:sym typeface="宋体" panose="02010600030101010101" pitchFamily="2" charset="-122"/>
                </a:rPr>
                <a:t>教导神的计划（徒</a:t>
              </a:r>
              <a:r>
                <a:rPr lang="en-US" altLang="ja-JP" sz="3000">
                  <a:solidFill>
                    <a:srgbClr val="FFFFFF"/>
                  </a:solidFill>
                  <a:latin typeface="宋体" panose="02010600030101010101" pitchFamily="2" charset="-122"/>
                  <a:ea typeface="宋体" panose="02010600030101010101" pitchFamily="2" charset="-122"/>
                  <a:sym typeface="宋体" panose="02010600030101010101" pitchFamily="2" charset="-122"/>
                </a:rPr>
                <a:t>20:20,27</a:t>
              </a:r>
              <a:r>
                <a:rPr lang="ja-JP" altLang="en-US" sz="3000">
                  <a:solidFill>
                    <a:srgbClr val="FFFFFF"/>
                  </a:solidFill>
                  <a:latin typeface="宋体" panose="02010600030101010101" pitchFamily="2" charset="-122"/>
                  <a:ea typeface="宋体" panose="02010600030101010101" pitchFamily="2" charset="-122"/>
                  <a:sym typeface="宋体" panose="02010600030101010101" pitchFamily="2" charset="-122"/>
                </a:rPr>
                <a:t>）</a:t>
              </a:r>
              <a:endParaRPr lang="en-US" altLang="ja-JP" sz="3000">
                <a:solidFill>
                  <a:srgbClr val="FFFFFF"/>
                </a:solidFill>
                <a:latin typeface="宋体" panose="02010600030101010101" pitchFamily="2" charset="-122"/>
                <a:ea typeface="宋体" panose="02010600030101010101" pitchFamily="2" charset="-122"/>
                <a:sym typeface="宋体" panose="02010600030101010101" pitchFamily="2" charset="-122"/>
              </a:endParaRPr>
            </a:p>
            <a:p>
              <a:pPr eaLnBrk="1">
                <a:lnSpc>
                  <a:spcPct val="115000"/>
                </a:lnSpc>
                <a:spcBef>
                  <a:spcPts val="1000"/>
                </a:spcBef>
                <a:buFontTx/>
                <a:buAutoNum type="arabicPeriod"/>
              </a:pPr>
              <a:r>
                <a:rPr lang="ja-JP" altLang="en-US" sz="3000">
                  <a:solidFill>
                    <a:srgbClr val="FFFFFF"/>
                  </a:solidFill>
                  <a:latin typeface="宋体" panose="02010600030101010101" pitchFamily="2" charset="-122"/>
                  <a:ea typeface="宋体" panose="02010600030101010101" pitchFamily="2" charset="-122"/>
                  <a:sym typeface="宋体" panose="02010600030101010101" pitchFamily="2" charset="-122"/>
                </a:rPr>
                <a:t>受薪制的教导（提前</a:t>
              </a:r>
              <a:r>
                <a:rPr lang="en-US" altLang="ja-JP" sz="3000">
                  <a:solidFill>
                    <a:srgbClr val="FFFFFF"/>
                  </a:solidFill>
                  <a:latin typeface="宋体" panose="02010600030101010101" pitchFamily="2" charset="-122"/>
                  <a:ea typeface="宋体" panose="02010600030101010101" pitchFamily="2" charset="-122"/>
                  <a:sym typeface="宋体" panose="02010600030101010101" pitchFamily="2" charset="-122"/>
                </a:rPr>
                <a:t>5:17</a:t>
              </a:r>
              <a:r>
                <a:rPr lang="ja-JP" altLang="en-US" sz="3000">
                  <a:solidFill>
                    <a:srgbClr val="FFFFFF"/>
                  </a:solidFill>
                  <a:latin typeface="宋体" panose="02010600030101010101" pitchFamily="2" charset="-122"/>
                  <a:ea typeface="宋体" panose="02010600030101010101" pitchFamily="2" charset="-122"/>
                  <a:sym typeface="宋体" panose="02010600030101010101" pitchFamily="2" charset="-122"/>
                </a:rPr>
                <a:t>）</a:t>
              </a:r>
              <a:endParaRPr lang="en-US" altLang="ja-JP" sz="3000">
                <a:solidFill>
                  <a:srgbClr val="FFFFFF"/>
                </a:solidFill>
                <a:latin typeface="宋体" panose="02010600030101010101" pitchFamily="2" charset="-122"/>
                <a:ea typeface="宋体" panose="02010600030101010101" pitchFamily="2" charset="-122"/>
                <a:sym typeface="宋体" panose="02010600030101010101" pitchFamily="2" charset="-122"/>
              </a:endParaRPr>
            </a:p>
            <a:p>
              <a:pPr eaLnBrk="1">
                <a:lnSpc>
                  <a:spcPct val="115000"/>
                </a:lnSpc>
                <a:spcBef>
                  <a:spcPts val="1000"/>
                </a:spcBef>
                <a:buFontTx/>
                <a:buAutoNum type="arabicPeriod"/>
              </a:pPr>
              <a:r>
                <a:rPr lang="ja-JP" altLang="en-US" sz="3000">
                  <a:solidFill>
                    <a:srgbClr val="FFFFFF"/>
                  </a:solidFill>
                  <a:latin typeface="宋体" panose="02010600030101010101" pitchFamily="2" charset="-122"/>
                  <a:ea typeface="宋体" panose="02010600030101010101" pitchFamily="2" charset="-122"/>
                  <a:sym typeface="宋体" panose="02010600030101010101" pitchFamily="2" charset="-122"/>
                </a:rPr>
                <a:t>最高职位：教导（徒</a:t>
              </a:r>
              <a:r>
                <a:rPr lang="en-US" altLang="ja-JP" sz="3000">
                  <a:solidFill>
                    <a:srgbClr val="FFFFFF"/>
                  </a:solidFill>
                  <a:latin typeface="宋体" panose="02010600030101010101" pitchFamily="2" charset="-122"/>
                  <a:ea typeface="宋体" panose="02010600030101010101" pitchFamily="2" charset="-122"/>
                  <a:sym typeface="宋体" panose="02010600030101010101" pitchFamily="2" charset="-122"/>
                </a:rPr>
                <a:t>6:1-7</a:t>
              </a:r>
              <a:r>
                <a:rPr lang="ja-JP" altLang="en-US" sz="3000">
                  <a:solidFill>
                    <a:srgbClr val="FFFFFF"/>
                  </a:solidFill>
                  <a:latin typeface="宋体" panose="02010600030101010101" pitchFamily="2" charset="-122"/>
                  <a:ea typeface="宋体" panose="02010600030101010101" pitchFamily="2" charset="-122"/>
                  <a:sym typeface="宋体" panose="02010600030101010101" pitchFamily="2" charset="-122"/>
                </a:rPr>
                <a:t>）</a:t>
              </a:r>
              <a:endParaRPr lang="en-US" altLang="ja-JP" sz="3000">
                <a:solidFill>
                  <a:srgbClr val="FFFFFF"/>
                </a:solidFill>
                <a:latin typeface="宋体" panose="02010600030101010101" pitchFamily="2" charset="-122"/>
                <a:ea typeface="宋体" panose="02010600030101010101" pitchFamily="2" charset="-122"/>
                <a:sym typeface="宋体" panose="02010600030101010101" pitchFamily="2" charset="-122"/>
              </a:endParaRPr>
            </a:p>
            <a:p>
              <a:pPr eaLnBrk="1">
                <a:lnSpc>
                  <a:spcPct val="115000"/>
                </a:lnSpc>
                <a:spcBef>
                  <a:spcPts val="1000"/>
                </a:spcBef>
                <a:buFontTx/>
                <a:buAutoNum type="arabicPeriod"/>
              </a:pPr>
              <a:r>
                <a:rPr lang="ja-JP" altLang="en-US" sz="3000">
                  <a:solidFill>
                    <a:srgbClr val="FFFFFF"/>
                  </a:solidFill>
                  <a:latin typeface="宋体" panose="02010600030101010101" pitchFamily="2" charset="-122"/>
                  <a:ea typeface="宋体" panose="02010600030101010101" pitchFamily="2" charset="-122"/>
                  <a:sym typeface="宋体" panose="02010600030101010101" pitchFamily="2" charset="-122"/>
                </a:rPr>
                <a:t>长老领导执事（腓</a:t>
              </a:r>
              <a:r>
                <a:rPr lang="en-US" altLang="ja-JP" sz="3000">
                  <a:solidFill>
                    <a:srgbClr val="FFFFFF"/>
                  </a:solidFill>
                  <a:latin typeface="宋体" panose="02010600030101010101" pitchFamily="2" charset="-122"/>
                  <a:ea typeface="宋体" panose="02010600030101010101" pitchFamily="2" charset="-122"/>
                  <a:sym typeface="宋体" panose="02010600030101010101" pitchFamily="2" charset="-122"/>
                </a:rPr>
                <a:t>1:1</a:t>
              </a:r>
              <a:r>
                <a:rPr lang="ja-JP" altLang="en-US" sz="3000">
                  <a:solidFill>
                    <a:srgbClr val="FFFFFF"/>
                  </a:solidFill>
                  <a:latin typeface="宋体" panose="02010600030101010101" pitchFamily="2" charset="-122"/>
                  <a:ea typeface="宋体" panose="02010600030101010101" pitchFamily="2" charset="-122"/>
                  <a:sym typeface="宋体" panose="02010600030101010101" pitchFamily="2" charset="-122"/>
                </a:rPr>
                <a:t>）</a:t>
              </a:r>
              <a:endParaRPr lang="en-US" altLang="ja-JP" sz="3000">
                <a:solidFill>
                  <a:srgbClr val="FFFFFF"/>
                </a:solidFill>
                <a:latin typeface="宋体" panose="02010600030101010101" pitchFamily="2" charset="-122"/>
                <a:ea typeface="宋体" panose="02010600030101010101" pitchFamily="2" charset="-122"/>
                <a:sym typeface="宋体" panose="02010600030101010101" pitchFamily="2" charset="-122"/>
              </a:endParaRPr>
            </a:p>
            <a:p>
              <a:pPr eaLnBrk="1">
                <a:lnSpc>
                  <a:spcPct val="115000"/>
                </a:lnSpc>
                <a:spcBef>
                  <a:spcPts val="1000"/>
                </a:spcBef>
              </a:pPr>
              <a:endParaRPr lang="en-US" altLang="en-US" sz="3000">
                <a:solidFill>
                  <a:srgbClr val="FFFFFF"/>
                </a:solidFill>
                <a:latin typeface="Calibri" panose="020F0502020204030204" pitchFamily="34" charset="0"/>
                <a:cs typeface="Calibri" panose="020F0502020204030204" pitchFamily="34" charset="0"/>
                <a:sym typeface="Calibri" panose="020F0502020204030204" pitchFamily="34" charset="0"/>
              </a:endParaRPr>
            </a:p>
          </p:txBody>
        </p:sp>
      </p:grpSp>
      <p:sp>
        <p:nvSpPr>
          <p:cNvPr id="86022" name="AutoShape 6">
            <a:extLst>
              <a:ext uri="{FF2B5EF4-FFF2-40B4-BE49-F238E27FC236}">
                <a16:creationId xmlns:a16="http://schemas.microsoft.com/office/drawing/2014/main" id="{5DAF99CE-404D-5947-B0BE-05711A7B735C}"/>
              </a:ext>
            </a:extLst>
          </p:cNvPr>
          <p:cNvSpPr>
            <a:spLocks/>
          </p:cNvSpPr>
          <p:nvPr/>
        </p:nvSpPr>
        <p:spPr bwMode="auto">
          <a:xfrm rot="16200000">
            <a:off x="-1172369" y="1232694"/>
            <a:ext cx="2855913" cy="5111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99CC"/>
          </a:solidFill>
          <a:ln w="25400" cap="flat" cmpd="sng">
            <a:solidFill>
              <a:srgbClr val="FFFFFF"/>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0000"/>
              </a:lnSpc>
              <a:spcBef>
                <a:spcPts val="600"/>
              </a:spcBef>
              <a:defRPr/>
            </a:pPr>
            <a:r>
              <a:rPr lang="en-US" altLang="en-US" sz="2800" i="1">
                <a:solidFill>
                  <a:srgbClr val="0099CC"/>
                </a:solidFill>
              </a:rPr>
              <a:t>INTRODUCTION</a:t>
            </a:r>
            <a:endParaRPr lang="en-US" altLang="en-US"/>
          </a:p>
        </p:txBody>
      </p:sp>
      <p:sp>
        <p:nvSpPr>
          <p:cNvPr id="86023" name="AutoShape 7">
            <a:extLst>
              <a:ext uri="{FF2B5EF4-FFF2-40B4-BE49-F238E27FC236}">
                <a16:creationId xmlns:a16="http://schemas.microsoft.com/office/drawing/2014/main" id="{3706694A-C971-BE44-AA02-0ADB17ECBF04}"/>
              </a:ext>
            </a:extLst>
          </p:cNvPr>
          <p:cNvSpPr>
            <a:spLocks/>
          </p:cNvSpPr>
          <p:nvPr/>
        </p:nvSpPr>
        <p:spPr bwMode="auto">
          <a:xfrm rot="16200000">
            <a:off x="-313531" y="3294856"/>
            <a:ext cx="1138238" cy="5111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99CC"/>
          </a:solidFill>
          <a:ln w="25400" cap="flat" cmpd="sng">
            <a:solidFill>
              <a:srgbClr val="FFFFFF"/>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0000"/>
              </a:lnSpc>
              <a:spcBef>
                <a:spcPts val="600"/>
              </a:spcBef>
              <a:defRPr/>
            </a:pPr>
            <a:r>
              <a:rPr lang="en-US" altLang="en-US" sz="2800" i="1">
                <a:solidFill>
                  <a:srgbClr val="FFFFFF"/>
                </a:solidFill>
                <a:effectLst>
                  <a:outerShdw blurRad="38100" dist="38100" dir="2700000" algn="tl">
                    <a:srgbClr val="000000"/>
                  </a:outerShdw>
                </a:effectLst>
              </a:rPr>
              <a:t>BODY</a:t>
            </a:r>
            <a:endParaRPr lang="en-US" altLang="en-US"/>
          </a:p>
        </p:txBody>
      </p:sp>
      <p:sp>
        <p:nvSpPr>
          <p:cNvPr id="86024" name="AutoShape 8">
            <a:extLst>
              <a:ext uri="{FF2B5EF4-FFF2-40B4-BE49-F238E27FC236}">
                <a16:creationId xmlns:a16="http://schemas.microsoft.com/office/drawing/2014/main" id="{D0B543C8-DB71-614C-8D2D-0CE92FD89658}"/>
              </a:ext>
            </a:extLst>
          </p:cNvPr>
          <p:cNvSpPr>
            <a:spLocks/>
          </p:cNvSpPr>
          <p:nvPr/>
        </p:nvSpPr>
        <p:spPr bwMode="auto">
          <a:xfrm>
            <a:off x="1073150" y="-9525"/>
            <a:ext cx="4460875" cy="7143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defRPr/>
            </a:pPr>
            <a:r>
              <a:rPr lang="ja-JP" altLang="en-US" sz="4900">
                <a:solidFill>
                  <a:srgbClr val="F7A40D"/>
                </a:solidFill>
                <a:effectLst>
                  <a:outerShdw blurRad="38100" dist="38100" dir="2700000" algn="tl">
                    <a:srgbClr val="000000"/>
                  </a:outerShdw>
                </a:effectLst>
                <a:latin typeface="SimSun" pitchFamily="2" charset="-122"/>
                <a:ea typeface="SimSun" pitchFamily="2" charset="-122"/>
                <a:sym typeface="SimSun" pitchFamily="2" charset="-122"/>
              </a:rPr>
              <a:t>长老的牧养职分</a:t>
            </a:r>
            <a:endParaRPr lang="en-US" altLang="en-US"/>
          </a:p>
        </p:txBody>
      </p:sp>
    </p:spTree>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8434" name="Rectangle 2">
            <a:extLst>
              <a:ext uri="{FF2B5EF4-FFF2-40B4-BE49-F238E27FC236}">
                <a16:creationId xmlns:a16="http://schemas.microsoft.com/office/drawing/2014/main" id="{FC92D773-04D9-8C48-AA5A-631EE2989C4B}"/>
              </a:ext>
            </a:extLst>
          </p:cNvPr>
          <p:cNvSpPr>
            <a:spLocks noGrp="1" noChangeArrowheads="1"/>
          </p:cNvSpPr>
          <p:nvPr>
            <p:ph type="title" idx="4294967295"/>
          </p:nvPr>
        </p:nvSpPr>
        <p:spPr>
          <a:xfrm>
            <a:off x="152400" y="76200"/>
            <a:ext cx="8915400" cy="838200"/>
          </a:xfrm>
          <a:effectLst>
            <a:outerShdw blurRad="38100" dist="38099" dir="2700000" algn="ctr" rotWithShape="0">
              <a:srgbClr val="000000">
                <a:alpha val="99962"/>
              </a:srgbClr>
            </a:outerShdw>
          </a:effectLst>
        </p:spPr>
        <p:txBody>
          <a:bodyPr/>
          <a:lstStyle/>
          <a:p>
            <a:pPr>
              <a:defRPr/>
            </a:pPr>
            <a:r>
              <a:rPr lang="zh-TW" altLang="en-US" sz="4000">
                <a:solidFill>
                  <a:srgbClr val="FFFFFF"/>
                </a:solidFill>
                <a:latin typeface="Arial" pitchFamily="34" charset="0"/>
                <a:ea typeface="MS PGothic" pitchFamily="34" charset="-128"/>
              </a:rPr>
              <a:t>长老的三个牧养工作</a:t>
            </a:r>
          </a:p>
        </p:txBody>
      </p:sp>
      <p:sp>
        <p:nvSpPr>
          <p:cNvPr id="658438" name="Oval 6">
            <a:extLst>
              <a:ext uri="{FF2B5EF4-FFF2-40B4-BE49-F238E27FC236}">
                <a16:creationId xmlns:a16="http://schemas.microsoft.com/office/drawing/2014/main" id="{FB5CAB07-5ABE-2945-9955-FDFD64EBC231}"/>
              </a:ext>
            </a:extLst>
          </p:cNvPr>
          <p:cNvSpPr>
            <a:spLocks noChangeArrowheads="1"/>
          </p:cNvSpPr>
          <p:nvPr/>
        </p:nvSpPr>
        <p:spPr bwMode="auto">
          <a:xfrm>
            <a:off x="4191000" y="914400"/>
            <a:ext cx="4629150" cy="4419600"/>
          </a:xfrm>
          <a:prstGeom prst="ellipse">
            <a:avLst/>
          </a:prstGeom>
          <a:noFill/>
          <a:ln w="57150">
            <a:solidFill>
              <a:srgbClr val="C9C4FF"/>
            </a:solidFill>
            <a:round/>
            <a:headEnd/>
            <a:tailEnd/>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Times" pitchFamily="2" charset="0"/>
              <a:buChar char="•"/>
              <a:defRPr sz="3200">
                <a:solidFill>
                  <a:schemeClr val="tx1"/>
                </a:solidFill>
                <a:latin typeface="Trebuchet MS" panose="020B0703020202090204" pitchFamily="34" charset="0"/>
                <a:ea typeface="Osaka" panose="020B0600000000000000" pitchFamily="34" charset="-128"/>
              </a:defRPr>
            </a:lvl1pPr>
            <a:lvl2pPr marL="742950" indent="-285750">
              <a:spcBef>
                <a:spcPct val="20000"/>
              </a:spcBef>
              <a:buFont typeface="Times" pitchFamily="2" charset="0"/>
              <a:buChar char="•"/>
              <a:defRPr sz="2800">
                <a:solidFill>
                  <a:schemeClr val="tx1"/>
                </a:solidFill>
                <a:latin typeface="Trebuchet MS" panose="020B0703020202090204" pitchFamily="34" charset="0"/>
                <a:ea typeface="Osaka" panose="020B0600000000000000" pitchFamily="34" charset="-128"/>
              </a:defRPr>
            </a:lvl2pPr>
            <a:lvl3pPr marL="1143000" indent="-228600">
              <a:spcBef>
                <a:spcPct val="20000"/>
              </a:spcBef>
              <a:buFont typeface="Times" pitchFamily="2" charset="0"/>
              <a:buChar char="•"/>
              <a:defRPr sz="2400">
                <a:solidFill>
                  <a:schemeClr val="tx1"/>
                </a:solidFill>
                <a:latin typeface="Trebuchet MS" panose="020B0703020202090204" pitchFamily="34" charset="0"/>
                <a:ea typeface="Osaka" panose="020B0600000000000000" pitchFamily="34" charset="-128"/>
              </a:defRPr>
            </a:lvl3pPr>
            <a:lvl4pPr marL="1600200" indent="-228600">
              <a:spcBef>
                <a:spcPct val="20000"/>
              </a:spcBef>
              <a:buFont typeface="Times" pitchFamily="2" charset="0"/>
              <a:buChar char="•"/>
              <a:defRPr sz="2000">
                <a:solidFill>
                  <a:schemeClr val="tx1"/>
                </a:solidFill>
                <a:latin typeface="Trebuchet MS" panose="020B0703020202090204" pitchFamily="34" charset="0"/>
                <a:ea typeface="Osaka" panose="020B0600000000000000" pitchFamily="34" charset="-128"/>
              </a:defRPr>
            </a:lvl4pPr>
            <a:lvl5pPr marL="2057400" indent="-228600">
              <a:spcBef>
                <a:spcPct val="20000"/>
              </a:spcBef>
              <a:buFont typeface="Times" pitchFamily="2" charset="0"/>
              <a:buChar char="•"/>
              <a:defRPr sz="2000">
                <a:solidFill>
                  <a:schemeClr val="tx1"/>
                </a:solidFill>
                <a:latin typeface="Trebuchet MS" panose="020B0703020202090204" pitchFamily="34" charset="0"/>
                <a:ea typeface="Osaka" panose="020B0600000000000000" pitchFamily="34" charset="-128"/>
              </a:defRPr>
            </a:lvl5pPr>
            <a:lvl6pPr marL="2514600" indent="-228600" eaLnBrk="0" fontAlgn="base" hangingPunct="0">
              <a:spcBef>
                <a:spcPct val="20000"/>
              </a:spcBef>
              <a:spcAft>
                <a:spcPct val="0"/>
              </a:spcAft>
              <a:buFont typeface="Times" pitchFamily="2" charset="0"/>
              <a:buChar char="•"/>
              <a:defRPr sz="2000">
                <a:solidFill>
                  <a:schemeClr val="tx1"/>
                </a:solidFill>
                <a:latin typeface="Trebuchet MS" panose="020B0703020202090204" pitchFamily="34" charset="0"/>
                <a:ea typeface="Osaka" panose="020B0600000000000000" pitchFamily="34" charset="-128"/>
              </a:defRPr>
            </a:lvl6pPr>
            <a:lvl7pPr marL="2971800" indent="-228600" eaLnBrk="0" fontAlgn="base" hangingPunct="0">
              <a:spcBef>
                <a:spcPct val="20000"/>
              </a:spcBef>
              <a:spcAft>
                <a:spcPct val="0"/>
              </a:spcAft>
              <a:buFont typeface="Times" pitchFamily="2" charset="0"/>
              <a:buChar char="•"/>
              <a:defRPr sz="2000">
                <a:solidFill>
                  <a:schemeClr val="tx1"/>
                </a:solidFill>
                <a:latin typeface="Trebuchet MS" panose="020B0703020202090204" pitchFamily="34" charset="0"/>
                <a:ea typeface="Osaka" panose="020B0600000000000000" pitchFamily="34" charset="-128"/>
              </a:defRPr>
            </a:lvl7pPr>
            <a:lvl8pPr marL="3429000" indent="-228600" eaLnBrk="0" fontAlgn="base" hangingPunct="0">
              <a:spcBef>
                <a:spcPct val="20000"/>
              </a:spcBef>
              <a:spcAft>
                <a:spcPct val="0"/>
              </a:spcAft>
              <a:buFont typeface="Times" pitchFamily="2" charset="0"/>
              <a:buChar char="•"/>
              <a:defRPr sz="2000">
                <a:solidFill>
                  <a:schemeClr val="tx1"/>
                </a:solidFill>
                <a:latin typeface="Trebuchet MS" panose="020B0703020202090204" pitchFamily="34" charset="0"/>
                <a:ea typeface="Osaka" panose="020B0600000000000000" pitchFamily="34" charset="-128"/>
              </a:defRPr>
            </a:lvl8pPr>
            <a:lvl9pPr marL="3886200" indent="-228600" eaLnBrk="0" fontAlgn="base" hangingPunct="0">
              <a:spcBef>
                <a:spcPct val="20000"/>
              </a:spcBef>
              <a:spcAft>
                <a:spcPct val="0"/>
              </a:spcAft>
              <a:buFont typeface="Times" pitchFamily="2" charset="0"/>
              <a:buChar char="•"/>
              <a:defRPr sz="2000">
                <a:solidFill>
                  <a:schemeClr val="tx1"/>
                </a:solidFill>
                <a:latin typeface="Trebuchet MS" panose="020B0703020202090204" pitchFamily="34" charset="0"/>
                <a:ea typeface="Osaka" panose="020B0600000000000000" pitchFamily="34" charset="-128"/>
              </a:defRPr>
            </a:lvl9pPr>
          </a:lstStyle>
          <a:p>
            <a:pPr eaLnBrk="1" hangingPunct="1">
              <a:spcBef>
                <a:spcPct val="0"/>
              </a:spcBef>
              <a:buFontTx/>
              <a:buNone/>
            </a:pPr>
            <a:endParaRPr lang="en-US" altLang="en-US" sz="1800">
              <a:solidFill>
                <a:srgbClr val="FFFF66"/>
              </a:solidFill>
              <a:latin typeface="Arial" panose="020B0604020202020204" pitchFamily="34" charset="0"/>
              <a:ea typeface="ＭＳ Ｐゴシック" panose="020B0600070205080204" pitchFamily="34" charset="-128"/>
              <a:sym typeface="Arial" panose="020B0604020202020204" pitchFamily="34" charset="0"/>
            </a:endParaRPr>
          </a:p>
        </p:txBody>
      </p:sp>
      <p:sp>
        <p:nvSpPr>
          <p:cNvPr id="658439" name="Text Box 7">
            <a:extLst>
              <a:ext uri="{FF2B5EF4-FFF2-40B4-BE49-F238E27FC236}">
                <a16:creationId xmlns:a16="http://schemas.microsoft.com/office/drawing/2014/main" id="{E5FE39FB-5CCA-1446-A069-B982F633F32A}"/>
              </a:ext>
            </a:extLst>
          </p:cNvPr>
          <p:cNvSpPr txBox="1">
            <a:spLocks noChangeArrowheads="1"/>
          </p:cNvSpPr>
          <p:nvPr/>
        </p:nvSpPr>
        <p:spPr bwMode="auto">
          <a:xfrm>
            <a:off x="5029200" y="1371600"/>
            <a:ext cx="3124200" cy="457200"/>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Times" pitchFamily="2" charset="0"/>
              <a:buChar char="•"/>
              <a:defRPr sz="3200">
                <a:solidFill>
                  <a:schemeClr val="tx1"/>
                </a:solidFill>
                <a:latin typeface="Trebuchet MS" panose="020B0703020202090204" pitchFamily="34" charset="0"/>
                <a:ea typeface="Osaka" panose="020B0600000000000000" pitchFamily="34" charset="-128"/>
              </a:defRPr>
            </a:lvl1pPr>
            <a:lvl2pPr marL="742950" indent="-285750">
              <a:spcBef>
                <a:spcPct val="20000"/>
              </a:spcBef>
              <a:buFont typeface="Times" pitchFamily="2" charset="0"/>
              <a:buChar char="•"/>
              <a:defRPr sz="2800">
                <a:solidFill>
                  <a:schemeClr val="tx1"/>
                </a:solidFill>
                <a:latin typeface="Trebuchet MS" panose="020B0703020202090204" pitchFamily="34" charset="0"/>
                <a:ea typeface="Osaka" panose="020B0600000000000000" pitchFamily="34" charset="-128"/>
              </a:defRPr>
            </a:lvl2pPr>
            <a:lvl3pPr marL="1143000" indent="-228600">
              <a:spcBef>
                <a:spcPct val="20000"/>
              </a:spcBef>
              <a:buFont typeface="Times" pitchFamily="2" charset="0"/>
              <a:buChar char="•"/>
              <a:defRPr sz="2400">
                <a:solidFill>
                  <a:schemeClr val="tx1"/>
                </a:solidFill>
                <a:latin typeface="Trebuchet MS" panose="020B0703020202090204" pitchFamily="34" charset="0"/>
                <a:ea typeface="Osaka" panose="020B0600000000000000" pitchFamily="34" charset="-128"/>
              </a:defRPr>
            </a:lvl3pPr>
            <a:lvl4pPr marL="1600200" indent="-228600">
              <a:spcBef>
                <a:spcPct val="20000"/>
              </a:spcBef>
              <a:buFont typeface="Times" pitchFamily="2" charset="0"/>
              <a:buChar char="•"/>
              <a:defRPr sz="2000">
                <a:solidFill>
                  <a:schemeClr val="tx1"/>
                </a:solidFill>
                <a:latin typeface="Trebuchet MS" panose="020B0703020202090204" pitchFamily="34" charset="0"/>
                <a:ea typeface="Osaka" panose="020B0600000000000000" pitchFamily="34" charset="-128"/>
              </a:defRPr>
            </a:lvl4pPr>
            <a:lvl5pPr marL="2057400" indent="-228600">
              <a:spcBef>
                <a:spcPct val="20000"/>
              </a:spcBef>
              <a:buFont typeface="Times" pitchFamily="2" charset="0"/>
              <a:buChar char="•"/>
              <a:defRPr sz="2000">
                <a:solidFill>
                  <a:schemeClr val="tx1"/>
                </a:solidFill>
                <a:latin typeface="Trebuchet MS" panose="020B0703020202090204" pitchFamily="34" charset="0"/>
                <a:ea typeface="Osaka" panose="020B0600000000000000" pitchFamily="34" charset="-128"/>
              </a:defRPr>
            </a:lvl5pPr>
            <a:lvl6pPr marL="2514600" indent="-228600" eaLnBrk="0" fontAlgn="base" hangingPunct="0">
              <a:spcBef>
                <a:spcPct val="20000"/>
              </a:spcBef>
              <a:spcAft>
                <a:spcPct val="0"/>
              </a:spcAft>
              <a:buFont typeface="Times" pitchFamily="2" charset="0"/>
              <a:buChar char="•"/>
              <a:defRPr sz="2000">
                <a:solidFill>
                  <a:schemeClr val="tx1"/>
                </a:solidFill>
                <a:latin typeface="Trebuchet MS" panose="020B0703020202090204" pitchFamily="34" charset="0"/>
                <a:ea typeface="Osaka" panose="020B0600000000000000" pitchFamily="34" charset="-128"/>
              </a:defRPr>
            </a:lvl6pPr>
            <a:lvl7pPr marL="2971800" indent="-228600" eaLnBrk="0" fontAlgn="base" hangingPunct="0">
              <a:spcBef>
                <a:spcPct val="20000"/>
              </a:spcBef>
              <a:spcAft>
                <a:spcPct val="0"/>
              </a:spcAft>
              <a:buFont typeface="Times" pitchFamily="2" charset="0"/>
              <a:buChar char="•"/>
              <a:defRPr sz="2000">
                <a:solidFill>
                  <a:schemeClr val="tx1"/>
                </a:solidFill>
                <a:latin typeface="Trebuchet MS" panose="020B0703020202090204" pitchFamily="34" charset="0"/>
                <a:ea typeface="Osaka" panose="020B0600000000000000" pitchFamily="34" charset="-128"/>
              </a:defRPr>
            </a:lvl7pPr>
            <a:lvl8pPr marL="3429000" indent="-228600" eaLnBrk="0" fontAlgn="base" hangingPunct="0">
              <a:spcBef>
                <a:spcPct val="20000"/>
              </a:spcBef>
              <a:spcAft>
                <a:spcPct val="0"/>
              </a:spcAft>
              <a:buFont typeface="Times" pitchFamily="2" charset="0"/>
              <a:buChar char="•"/>
              <a:defRPr sz="2000">
                <a:solidFill>
                  <a:schemeClr val="tx1"/>
                </a:solidFill>
                <a:latin typeface="Trebuchet MS" panose="020B0703020202090204" pitchFamily="34" charset="0"/>
                <a:ea typeface="Osaka" panose="020B0600000000000000" pitchFamily="34" charset="-128"/>
              </a:defRPr>
            </a:lvl8pPr>
            <a:lvl9pPr marL="3886200" indent="-228600" eaLnBrk="0" fontAlgn="base" hangingPunct="0">
              <a:spcBef>
                <a:spcPct val="20000"/>
              </a:spcBef>
              <a:spcAft>
                <a:spcPct val="0"/>
              </a:spcAft>
              <a:buFont typeface="Times" pitchFamily="2" charset="0"/>
              <a:buChar char="•"/>
              <a:defRPr sz="2000">
                <a:solidFill>
                  <a:schemeClr val="tx1"/>
                </a:solidFill>
                <a:latin typeface="Trebuchet MS" panose="020B0703020202090204" pitchFamily="34" charset="0"/>
                <a:ea typeface="Osaka" panose="020B0600000000000000" pitchFamily="34" charset="-128"/>
              </a:defRPr>
            </a:lvl9pPr>
          </a:lstStyle>
          <a:p>
            <a:pPr algn="ctr">
              <a:spcBef>
                <a:spcPct val="0"/>
              </a:spcBef>
              <a:buFontTx/>
              <a:buNone/>
            </a:pPr>
            <a:r>
              <a:rPr lang="zh-TW" altLang="en-US" sz="2400" b="1">
                <a:solidFill>
                  <a:srgbClr val="C9C4FF"/>
                </a:solidFill>
                <a:latin typeface="Arial" panose="020B0604020202020204" pitchFamily="34" charset="0"/>
                <a:ea typeface="ＭＳ Ｐゴシック" panose="020B0600070205080204" pitchFamily="34" charset="-128"/>
                <a:sym typeface="Arial" panose="020B0604020202020204" pitchFamily="34" charset="0"/>
              </a:rPr>
              <a:t>教导</a:t>
            </a:r>
          </a:p>
        </p:txBody>
      </p:sp>
      <p:sp>
        <p:nvSpPr>
          <p:cNvPr id="658440" name="Text Box 8">
            <a:extLst>
              <a:ext uri="{FF2B5EF4-FFF2-40B4-BE49-F238E27FC236}">
                <a16:creationId xmlns:a16="http://schemas.microsoft.com/office/drawing/2014/main" id="{03591837-6040-9342-84D3-FD0634D8A1C0}"/>
              </a:ext>
            </a:extLst>
          </p:cNvPr>
          <p:cNvSpPr txBox="1">
            <a:spLocks noChangeArrowheads="1"/>
          </p:cNvSpPr>
          <p:nvPr/>
        </p:nvSpPr>
        <p:spPr bwMode="auto">
          <a:xfrm>
            <a:off x="6553200" y="1981200"/>
            <a:ext cx="1906588" cy="830263"/>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Times" pitchFamily="2" charset="0"/>
              <a:buChar char="•"/>
              <a:defRPr sz="3200">
                <a:solidFill>
                  <a:schemeClr val="tx1"/>
                </a:solidFill>
                <a:latin typeface="Trebuchet MS" panose="020B0703020202090204" pitchFamily="34" charset="0"/>
                <a:ea typeface="Osaka" panose="020B0600000000000000" pitchFamily="34" charset="-128"/>
              </a:defRPr>
            </a:lvl1pPr>
            <a:lvl2pPr marL="742950" indent="-285750">
              <a:spcBef>
                <a:spcPct val="20000"/>
              </a:spcBef>
              <a:buFont typeface="Times" pitchFamily="2" charset="0"/>
              <a:buChar char="•"/>
              <a:defRPr sz="2800">
                <a:solidFill>
                  <a:schemeClr val="tx1"/>
                </a:solidFill>
                <a:latin typeface="Trebuchet MS" panose="020B0703020202090204" pitchFamily="34" charset="0"/>
                <a:ea typeface="Osaka" panose="020B0600000000000000" pitchFamily="34" charset="-128"/>
              </a:defRPr>
            </a:lvl2pPr>
            <a:lvl3pPr marL="1143000" indent="-228600">
              <a:spcBef>
                <a:spcPct val="20000"/>
              </a:spcBef>
              <a:buFont typeface="Times" pitchFamily="2" charset="0"/>
              <a:buChar char="•"/>
              <a:defRPr sz="2400">
                <a:solidFill>
                  <a:schemeClr val="tx1"/>
                </a:solidFill>
                <a:latin typeface="Trebuchet MS" panose="020B0703020202090204" pitchFamily="34" charset="0"/>
                <a:ea typeface="Osaka" panose="020B0600000000000000" pitchFamily="34" charset="-128"/>
              </a:defRPr>
            </a:lvl3pPr>
            <a:lvl4pPr marL="1600200" indent="-228600">
              <a:spcBef>
                <a:spcPct val="20000"/>
              </a:spcBef>
              <a:buFont typeface="Times" pitchFamily="2" charset="0"/>
              <a:buChar char="•"/>
              <a:defRPr sz="2000">
                <a:solidFill>
                  <a:schemeClr val="tx1"/>
                </a:solidFill>
                <a:latin typeface="Trebuchet MS" panose="020B0703020202090204" pitchFamily="34" charset="0"/>
                <a:ea typeface="Osaka" panose="020B0600000000000000" pitchFamily="34" charset="-128"/>
              </a:defRPr>
            </a:lvl4pPr>
            <a:lvl5pPr marL="2057400" indent="-228600">
              <a:spcBef>
                <a:spcPct val="20000"/>
              </a:spcBef>
              <a:buFont typeface="Times" pitchFamily="2" charset="0"/>
              <a:buChar char="•"/>
              <a:defRPr sz="2000">
                <a:solidFill>
                  <a:schemeClr val="tx1"/>
                </a:solidFill>
                <a:latin typeface="Trebuchet MS" panose="020B0703020202090204" pitchFamily="34" charset="0"/>
                <a:ea typeface="Osaka" panose="020B0600000000000000" pitchFamily="34" charset="-128"/>
              </a:defRPr>
            </a:lvl5pPr>
            <a:lvl6pPr marL="2514600" indent="-228600" eaLnBrk="0" fontAlgn="base" hangingPunct="0">
              <a:spcBef>
                <a:spcPct val="20000"/>
              </a:spcBef>
              <a:spcAft>
                <a:spcPct val="0"/>
              </a:spcAft>
              <a:buFont typeface="Times" pitchFamily="2" charset="0"/>
              <a:buChar char="•"/>
              <a:defRPr sz="2000">
                <a:solidFill>
                  <a:schemeClr val="tx1"/>
                </a:solidFill>
                <a:latin typeface="Trebuchet MS" panose="020B0703020202090204" pitchFamily="34" charset="0"/>
                <a:ea typeface="Osaka" panose="020B0600000000000000" pitchFamily="34" charset="-128"/>
              </a:defRPr>
            </a:lvl6pPr>
            <a:lvl7pPr marL="2971800" indent="-228600" eaLnBrk="0" fontAlgn="base" hangingPunct="0">
              <a:spcBef>
                <a:spcPct val="20000"/>
              </a:spcBef>
              <a:spcAft>
                <a:spcPct val="0"/>
              </a:spcAft>
              <a:buFont typeface="Times" pitchFamily="2" charset="0"/>
              <a:buChar char="•"/>
              <a:defRPr sz="2000">
                <a:solidFill>
                  <a:schemeClr val="tx1"/>
                </a:solidFill>
                <a:latin typeface="Trebuchet MS" panose="020B0703020202090204" pitchFamily="34" charset="0"/>
                <a:ea typeface="Osaka" panose="020B0600000000000000" pitchFamily="34" charset="-128"/>
              </a:defRPr>
            </a:lvl7pPr>
            <a:lvl8pPr marL="3429000" indent="-228600" eaLnBrk="0" fontAlgn="base" hangingPunct="0">
              <a:spcBef>
                <a:spcPct val="20000"/>
              </a:spcBef>
              <a:spcAft>
                <a:spcPct val="0"/>
              </a:spcAft>
              <a:buFont typeface="Times" pitchFamily="2" charset="0"/>
              <a:buChar char="•"/>
              <a:defRPr sz="2000">
                <a:solidFill>
                  <a:schemeClr val="tx1"/>
                </a:solidFill>
                <a:latin typeface="Trebuchet MS" panose="020B0703020202090204" pitchFamily="34" charset="0"/>
                <a:ea typeface="Osaka" panose="020B0600000000000000" pitchFamily="34" charset="-128"/>
              </a:defRPr>
            </a:lvl8pPr>
            <a:lvl9pPr marL="3886200" indent="-228600" eaLnBrk="0" fontAlgn="base" hangingPunct="0">
              <a:spcBef>
                <a:spcPct val="20000"/>
              </a:spcBef>
              <a:spcAft>
                <a:spcPct val="0"/>
              </a:spcAft>
              <a:buFont typeface="Times" pitchFamily="2" charset="0"/>
              <a:buChar char="•"/>
              <a:defRPr sz="2000">
                <a:solidFill>
                  <a:schemeClr val="tx1"/>
                </a:solidFill>
                <a:latin typeface="Trebuchet MS" panose="020B0703020202090204" pitchFamily="34" charset="0"/>
                <a:ea typeface="Osaka" panose="020B0600000000000000" pitchFamily="34" charset="-128"/>
              </a:defRPr>
            </a:lvl9pPr>
          </a:lstStyle>
          <a:p>
            <a:pPr algn="ctr">
              <a:spcBef>
                <a:spcPct val="0"/>
              </a:spcBef>
              <a:buFontTx/>
              <a:buNone/>
            </a:pPr>
            <a:r>
              <a:rPr lang="zh-TW" altLang="en-US" sz="2400" b="1">
                <a:solidFill>
                  <a:srgbClr val="C9C4FF"/>
                </a:solidFill>
                <a:latin typeface="Arial" panose="020B0604020202020204" pitchFamily="34" charset="0"/>
                <a:ea typeface="ＭＳ Ｐゴシック" panose="020B0600070205080204" pitchFamily="34" charset="-128"/>
                <a:sym typeface="Arial" panose="020B0604020202020204" pitchFamily="34" charset="0"/>
              </a:rPr>
              <a:t>提前</a:t>
            </a:r>
            <a:r>
              <a:rPr lang="en-US" altLang="zh-TW" sz="2400" b="1">
                <a:solidFill>
                  <a:srgbClr val="C9C4FF"/>
                </a:solidFill>
                <a:latin typeface="Arial" panose="020B0604020202020204" pitchFamily="34" charset="0"/>
                <a:ea typeface="ＭＳ Ｐゴシック" panose="020B0600070205080204" pitchFamily="34" charset="-128"/>
                <a:sym typeface="Arial" panose="020B0604020202020204" pitchFamily="34" charset="0"/>
              </a:rPr>
              <a:t>3:2</a:t>
            </a:r>
            <a:r>
              <a:rPr lang="zh-TW" altLang="en-US" sz="2400" b="1">
                <a:solidFill>
                  <a:srgbClr val="C9C4FF"/>
                </a:solidFill>
                <a:latin typeface="Arial" panose="020B0604020202020204" pitchFamily="34" charset="0"/>
                <a:ea typeface="ＭＳ Ｐゴシック" panose="020B0600070205080204" pitchFamily="34" charset="-128"/>
                <a:sym typeface="Arial" panose="020B0604020202020204" pitchFamily="34" charset="0"/>
              </a:rPr>
              <a:t>；</a:t>
            </a:r>
            <a:r>
              <a:rPr lang="en-US" altLang="zh-TW" sz="2400" b="1">
                <a:solidFill>
                  <a:srgbClr val="C9C4FF"/>
                </a:solidFill>
                <a:latin typeface="Arial" panose="020B0604020202020204" pitchFamily="34" charset="0"/>
                <a:ea typeface="ＭＳ Ｐゴシック" panose="020B0600070205080204" pitchFamily="34" charset="-128"/>
                <a:sym typeface="Arial" panose="020B0604020202020204" pitchFamily="34" charset="0"/>
              </a:rPr>
              <a:t>5:17</a:t>
            </a:r>
          </a:p>
        </p:txBody>
      </p:sp>
      <p:sp>
        <p:nvSpPr>
          <p:cNvPr id="343045" name="Text Box 14">
            <a:extLst>
              <a:ext uri="{FF2B5EF4-FFF2-40B4-BE49-F238E27FC236}">
                <a16:creationId xmlns:a16="http://schemas.microsoft.com/office/drawing/2014/main" id="{915C6587-0E0A-4F42-B1D7-40624B509CAE}"/>
              </a:ext>
            </a:extLst>
          </p:cNvPr>
          <p:cNvSpPr txBox="1">
            <a:spLocks noChangeArrowheads="1"/>
          </p:cNvSpPr>
          <p:nvPr/>
        </p:nvSpPr>
        <p:spPr bwMode="auto">
          <a:xfrm>
            <a:off x="8027988" y="0"/>
            <a:ext cx="1116012" cy="461963"/>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2400" b="1">
                <a:solidFill>
                  <a:srgbClr val="FFFFFF"/>
                </a:solidFill>
                <a:sym typeface="Arial" panose="020B0604020202020204" pitchFamily="34" charset="0"/>
              </a:rPr>
              <a:t>236c1</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658439"/>
                                        </p:tgtEl>
                                        <p:attrNameLst>
                                          <p:attrName>style.visibility</p:attrName>
                                        </p:attrNameLst>
                                      </p:cBhvr>
                                      <p:to>
                                        <p:strVal val="visible"/>
                                      </p:to>
                                    </p:set>
                                    <p:anim calcmode="lin" valueType="num">
                                      <p:cBhvr>
                                        <p:cTn id="7" dur="1000" fill="hold"/>
                                        <p:tgtEl>
                                          <p:spTgt spid="658439"/>
                                        </p:tgtEl>
                                        <p:attrNameLst>
                                          <p:attrName>ppt_w</p:attrName>
                                        </p:attrNameLst>
                                      </p:cBhvr>
                                      <p:tavLst>
                                        <p:tav tm="0">
                                          <p:val>
                                            <p:strVal val="#ppt_w+.3"/>
                                          </p:val>
                                        </p:tav>
                                        <p:tav tm="100000">
                                          <p:val>
                                            <p:strVal val="#ppt_w"/>
                                          </p:val>
                                        </p:tav>
                                      </p:tavLst>
                                    </p:anim>
                                    <p:anim calcmode="lin" valueType="num">
                                      <p:cBhvr>
                                        <p:cTn id="8" dur="1000" fill="hold"/>
                                        <p:tgtEl>
                                          <p:spTgt spid="658439"/>
                                        </p:tgtEl>
                                        <p:attrNameLst>
                                          <p:attrName>ppt_h</p:attrName>
                                        </p:attrNameLst>
                                      </p:cBhvr>
                                      <p:tavLst>
                                        <p:tav tm="0">
                                          <p:val>
                                            <p:strVal val="#ppt_h"/>
                                          </p:val>
                                        </p:tav>
                                        <p:tav tm="100000">
                                          <p:val>
                                            <p:strVal val="#ppt_h"/>
                                          </p:val>
                                        </p:tav>
                                      </p:tavLst>
                                    </p:anim>
                                    <p:animEffect transition="in" filter="fade">
                                      <p:cBhvr>
                                        <p:cTn id="9" dur="1000"/>
                                        <p:tgtEl>
                                          <p:spTgt spid="658439"/>
                                        </p:tgtEl>
                                      </p:cBhvr>
                                    </p:animEffect>
                                  </p:childTnLst>
                                </p:cTn>
                              </p:par>
                            </p:childTnLst>
                          </p:cTn>
                        </p:par>
                        <p:par>
                          <p:cTn id="10" fill="hold" nodeType="afterGroup">
                            <p:stCondLst>
                              <p:cond delay="1000"/>
                            </p:stCondLst>
                            <p:childTnLst>
                              <p:par>
                                <p:cTn id="11" presetID="50" presetClass="entr" presetSubtype="0" decel="100000" fill="hold" grpId="0" nodeType="afterEffect">
                                  <p:stCondLst>
                                    <p:cond delay="0"/>
                                  </p:stCondLst>
                                  <p:childTnLst>
                                    <p:set>
                                      <p:cBhvr>
                                        <p:cTn id="12" dur="1" fill="hold">
                                          <p:stCondLst>
                                            <p:cond delay="0"/>
                                          </p:stCondLst>
                                        </p:cTn>
                                        <p:tgtEl>
                                          <p:spTgt spid="658438"/>
                                        </p:tgtEl>
                                        <p:attrNameLst>
                                          <p:attrName>style.visibility</p:attrName>
                                        </p:attrNameLst>
                                      </p:cBhvr>
                                      <p:to>
                                        <p:strVal val="visible"/>
                                      </p:to>
                                    </p:set>
                                    <p:anim calcmode="lin" valueType="num">
                                      <p:cBhvr>
                                        <p:cTn id="13" dur="1000" fill="hold"/>
                                        <p:tgtEl>
                                          <p:spTgt spid="658438"/>
                                        </p:tgtEl>
                                        <p:attrNameLst>
                                          <p:attrName>ppt_w</p:attrName>
                                        </p:attrNameLst>
                                      </p:cBhvr>
                                      <p:tavLst>
                                        <p:tav tm="0">
                                          <p:val>
                                            <p:strVal val="#ppt_w+.3"/>
                                          </p:val>
                                        </p:tav>
                                        <p:tav tm="100000">
                                          <p:val>
                                            <p:strVal val="#ppt_w"/>
                                          </p:val>
                                        </p:tav>
                                      </p:tavLst>
                                    </p:anim>
                                    <p:anim calcmode="lin" valueType="num">
                                      <p:cBhvr>
                                        <p:cTn id="14" dur="1000" fill="hold"/>
                                        <p:tgtEl>
                                          <p:spTgt spid="658438"/>
                                        </p:tgtEl>
                                        <p:attrNameLst>
                                          <p:attrName>ppt_h</p:attrName>
                                        </p:attrNameLst>
                                      </p:cBhvr>
                                      <p:tavLst>
                                        <p:tav tm="0">
                                          <p:val>
                                            <p:strVal val="#ppt_h"/>
                                          </p:val>
                                        </p:tav>
                                        <p:tav tm="100000">
                                          <p:val>
                                            <p:strVal val="#ppt_h"/>
                                          </p:val>
                                        </p:tav>
                                      </p:tavLst>
                                    </p:anim>
                                    <p:animEffect transition="in" filter="fade">
                                      <p:cBhvr>
                                        <p:cTn id="15" dur="1000"/>
                                        <p:tgtEl>
                                          <p:spTgt spid="658438"/>
                                        </p:tgtEl>
                                      </p:cBhvr>
                                    </p:animEffect>
                                  </p:childTnLst>
                                </p:cTn>
                              </p:par>
                            </p:childTnLst>
                          </p:cTn>
                        </p:par>
                        <p:par>
                          <p:cTn id="16" fill="hold" nodeType="afterGroup">
                            <p:stCondLst>
                              <p:cond delay="2000"/>
                            </p:stCondLst>
                            <p:childTnLst>
                              <p:par>
                                <p:cTn id="17" presetID="50" presetClass="entr" presetSubtype="0" decel="100000" fill="hold" grpId="0" nodeType="afterEffect">
                                  <p:stCondLst>
                                    <p:cond delay="0"/>
                                  </p:stCondLst>
                                  <p:childTnLst>
                                    <p:set>
                                      <p:cBhvr>
                                        <p:cTn id="18" dur="1" fill="hold">
                                          <p:stCondLst>
                                            <p:cond delay="0"/>
                                          </p:stCondLst>
                                        </p:cTn>
                                        <p:tgtEl>
                                          <p:spTgt spid="658440"/>
                                        </p:tgtEl>
                                        <p:attrNameLst>
                                          <p:attrName>style.visibility</p:attrName>
                                        </p:attrNameLst>
                                      </p:cBhvr>
                                      <p:to>
                                        <p:strVal val="visible"/>
                                      </p:to>
                                    </p:set>
                                    <p:anim calcmode="lin" valueType="num">
                                      <p:cBhvr>
                                        <p:cTn id="19" dur="1000" fill="hold"/>
                                        <p:tgtEl>
                                          <p:spTgt spid="658440"/>
                                        </p:tgtEl>
                                        <p:attrNameLst>
                                          <p:attrName>ppt_w</p:attrName>
                                        </p:attrNameLst>
                                      </p:cBhvr>
                                      <p:tavLst>
                                        <p:tav tm="0">
                                          <p:val>
                                            <p:strVal val="#ppt_w+.3"/>
                                          </p:val>
                                        </p:tav>
                                        <p:tav tm="100000">
                                          <p:val>
                                            <p:strVal val="#ppt_w"/>
                                          </p:val>
                                        </p:tav>
                                      </p:tavLst>
                                    </p:anim>
                                    <p:anim calcmode="lin" valueType="num">
                                      <p:cBhvr>
                                        <p:cTn id="20" dur="1000" fill="hold"/>
                                        <p:tgtEl>
                                          <p:spTgt spid="658440"/>
                                        </p:tgtEl>
                                        <p:attrNameLst>
                                          <p:attrName>ppt_h</p:attrName>
                                        </p:attrNameLst>
                                      </p:cBhvr>
                                      <p:tavLst>
                                        <p:tav tm="0">
                                          <p:val>
                                            <p:strVal val="#ppt_h"/>
                                          </p:val>
                                        </p:tav>
                                        <p:tav tm="100000">
                                          <p:val>
                                            <p:strVal val="#ppt_h"/>
                                          </p:val>
                                        </p:tav>
                                      </p:tavLst>
                                    </p:anim>
                                    <p:animEffect transition="in" filter="fade">
                                      <p:cBhvr>
                                        <p:cTn id="21" dur="1000"/>
                                        <p:tgtEl>
                                          <p:spTgt spid="6584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8438" grpId="0" animBg="1"/>
      <p:bldP spid="658439" grpId="0"/>
      <p:bldP spid="658440"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AutoShape 1">
            <a:extLst>
              <a:ext uri="{FF2B5EF4-FFF2-40B4-BE49-F238E27FC236}">
                <a16:creationId xmlns:a16="http://schemas.microsoft.com/office/drawing/2014/main" id="{310E0C2D-3D99-5743-8DB2-EB12B4F7C628}"/>
              </a:ext>
            </a:extLst>
          </p:cNvPr>
          <p:cNvSpPr>
            <a:spLocks/>
          </p:cNvSpPr>
          <p:nvPr/>
        </p:nvSpPr>
        <p:spPr bwMode="auto">
          <a:xfrm>
            <a:off x="6553200" y="6245225"/>
            <a:ext cx="2133600" cy="287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r" eaLnBrk="1">
              <a:defRPr/>
            </a:pPr>
            <a:fld id="{FC085DE6-DDD4-FB43-9266-77D471178096}" type="slidenum">
              <a:rPr lang="en-US" altLang="en-US" sz="1400"/>
              <a:pPr algn="r" eaLnBrk="1">
                <a:defRPr/>
              </a:pPr>
              <a:t>47</a:t>
            </a:fld>
            <a:endParaRPr lang="en-US" altLang="en-US"/>
          </a:p>
        </p:txBody>
      </p:sp>
      <p:pic>
        <p:nvPicPr>
          <p:cNvPr id="88066" name="Picture 2" descr="image.png">
            <a:extLst>
              <a:ext uri="{FF2B5EF4-FFF2-40B4-BE49-F238E27FC236}">
                <a16:creationId xmlns:a16="http://schemas.microsoft.com/office/drawing/2014/main" id="{224ADD85-F20F-5B45-8C08-3362DFD46991}"/>
              </a:ext>
            </a:extLst>
          </p:cNvPr>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836613" y="1984375"/>
            <a:ext cx="7086600" cy="4645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88067" name="AutoShape 3">
            <a:extLst>
              <a:ext uri="{FF2B5EF4-FFF2-40B4-BE49-F238E27FC236}">
                <a16:creationId xmlns:a16="http://schemas.microsoft.com/office/drawing/2014/main" id="{FEC317EE-CFB4-524F-9AC0-651A564F3785}"/>
              </a:ext>
            </a:extLst>
          </p:cNvPr>
          <p:cNvSpPr>
            <a:spLocks/>
          </p:cNvSpPr>
          <p:nvPr/>
        </p:nvSpPr>
        <p:spPr bwMode="auto">
          <a:xfrm>
            <a:off x="3276600" y="3008313"/>
            <a:ext cx="2286000" cy="6159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rgbClr val="000082"/>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defRPr/>
            </a:pPr>
            <a:r>
              <a:rPr lang="ja-JP" altLang="en-US" sz="3700">
                <a:solidFill>
                  <a:srgbClr val="FFFFFF"/>
                </a:solidFill>
                <a:latin typeface="SimSun" pitchFamily="2" charset="-122"/>
                <a:ea typeface="SimSun" pitchFamily="2" charset="-122"/>
                <a:sym typeface="SimSun" pitchFamily="2" charset="-122"/>
              </a:rPr>
              <a:t>主任牧师</a:t>
            </a:r>
            <a:endParaRPr lang="en-US" altLang="en-US"/>
          </a:p>
        </p:txBody>
      </p:sp>
      <p:sp>
        <p:nvSpPr>
          <p:cNvPr id="88068" name="AutoShape 4">
            <a:extLst>
              <a:ext uri="{FF2B5EF4-FFF2-40B4-BE49-F238E27FC236}">
                <a16:creationId xmlns:a16="http://schemas.microsoft.com/office/drawing/2014/main" id="{B5210BB1-A5DF-CD4C-B0F0-3DB57CF8E67C}"/>
              </a:ext>
            </a:extLst>
          </p:cNvPr>
          <p:cNvSpPr>
            <a:spLocks/>
          </p:cNvSpPr>
          <p:nvPr/>
        </p:nvSpPr>
        <p:spPr bwMode="auto">
          <a:xfrm>
            <a:off x="2743200" y="4306888"/>
            <a:ext cx="3352800" cy="1006475"/>
          </a:xfrm>
          <a:custGeom>
            <a:avLst/>
            <a:gdLst>
              <a:gd name="T0" fmla="*/ 260214533 w 21600"/>
              <a:gd name="T1" fmla="*/ 23448910 h 21600"/>
              <a:gd name="T2" fmla="*/ 260214533 w 21600"/>
              <a:gd name="T3" fmla="*/ 23448910 h 21600"/>
              <a:gd name="T4" fmla="*/ 260214533 w 21600"/>
              <a:gd name="T5" fmla="*/ 23448910 h 21600"/>
              <a:gd name="T6" fmla="*/ 260214533 w 21600"/>
              <a:gd name="T7" fmla="*/ 23448910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solidFill>
            <a:srgbClr val="CC0000">
              <a:alpha val="47058"/>
            </a:srgbClr>
          </a:solidFill>
          <a:ln w="57150">
            <a:solidFill>
              <a:srgbClr val="000000"/>
            </a:solidFill>
            <a:round/>
            <a:headEnd/>
            <a:tailEnd/>
          </a:ln>
          <a:effectLst>
            <a:outerShdw dist="35921" dir="2700000" algn="ctr" rotWithShape="0">
              <a:srgbClr val="808080">
                <a:alpha val="74997"/>
              </a:srgbClr>
            </a:outerShdw>
          </a:effectLst>
        </p:spPr>
        <p:txBody>
          <a:bodyPr lIns="45719" tIns="45719" rIns="45719" bIns="45719"/>
          <a:lstStyle>
            <a:lvl1pPr defTabSz="457200">
              <a:defRPr sz="1200">
                <a:solidFill>
                  <a:srgbClr val="000000"/>
                </a:solidFill>
                <a:latin typeface="Helvetica" pitchFamily="2" charset="0"/>
                <a:ea typeface="ＭＳ Ｐゴシック" panose="020B0600070205080204" pitchFamily="34" charset="-128"/>
                <a:cs typeface="Helvetica" pitchFamily="2" charset="0"/>
                <a:sym typeface="Helvetica" pitchFamily="2" charset="0"/>
              </a:defRPr>
            </a:lvl1pPr>
            <a:lvl2pPr marL="742950" indent="-285750" defTabSz="457200">
              <a:defRPr sz="1200">
                <a:solidFill>
                  <a:srgbClr val="000000"/>
                </a:solidFill>
                <a:latin typeface="Helvetica" pitchFamily="2" charset="0"/>
                <a:ea typeface="Helvetica" pitchFamily="2" charset="0"/>
                <a:cs typeface="Helvetica" pitchFamily="2" charset="0"/>
                <a:sym typeface="Helvetica" pitchFamily="2" charset="0"/>
              </a:defRPr>
            </a:lvl2pPr>
            <a:lvl3pPr marL="1143000" indent="-228600" defTabSz="457200">
              <a:defRPr sz="1200">
                <a:solidFill>
                  <a:srgbClr val="000000"/>
                </a:solidFill>
                <a:latin typeface="Helvetica" pitchFamily="2" charset="0"/>
                <a:ea typeface="Helvetica" pitchFamily="2" charset="0"/>
                <a:cs typeface="Helvetica" pitchFamily="2" charset="0"/>
                <a:sym typeface="Helvetica" pitchFamily="2" charset="0"/>
              </a:defRPr>
            </a:lvl3pPr>
            <a:lvl4pPr marL="1600200" indent="-228600" defTabSz="457200">
              <a:defRPr sz="1200">
                <a:solidFill>
                  <a:srgbClr val="000000"/>
                </a:solidFill>
                <a:latin typeface="Helvetica" pitchFamily="2" charset="0"/>
                <a:ea typeface="Helvetica" pitchFamily="2" charset="0"/>
                <a:cs typeface="Helvetica" pitchFamily="2" charset="0"/>
                <a:sym typeface="Helvetica" pitchFamily="2" charset="0"/>
              </a:defRPr>
            </a:lvl4pPr>
            <a:lvl5pPr marL="2057400" indent="-228600" defTabSz="457200">
              <a:defRPr sz="1200">
                <a:solidFill>
                  <a:srgbClr val="000000"/>
                </a:solidFill>
                <a:latin typeface="Helvetica" pitchFamily="2" charset="0"/>
                <a:ea typeface="Helvetica" pitchFamily="2" charset="0"/>
                <a:cs typeface="Helvetica" pitchFamily="2" charset="0"/>
                <a:sym typeface="Helvetica" pitchFamily="2" charset="0"/>
              </a:defRPr>
            </a:lvl5pPr>
            <a:lvl6pPr marL="2514600" indent="-228600" defTabSz="457200" eaLnBrk="0" fontAlgn="base" hangingPunct="0">
              <a:spcBef>
                <a:spcPct val="0"/>
              </a:spcBef>
              <a:spcAft>
                <a:spcPct val="0"/>
              </a:spcAft>
              <a:defRPr sz="1200">
                <a:solidFill>
                  <a:srgbClr val="000000"/>
                </a:solidFill>
                <a:latin typeface="Helvetica" pitchFamily="2" charset="0"/>
                <a:ea typeface="Helvetica" pitchFamily="2" charset="0"/>
                <a:cs typeface="Helvetica" pitchFamily="2" charset="0"/>
                <a:sym typeface="Helvetica" pitchFamily="2" charset="0"/>
              </a:defRPr>
            </a:lvl6pPr>
            <a:lvl7pPr marL="2971800" indent="-228600" defTabSz="457200" eaLnBrk="0" fontAlgn="base" hangingPunct="0">
              <a:spcBef>
                <a:spcPct val="0"/>
              </a:spcBef>
              <a:spcAft>
                <a:spcPct val="0"/>
              </a:spcAft>
              <a:defRPr sz="1200">
                <a:solidFill>
                  <a:srgbClr val="000000"/>
                </a:solidFill>
                <a:latin typeface="Helvetica" pitchFamily="2" charset="0"/>
                <a:ea typeface="Helvetica" pitchFamily="2" charset="0"/>
                <a:cs typeface="Helvetica" pitchFamily="2" charset="0"/>
                <a:sym typeface="Helvetica" pitchFamily="2" charset="0"/>
              </a:defRPr>
            </a:lvl7pPr>
            <a:lvl8pPr marL="3429000" indent="-228600" defTabSz="457200" eaLnBrk="0" fontAlgn="base" hangingPunct="0">
              <a:spcBef>
                <a:spcPct val="0"/>
              </a:spcBef>
              <a:spcAft>
                <a:spcPct val="0"/>
              </a:spcAft>
              <a:defRPr sz="1200">
                <a:solidFill>
                  <a:srgbClr val="000000"/>
                </a:solidFill>
                <a:latin typeface="Helvetica" pitchFamily="2" charset="0"/>
                <a:ea typeface="Helvetica" pitchFamily="2" charset="0"/>
                <a:cs typeface="Helvetica" pitchFamily="2" charset="0"/>
                <a:sym typeface="Helvetica" pitchFamily="2" charset="0"/>
              </a:defRPr>
            </a:lvl8pPr>
            <a:lvl9pPr marL="3886200" indent="-228600" defTabSz="457200" eaLnBrk="0" fontAlgn="base" hangingPunct="0">
              <a:spcBef>
                <a:spcPct val="0"/>
              </a:spcBef>
              <a:spcAft>
                <a:spcPct val="0"/>
              </a:spcAft>
              <a:defRPr sz="1200">
                <a:solidFill>
                  <a:srgbClr val="000000"/>
                </a:solidFill>
                <a:latin typeface="Helvetica" pitchFamily="2" charset="0"/>
                <a:ea typeface="Helvetica" pitchFamily="2" charset="0"/>
                <a:cs typeface="Helvetica" pitchFamily="2" charset="0"/>
                <a:sym typeface="Helvetica" pitchFamily="2" charset="0"/>
              </a:defRPr>
            </a:lvl9pPr>
          </a:lstStyle>
          <a:p>
            <a:pPr algn="ctr" eaLnBrk="1">
              <a:lnSpc>
                <a:spcPct val="115000"/>
              </a:lnSpc>
              <a:spcBef>
                <a:spcPts val="1000"/>
              </a:spcBef>
            </a:pPr>
            <a:r>
              <a:rPr lang="ja-JP" altLang="en-US" sz="3500">
                <a:solidFill>
                  <a:srgbClr val="FFFFFF"/>
                </a:solidFill>
                <a:latin typeface="宋体" panose="02010600030101010101" pitchFamily="2" charset="-122"/>
                <a:ea typeface="宋体" panose="02010600030101010101" pitchFamily="2" charset="-122"/>
                <a:sym typeface="宋体" panose="02010600030101010101" pitchFamily="2" charset="-122"/>
              </a:rPr>
              <a:t>执事会</a:t>
            </a:r>
            <a:endParaRPr lang="en-US" altLang="en-US">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88069" name="Line 5">
            <a:extLst>
              <a:ext uri="{FF2B5EF4-FFF2-40B4-BE49-F238E27FC236}">
                <a16:creationId xmlns:a16="http://schemas.microsoft.com/office/drawing/2014/main" id="{93EDAF05-5D09-DC42-A8E3-89760A630C3F}"/>
              </a:ext>
            </a:extLst>
          </p:cNvPr>
          <p:cNvSpPr>
            <a:spLocks noChangeShapeType="1"/>
          </p:cNvSpPr>
          <p:nvPr/>
        </p:nvSpPr>
        <p:spPr bwMode="auto">
          <a:xfrm flipH="1" flipV="1">
            <a:off x="4418013" y="3879850"/>
            <a:ext cx="1587" cy="381000"/>
          </a:xfrm>
          <a:prstGeom prst="line">
            <a:avLst/>
          </a:prstGeom>
          <a:noFill/>
          <a:ln w="38100" cap="flat" cmpd="sng">
            <a:solidFill>
              <a:srgbClr val="000000"/>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eaLnBrk="1">
              <a:defRPr/>
            </a:pPr>
            <a:endParaRPr lang="en-US" sz="1200">
              <a:solidFill>
                <a:srgbClr val="000000"/>
              </a:solidFill>
              <a:latin typeface="Helvetica" charset="0"/>
              <a:ea typeface="ＭＳ Ｐゴシック" charset="0"/>
              <a:sym typeface="Helvetica" charset="0"/>
            </a:endParaRPr>
          </a:p>
        </p:txBody>
      </p:sp>
      <p:sp>
        <p:nvSpPr>
          <p:cNvPr id="88070" name="AutoShape 6">
            <a:extLst>
              <a:ext uri="{FF2B5EF4-FFF2-40B4-BE49-F238E27FC236}">
                <a16:creationId xmlns:a16="http://schemas.microsoft.com/office/drawing/2014/main" id="{2998512C-B132-8C45-996A-35A92B52F24E}"/>
              </a:ext>
            </a:extLst>
          </p:cNvPr>
          <p:cNvSpPr>
            <a:spLocks/>
          </p:cNvSpPr>
          <p:nvPr/>
        </p:nvSpPr>
        <p:spPr bwMode="auto">
          <a:xfrm>
            <a:off x="2538413" y="284163"/>
            <a:ext cx="4065587" cy="5810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defRPr/>
            </a:pPr>
            <a:r>
              <a:rPr lang="ja-JP" altLang="en-US" sz="3900">
                <a:solidFill>
                  <a:srgbClr val="FFFFFF"/>
                </a:solidFill>
                <a:latin typeface="SimSun" pitchFamily="2" charset="-122"/>
                <a:ea typeface="SimSun" pitchFamily="2" charset="-122"/>
                <a:sym typeface="SimSun" pitchFamily="2" charset="-122"/>
              </a:rPr>
              <a:t>长老和执事的关系</a:t>
            </a:r>
            <a:endParaRPr lang="en-US" altLang="en-US"/>
          </a:p>
        </p:txBody>
      </p:sp>
      <p:sp>
        <p:nvSpPr>
          <p:cNvPr id="88071" name="AutoShape 7">
            <a:extLst>
              <a:ext uri="{FF2B5EF4-FFF2-40B4-BE49-F238E27FC236}">
                <a16:creationId xmlns:a16="http://schemas.microsoft.com/office/drawing/2014/main" id="{91A5CEE9-E6DD-914C-B250-CEF5D3795995}"/>
              </a:ext>
            </a:extLst>
          </p:cNvPr>
          <p:cNvSpPr>
            <a:spLocks/>
          </p:cNvSpPr>
          <p:nvPr/>
        </p:nvSpPr>
        <p:spPr bwMode="auto">
          <a:xfrm>
            <a:off x="1412875" y="1141413"/>
            <a:ext cx="5932488" cy="12128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defRPr/>
            </a:pPr>
            <a:r>
              <a:rPr lang="ja-JP" altLang="en-US" sz="3400">
                <a:solidFill>
                  <a:srgbClr val="FFFFFF"/>
                </a:solidFill>
                <a:latin typeface="SimSun" pitchFamily="2" charset="-122"/>
                <a:ea typeface="SimSun" pitchFamily="2" charset="-122"/>
                <a:sym typeface="SimSun" pitchFamily="2" charset="-122"/>
              </a:rPr>
              <a:t>模式一：主任牧师带领执事会</a:t>
            </a:r>
            <a:endParaRPr lang="en-US" altLang="en-US" sz="3400">
              <a:solidFill>
                <a:srgbClr val="FFFFFF"/>
              </a:solidFill>
              <a:latin typeface="SimSun" pitchFamily="2" charset="-122"/>
              <a:ea typeface="SimSun" pitchFamily="2" charset="-122"/>
              <a:sym typeface="SimSun" pitchFamily="2" charset="-122"/>
            </a:endParaRPr>
          </a:p>
        </p:txBody>
      </p:sp>
      <p:sp>
        <p:nvSpPr>
          <p:cNvPr id="88072" name="AutoShape 8">
            <a:extLst>
              <a:ext uri="{FF2B5EF4-FFF2-40B4-BE49-F238E27FC236}">
                <a16:creationId xmlns:a16="http://schemas.microsoft.com/office/drawing/2014/main" id="{BBFF6AFC-84C6-244B-80AD-BEAAC8C13427}"/>
              </a:ext>
            </a:extLst>
          </p:cNvPr>
          <p:cNvSpPr>
            <a:spLocks/>
          </p:cNvSpPr>
          <p:nvPr/>
        </p:nvSpPr>
        <p:spPr bwMode="auto">
          <a:xfrm>
            <a:off x="4324350" y="5551488"/>
            <a:ext cx="3216275" cy="7143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defRPr/>
            </a:pPr>
            <a:r>
              <a:rPr lang="ja-JP" altLang="en-US" sz="4900">
                <a:effectLst>
                  <a:outerShdw blurRad="38100" dist="38100" dir="2700000" algn="tl">
                    <a:srgbClr val="FFFFFF"/>
                  </a:outerShdw>
                </a:effectLst>
                <a:latin typeface="SimSun" pitchFamily="2" charset="-122"/>
                <a:ea typeface="SimSun" pitchFamily="2" charset="-122"/>
                <a:sym typeface="SimSun" pitchFamily="2" charset="-122"/>
              </a:rPr>
              <a:t>不符合圣经</a:t>
            </a:r>
            <a:endParaRPr lang="en-US" altLang="en-US"/>
          </a:p>
        </p:txBody>
      </p:sp>
      <p:sp>
        <p:nvSpPr>
          <p:cNvPr id="345097" name="AutoShape 9">
            <a:extLst>
              <a:ext uri="{FF2B5EF4-FFF2-40B4-BE49-F238E27FC236}">
                <a16:creationId xmlns:a16="http://schemas.microsoft.com/office/drawing/2014/main" id="{8EF35B18-DE19-DE48-8A4D-9FE7DA2F9967}"/>
              </a:ext>
            </a:extLst>
          </p:cNvPr>
          <p:cNvSpPr>
            <a:spLocks/>
          </p:cNvSpPr>
          <p:nvPr/>
        </p:nvSpPr>
        <p:spPr bwMode="auto">
          <a:xfrm>
            <a:off x="7524750" y="0"/>
            <a:ext cx="1619250" cy="436563"/>
          </a:xfrm>
          <a:custGeom>
            <a:avLst/>
            <a:gdLst>
              <a:gd name="T0" fmla="*/ 60693763 w 21600"/>
              <a:gd name="T1" fmla="*/ 4411752 h 21600"/>
              <a:gd name="T2" fmla="*/ 60693763 w 21600"/>
              <a:gd name="T3" fmla="*/ 4411752 h 21600"/>
              <a:gd name="T4" fmla="*/ 60693763 w 21600"/>
              <a:gd name="T5" fmla="*/ 4411752 h 21600"/>
              <a:gd name="T6" fmla="*/ 60693763 w 21600"/>
              <a:gd name="T7" fmla="*/ 4411752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599"/>
                </a:lnTo>
                <a:lnTo>
                  <a:pt x="0" y="21599"/>
                </a:lnTo>
                <a:lnTo>
                  <a:pt x="0" y="0"/>
                </a:lnTo>
                <a:close/>
              </a:path>
            </a:pathLst>
          </a:cu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txBody>
          <a:bodyPr lIns="45719" tIns="45719" rIns="45719" bIns="45719"/>
          <a:lstStyle>
            <a:lvl1pPr defTabSz="457200">
              <a:defRPr sz="1200">
                <a:solidFill>
                  <a:srgbClr val="000000"/>
                </a:solidFill>
                <a:latin typeface="Helvetica" pitchFamily="2" charset="0"/>
                <a:ea typeface="ＭＳ Ｐゴシック" panose="020B0600070205080204" pitchFamily="34" charset="-128"/>
                <a:cs typeface="Helvetica" pitchFamily="2" charset="0"/>
                <a:sym typeface="Helvetica" pitchFamily="2" charset="0"/>
              </a:defRPr>
            </a:lvl1pPr>
            <a:lvl2pPr marL="742950" indent="-285750" defTabSz="457200">
              <a:defRPr sz="1200">
                <a:solidFill>
                  <a:srgbClr val="000000"/>
                </a:solidFill>
                <a:latin typeface="Helvetica" pitchFamily="2" charset="0"/>
                <a:ea typeface="Helvetica" pitchFamily="2" charset="0"/>
                <a:cs typeface="Helvetica" pitchFamily="2" charset="0"/>
                <a:sym typeface="Helvetica" pitchFamily="2" charset="0"/>
              </a:defRPr>
            </a:lvl2pPr>
            <a:lvl3pPr marL="1143000" indent="-228600" defTabSz="457200">
              <a:defRPr sz="1200">
                <a:solidFill>
                  <a:srgbClr val="000000"/>
                </a:solidFill>
                <a:latin typeface="Helvetica" pitchFamily="2" charset="0"/>
                <a:ea typeface="Helvetica" pitchFamily="2" charset="0"/>
                <a:cs typeface="Helvetica" pitchFamily="2" charset="0"/>
                <a:sym typeface="Helvetica" pitchFamily="2" charset="0"/>
              </a:defRPr>
            </a:lvl3pPr>
            <a:lvl4pPr marL="1600200" indent="-228600" defTabSz="457200">
              <a:defRPr sz="1200">
                <a:solidFill>
                  <a:srgbClr val="000000"/>
                </a:solidFill>
                <a:latin typeface="Helvetica" pitchFamily="2" charset="0"/>
                <a:ea typeface="Helvetica" pitchFamily="2" charset="0"/>
                <a:cs typeface="Helvetica" pitchFamily="2" charset="0"/>
                <a:sym typeface="Helvetica" pitchFamily="2" charset="0"/>
              </a:defRPr>
            </a:lvl4pPr>
            <a:lvl5pPr marL="2057400" indent="-228600" defTabSz="457200">
              <a:defRPr sz="1200">
                <a:solidFill>
                  <a:srgbClr val="000000"/>
                </a:solidFill>
                <a:latin typeface="Helvetica" pitchFamily="2" charset="0"/>
                <a:ea typeface="Helvetica" pitchFamily="2" charset="0"/>
                <a:cs typeface="Helvetica" pitchFamily="2" charset="0"/>
                <a:sym typeface="Helvetica" pitchFamily="2" charset="0"/>
              </a:defRPr>
            </a:lvl5pPr>
            <a:lvl6pPr marL="2514600" indent="-228600" defTabSz="457200" eaLnBrk="0" fontAlgn="base" hangingPunct="0">
              <a:spcBef>
                <a:spcPct val="0"/>
              </a:spcBef>
              <a:spcAft>
                <a:spcPct val="0"/>
              </a:spcAft>
              <a:defRPr sz="1200">
                <a:solidFill>
                  <a:srgbClr val="000000"/>
                </a:solidFill>
                <a:latin typeface="Helvetica" pitchFamily="2" charset="0"/>
                <a:ea typeface="Helvetica" pitchFamily="2" charset="0"/>
                <a:cs typeface="Helvetica" pitchFamily="2" charset="0"/>
                <a:sym typeface="Helvetica" pitchFamily="2" charset="0"/>
              </a:defRPr>
            </a:lvl6pPr>
            <a:lvl7pPr marL="2971800" indent="-228600" defTabSz="457200" eaLnBrk="0" fontAlgn="base" hangingPunct="0">
              <a:spcBef>
                <a:spcPct val="0"/>
              </a:spcBef>
              <a:spcAft>
                <a:spcPct val="0"/>
              </a:spcAft>
              <a:defRPr sz="1200">
                <a:solidFill>
                  <a:srgbClr val="000000"/>
                </a:solidFill>
                <a:latin typeface="Helvetica" pitchFamily="2" charset="0"/>
                <a:ea typeface="Helvetica" pitchFamily="2" charset="0"/>
                <a:cs typeface="Helvetica" pitchFamily="2" charset="0"/>
                <a:sym typeface="Helvetica" pitchFamily="2" charset="0"/>
              </a:defRPr>
            </a:lvl7pPr>
            <a:lvl8pPr marL="3429000" indent="-228600" defTabSz="457200" eaLnBrk="0" fontAlgn="base" hangingPunct="0">
              <a:spcBef>
                <a:spcPct val="0"/>
              </a:spcBef>
              <a:spcAft>
                <a:spcPct val="0"/>
              </a:spcAft>
              <a:defRPr sz="1200">
                <a:solidFill>
                  <a:srgbClr val="000000"/>
                </a:solidFill>
                <a:latin typeface="Helvetica" pitchFamily="2" charset="0"/>
                <a:ea typeface="Helvetica" pitchFamily="2" charset="0"/>
                <a:cs typeface="Helvetica" pitchFamily="2" charset="0"/>
                <a:sym typeface="Helvetica" pitchFamily="2" charset="0"/>
              </a:defRPr>
            </a:lvl8pPr>
            <a:lvl9pPr marL="3886200" indent="-228600" defTabSz="457200" eaLnBrk="0" fontAlgn="base" hangingPunct="0">
              <a:spcBef>
                <a:spcPct val="0"/>
              </a:spcBef>
              <a:spcAft>
                <a:spcPct val="0"/>
              </a:spcAft>
              <a:defRPr sz="1200">
                <a:solidFill>
                  <a:srgbClr val="000000"/>
                </a:solidFill>
                <a:latin typeface="Helvetica" pitchFamily="2" charset="0"/>
                <a:ea typeface="Helvetica" pitchFamily="2" charset="0"/>
                <a:cs typeface="Helvetica" pitchFamily="2" charset="0"/>
                <a:sym typeface="Helvetica" pitchFamily="2" charset="0"/>
              </a:defRPr>
            </a:lvl9pPr>
          </a:lstStyle>
          <a:p>
            <a:pPr algn="ctr" eaLnBrk="1"/>
            <a:r>
              <a:rPr lang="en-US" altLang="en-US" sz="2400">
                <a:solidFill>
                  <a:srgbClr val="FFFFFF"/>
                </a:solidFill>
                <a:latin typeface="Arial" panose="020B0604020202020204" pitchFamily="34" charset="0"/>
                <a:sym typeface="Arial" panose="020B0604020202020204" pitchFamily="34" charset="0"/>
              </a:rPr>
              <a:t>236a 6b</a:t>
            </a:r>
            <a:endParaRPr lang="en-US" altLang="en-US" sz="2400">
              <a:latin typeface="Arial" panose="020B0604020202020204" pitchFamily="34" charset="0"/>
              <a:sym typeface="Arial" panose="020B06040202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097183560" presetClass="entr" presetSubtype="0" fill="hold" grpId="0" nodeType="afterEffect">
                                  <p:stCondLst>
                                    <p:cond delay="0"/>
                                  </p:stCondLst>
                                  <p:childTnLst>
                                    <p:set>
                                      <p:cBhvr>
                                        <p:cTn id="6" dur="1" fill="hold">
                                          <p:stCondLst>
                                            <p:cond delay="499"/>
                                          </p:stCondLst>
                                        </p:cTn>
                                        <p:tgtEl>
                                          <p:spTgt spid="88067"/>
                                        </p:tgtEl>
                                        <p:attrNameLst>
                                          <p:attrName>style.visibility</p:attrName>
                                        </p:attrNameLst>
                                      </p:cBhvr>
                                      <p:to>
                                        <p:strVal val="visible"/>
                                      </p:to>
                                    </p:set>
                                  </p:childTnLst>
                                </p:cTn>
                              </p:par>
                            </p:childTnLst>
                          </p:cTn>
                        </p:par>
                        <p:par>
                          <p:cTn id="7" fill="hold" nodeType="afterGroup">
                            <p:stCondLst>
                              <p:cond delay="500"/>
                            </p:stCondLst>
                            <p:childTnLst>
                              <p:par>
                                <p:cTn id="8" presetID="-2097183560" presetClass="entr" presetSubtype="0" fill="hold" grpId="0" nodeType="afterEffect">
                                  <p:stCondLst>
                                    <p:cond delay="0"/>
                                  </p:stCondLst>
                                  <p:childTnLst>
                                    <p:set>
                                      <p:cBhvr>
                                        <p:cTn id="9" dur="1" fill="hold">
                                          <p:stCondLst>
                                            <p:cond delay="499"/>
                                          </p:stCondLst>
                                        </p:cTn>
                                        <p:tgtEl>
                                          <p:spTgt spid="88068"/>
                                        </p:tgtEl>
                                        <p:attrNameLst>
                                          <p:attrName>style.visibility</p:attrName>
                                        </p:attrNameLst>
                                      </p:cBhvr>
                                      <p:to>
                                        <p:strVal val="visible"/>
                                      </p:to>
                                    </p:set>
                                  </p:childTnLst>
                                </p:cTn>
                              </p:par>
                            </p:childTnLst>
                          </p:cTn>
                        </p:par>
                        <p:par>
                          <p:cTn id="10" fill="hold" nodeType="afterGroup">
                            <p:stCondLst>
                              <p:cond delay="1000"/>
                            </p:stCondLst>
                            <p:childTnLst>
                              <p:par>
                                <p:cTn id="11" presetID="-2097183560" presetClass="entr" presetSubtype="0" fill="hold" nodeType="afterEffect">
                                  <p:stCondLst>
                                    <p:cond delay="0"/>
                                  </p:stCondLst>
                                  <p:childTnLst>
                                    <p:set>
                                      <p:cBhvr>
                                        <p:cTn id="12" dur="1" fill="hold">
                                          <p:stCondLst>
                                            <p:cond delay="499"/>
                                          </p:stCondLst>
                                        </p:cTn>
                                        <p:tgtEl>
                                          <p:spTgt spid="880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67" grpId="0" animBg="1" autoUpdateAnimBg="0"/>
      <p:bldP spid="88068" grpId="0" animBg="1" autoUpdateAnimBg="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AutoShape 1">
            <a:extLst>
              <a:ext uri="{FF2B5EF4-FFF2-40B4-BE49-F238E27FC236}">
                <a16:creationId xmlns:a16="http://schemas.microsoft.com/office/drawing/2014/main" id="{5B2142D0-C64B-F548-BDF0-EF19388175F7}"/>
              </a:ext>
            </a:extLst>
          </p:cNvPr>
          <p:cNvSpPr>
            <a:spLocks/>
          </p:cNvSpPr>
          <p:nvPr/>
        </p:nvSpPr>
        <p:spPr bwMode="auto">
          <a:xfrm>
            <a:off x="6553200" y="6245225"/>
            <a:ext cx="2133600" cy="287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r" eaLnBrk="1">
              <a:defRPr/>
            </a:pPr>
            <a:fld id="{671DBD8C-C67C-244A-A404-68C86CE4BDAD}" type="slidenum">
              <a:rPr lang="en-US" altLang="en-US" sz="1400"/>
              <a:pPr algn="r" eaLnBrk="1">
                <a:defRPr/>
              </a:pPr>
              <a:t>48</a:t>
            </a:fld>
            <a:endParaRPr lang="en-US" altLang="en-US"/>
          </a:p>
        </p:txBody>
      </p:sp>
      <p:pic>
        <p:nvPicPr>
          <p:cNvPr id="89090" name="Picture 2" descr="image.png">
            <a:extLst>
              <a:ext uri="{FF2B5EF4-FFF2-40B4-BE49-F238E27FC236}">
                <a16:creationId xmlns:a16="http://schemas.microsoft.com/office/drawing/2014/main" id="{CA9DB6EE-A343-3441-B5D6-BC478598A5B5}"/>
              </a:ext>
            </a:extLst>
          </p:cNvPr>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836613" y="1960563"/>
            <a:ext cx="7086600" cy="4645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89091" name="AutoShape 3">
            <a:extLst>
              <a:ext uri="{FF2B5EF4-FFF2-40B4-BE49-F238E27FC236}">
                <a16:creationId xmlns:a16="http://schemas.microsoft.com/office/drawing/2014/main" id="{33244E40-23CD-654B-A8B1-1B331DBDDA52}"/>
              </a:ext>
            </a:extLst>
          </p:cNvPr>
          <p:cNvSpPr>
            <a:spLocks/>
          </p:cNvSpPr>
          <p:nvPr/>
        </p:nvSpPr>
        <p:spPr bwMode="auto">
          <a:xfrm>
            <a:off x="990600" y="3505200"/>
            <a:ext cx="3436938" cy="1006475"/>
          </a:xfrm>
          <a:custGeom>
            <a:avLst/>
            <a:gdLst>
              <a:gd name="T0" fmla="*/ 273438491 w 21600"/>
              <a:gd name="T1" fmla="*/ 23448910 h 21600"/>
              <a:gd name="T2" fmla="*/ 273438491 w 21600"/>
              <a:gd name="T3" fmla="*/ 23448910 h 21600"/>
              <a:gd name="T4" fmla="*/ 273438491 w 21600"/>
              <a:gd name="T5" fmla="*/ 23448910 h 21600"/>
              <a:gd name="T6" fmla="*/ 273438491 w 21600"/>
              <a:gd name="T7" fmla="*/ 23448910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solidFill>
            <a:srgbClr val="CC0000">
              <a:alpha val="47058"/>
            </a:srgbClr>
          </a:solidFill>
          <a:ln w="57150">
            <a:solidFill>
              <a:srgbClr val="000000"/>
            </a:solidFill>
            <a:round/>
            <a:headEnd/>
            <a:tailEnd/>
          </a:ln>
          <a:effectLst>
            <a:outerShdw dist="35921" dir="2700000" algn="ctr" rotWithShape="0">
              <a:srgbClr val="808080">
                <a:alpha val="74997"/>
              </a:srgbClr>
            </a:outerShdw>
          </a:effectLst>
        </p:spPr>
        <p:txBody>
          <a:bodyPr lIns="45719" tIns="45719" rIns="45719" bIns="45719"/>
          <a:lstStyle>
            <a:lvl1pPr defTabSz="457200">
              <a:defRPr sz="1200">
                <a:solidFill>
                  <a:srgbClr val="000000"/>
                </a:solidFill>
                <a:latin typeface="Helvetica" pitchFamily="2" charset="0"/>
                <a:ea typeface="ＭＳ Ｐゴシック" panose="020B0600070205080204" pitchFamily="34" charset="-128"/>
                <a:cs typeface="Helvetica" pitchFamily="2" charset="0"/>
                <a:sym typeface="Helvetica" pitchFamily="2" charset="0"/>
              </a:defRPr>
            </a:lvl1pPr>
            <a:lvl2pPr marL="742950" indent="-285750" defTabSz="457200">
              <a:defRPr sz="1200">
                <a:solidFill>
                  <a:srgbClr val="000000"/>
                </a:solidFill>
                <a:latin typeface="Helvetica" pitchFamily="2" charset="0"/>
                <a:ea typeface="Helvetica" pitchFamily="2" charset="0"/>
                <a:cs typeface="Helvetica" pitchFamily="2" charset="0"/>
                <a:sym typeface="Helvetica" pitchFamily="2" charset="0"/>
              </a:defRPr>
            </a:lvl2pPr>
            <a:lvl3pPr marL="1143000" indent="-228600" defTabSz="457200">
              <a:defRPr sz="1200">
                <a:solidFill>
                  <a:srgbClr val="000000"/>
                </a:solidFill>
                <a:latin typeface="Helvetica" pitchFamily="2" charset="0"/>
                <a:ea typeface="Helvetica" pitchFamily="2" charset="0"/>
                <a:cs typeface="Helvetica" pitchFamily="2" charset="0"/>
                <a:sym typeface="Helvetica" pitchFamily="2" charset="0"/>
              </a:defRPr>
            </a:lvl3pPr>
            <a:lvl4pPr marL="1600200" indent="-228600" defTabSz="457200">
              <a:defRPr sz="1200">
                <a:solidFill>
                  <a:srgbClr val="000000"/>
                </a:solidFill>
                <a:latin typeface="Helvetica" pitchFamily="2" charset="0"/>
                <a:ea typeface="Helvetica" pitchFamily="2" charset="0"/>
                <a:cs typeface="Helvetica" pitchFamily="2" charset="0"/>
                <a:sym typeface="Helvetica" pitchFamily="2" charset="0"/>
              </a:defRPr>
            </a:lvl4pPr>
            <a:lvl5pPr marL="2057400" indent="-228600" defTabSz="457200">
              <a:defRPr sz="1200">
                <a:solidFill>
                  <a:srgbClr val="000000"/>
                </a:solidFill>
                <a:latin typeface="Helvetica" pitchFamily="2" charset="0"/>
                <a:ea typeface="Helvetica" pitchFamily="2" charset="0"/>
                <a:cs typeface="Helvetica" pitchFamily="2" charset="0"/>
                <a:sym typeface="Helvetica" pitchFamily="2" charset="0"/>
              </a:defRPr>
            </a:lvl5pPr>
            <a:lvl6pPr marL="2514600" indent="-228600" defTabSz="457200" eaLnBrk="0" fontAlgn="base" hangingPunct="0">
              <a:spcBef>
                <a:spcPct val="0"/>
              </a:spcBef>
              <a:spcAft>
                <a:spcPct val="0"/>
              </a:spcAft>
              <a:defRPr sz="1200">
                <a:solidFill>
                  <a:srgbClr val="000000"/>
                </a:solidFill>
                <a:latin typeface="Helvetica" pitchFamily="2" charset="0"/>
                <a:ea typeface="Helvetica" pitchFamily="2" charset="0"/>
                <a:cs typeface="Helvetica" pitchFamily="2" charset="0"/>
                <a:sym typeface="Helvetica" pitchFamily="2" charset="0"/>
              </a:defRPr>
            </a:lvl6pPr>
            <a:lvl7pPr marL="2971800" indent="-228600" defTabSz="457200" eaLnBrk="0" fontAlgn="base" hangingPunct="0">
              <a:spcBef>
                <a:spcPct val="0"/>
              </a:spcBef>
              <a:spcAft>
                <a:spcPct val="0"/>
              </a:spcAft>
              <a:defRPr sz="1200">
                <a:solidFill>
                  <a:srgbClr val="000000"/>
                </a:solidFill>
                <a:latin typeface="Helvetica" pitchFamily="2" charset="0"/>
                <a:ea typeface="Helvetica" pitchFamily="2" charset="0"/>
                <a:cs typeface="Helvetica" pitchFamily="2" charset="0"/>
                <a:sym typeface="Helvetica" pitchFamily="2" charset="0"/>
              </a:defRPr>
            </a:lvl7pPr>
            <a:lvl8pPr marL="3429000" indent="-228600" defTabSz="457200" eaLnBrk="0" fontAlgn="base" hangingPunct="0">
              <a:spcBef>
                <a:spcPct val="0"/>
              </a:spcBef>
              <a:spcAft>
                <a:spcPct val="0"/>
              </a:spcAft>
              <a:defRPr sz="1200">
                <a:solidFill>
                  <a:srgbClr val="000000"/>
                </a:solidFill>
                <a:latin typeface="Helvetica" pitchFamily="2" charset="0"/>
                <a:ea typeface="Helvetica" pitchFamily="2" charset="0"/>
                <a:cs typeface="Helvetica" pitchFamily="2" charset="0"/>
                <a:sym typeface="Helvetica" pitchFamily="2" charset="0"/>
              </a:defRPr>
            </a:lvl8pPr>
            <a:lvl9pPr marL="3886200" indent="-228600" defTabSz="457200" eaLnBrk="0" fontAlgn="base" hangingPunct="0">
              <a:spcBef>
                <a:spcPct val="0"/>
              </a:spcBef>
              <a:spcAft>
                <a:spcPct val="0"/>
              </a:spcAft>
              <a:defRPr sz="1200">
                <a:solidFill>
                  <a:srgbClr val="000000"/>
                </a:solidFill>
                <a:latin typeface="Helvetica" pitchFamily="2" charset="0"/>
                <a:ea typeface="Helvetica" pitchFamily="2" charset="0"/>
                <a:cs typeface="Helvetica" pitchFamily="2" charset="0"/>
                <a:sym typeface="Helvetica" pitchFamily="2" charset="0"/>
              </a:defRPr>
            </a:lvl9pPr>
          </a:lstStyle>
          <a:p>
            <a:pPr algn="ctr" eaLnBrk="1">
              <a:lnSpc>
                <a:spcPct val="115000"/>
              </a:lnSpc>
              <a:spcBef>
                <a:spcPts val="1000"/>
              </a:spcBef>
            </a:pPr>
            <a:r>
              <a:rPr lang="ja-JP" altLang="en-US" sz="3500">
                <a:solidFill>
                  <a:srgbClr val="FFFFFF"/>
                </a:solidFill>
                <a:latin typeface="宋体" panose="02010600030101010101" pitchFamily="2" charset="-122"/>
                <a:ea typeface="宋体" panose="02010600030101010101" pitchFamily="2" charset="-122"/>
                <a:sym typeface="宋体" panose="02010600030101010101" pitchFamily="2" charset="-122"/>
              </a:rPr>
              <a:t>执事会</a:t>
            </a:r>
            <a:endParaRPr lang="en-US" altLang="en-US">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89092" name="AutoShape 4">
            <a:extLst>
              <a:ext uri="{FF2B5EF4-FFF2-40B4-BE49-F238E27FC236}">
                <a16:creationId xmlns:a16="http://schemas.microsoft.com/office/drawing/2014/main" id="{1F570BE5-C50B-3B49-91F0-E58E7491EC46}"/>
              </a:ext>
            </a:extLst>
          </p:cNvPr>
          <p:cNvSpPr>
            <a:spLocks/>
          </p:cNvSpPr>
          <p:nvPr/>
        </p:nvSpPr>
        <p:spPr bwMode="auto">
          <a:xfrm>
            <a:off x="5346700" y="3530600"/>
            <a:ext cx="2286000" cy="6159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rgbClr val="000082"/>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defRPr/>
            </a:pPr>
            <a:r>
              <a:rPr lang="ja-JP" altLang="en-US" sz="3700">
                <a:solidFill>
                  <a:srgbClr val="FFFFFF"/>
                </a:solidFill>
                <a:latin typeface="SimSun" pitchFamily="2" charset="-122"/>
                <a:ea typeface="SimSun" pitchFamily="2" charset="-122"/>
                <a:sym typeface="SimSun" pitchFamily="2" charset="-122"/>
              </a:rPr>
              <a:t>主任牧师</a:t>
            </a:r>
            <a:endParaRPr lang="en-US" altLang="en-US"/>
          </a:p>
        </p:txBody>
      </p:sp>
      <p:sp>
        <p:nvSpPr>
          <p:cNvPr id="89093" name="Line 5">
            <a:extLst>
              <a:ext uri="{FF2B5EF4-FFF2-40B4-BE49-F238E27FC236}">
                <a16:creationId xmlns:a16="http://schemas.microsoft.com/office/drawing/2014/main" id="{A29300AF-A5F9-B947-867F-92CC8EC0215B}"/>
              </a:ext>
            </a:extLst>
          </p:cNvPr>
          <p:cNvSpPr>
            <a:spLocks noChangeShapeType="1"/>
          </p:cNvSpPr>
          <p:nvPr/>
        </p:nvSpPr>
        <p:spPr bwMode="auto">
          <a:xfrm flipV="1">
            <a:off x="4495800" y="3808413"/>
            <a:ext cx="381000" cy="3175"/>
          </a:xfrm>
          <a:prstGeom prst="line">
            <a:avLst/>
          </a:prstGeom>
          <a:noFill/>
          <a:ln w="38100" cap="flat" cmpd="sng">
            <a:solidFill>
              <a:srgbClr val="000000"/>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eaLnBrk="1">
              <a:defRPr/>
            </a:pPr>
            <a:endParaRPr lang="en-US" sz="1200">
              <a:solidFill>
                <a:srgbClr val="000000"/>
              </a:solidFill>
              <a:latin typeface="Helvetica" charset="0"/>
              <a:ea typeface="ＭＳ Ｐゴシック" charset="0"/>
              <a:sym typeface="Helvetica" charset="0"/>
            </a:endParaRPr>
          </a:p>
        </p:txBody>
      </p:sp>
      <p:sp>
        <p:nvSpPr>
          <p:cNvPr id="89094" name="Line 6">
            <a:extLst>
              <a:ext uri="{FF2B5EF4-FFF2-40B4-BE49-F238E27FC236}">
                <a16:creationId xmlns:a16="http://schemas.microsoft.com/office/drawing/2014/main" id="{EE2350F5-2AAC-D846-940E-F41BDE1F6F99}"/>
              </a:ext>
            </a:extLst>
          </p:cNvPr>
          <p:cNvSpPr>
            <a:spLocks noChangeShapeType="1"/>
          </p:cNvSpPr>
          <p:nvPr/>
        </p:nvSpPr>
        <p:spPr bwMode="auto">
          <a:xfrm flipH="1">
            <a:off x="4876800" y="3810000"/>
            <a:ext cx="381000" cy="0"/>
          </a:xfrm>
          <a:prstGeom prst="line">
            <a:avLst/>
          </a:prstGeom>
          <a:noFill/>
          <a:ln w="38100" cap="flat" cmpd="sng">
            <a:solidFill>
              <a:srgbClr val="000000"/>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eaLnBrk="1">
              <a:defRPr/>
            </a:pPr>
            <a:endParaRPr lang="en-US" sz="1200">
              <a:solidFill>
                <a:srgbClr val="000000"/>
              </a:solidFill>
              <a:latin typeface="Helvetica" charset="0"/>
              <a:ea typeface="ＭＳ Ｐゴシック" charset="0"/>
              <a:sym typeface="Helvetica" charset="0"/>
            </a:endParaRPr>
          </a:p>
        </p:txBody>
      </p:sp>
      <p:sp>
        <p:nvSpPr>
          <p:cNvPr id="89095" name="AutoShape 7">
            <a:extLst>
              <a:ext uri="{FF2B5EF4-FFF2-40B4-BE49-F238E27FC236}">
                <a16:creationId xmlns:a16="http://schemas.microsoft.com/office/drawing/2014/main" id="{577B9E16-2384-1C43-B991-86BBA52BCA08}"/>
              </a:ext>
            </a:extLst>
          </p:cNvPr>
          <p:cNvSpPr>
            <a:spLocks/>
          </p:cNvSpPr>
          <p:nvPr/>
        </p:nvSpPr>
        <p:spPr bwMode="auto">
          <a:xfrm>
            <a:off x="2173288" y="311150"/>
            <a:ext cx="4065587" cy="5794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defRPr/>
            </a:pPr>
            <a:r>
              <a:rPr lang="ja-JP" altLang="en-US" sz="3900">
                <a:solidFill>
                  <a:srgbClr val="FFFFFF"/>
                </a:solidFill>
                <a:latin typeface="SimSun" pitchFamily="2" charset="-122"/>
                <a:ea typeface="SimSun" pitchFamily="2" charset="-122"/>
                <a:sym typeface="SimSun" pitchFamily="2" charset="-122"/>
              </a:rPr>
              <a:t>长老和执事的关系</a:t>
            </a:r>
            <a:endParaRPr lang="en-US" altLang="en-US"/>
          </a:p>
        </p:txBody>
      </p:sp>
      <p:sp>
        <p:nvSpPr>
          <p:cNvPr id="89096" name="AutoShape 8">
            <a:extLst>
              <a:ext uri="{FF2B5EF4-FFF2-40B4-BE49-F238E27FC236}">
                <a16:creationId xmlns:a16="http://schemas.microsoft.com/office/drawing/2014/main" id="{2EF66D5E-FD68-1E49-81CE-CB94A1AE424B}"/>
              </a:ext>
            </a:extLst>
          </p:cNvPr>
          <p:cNvSpPr>
            <a:spLocks/>
          </p:cNvSpPr>
          <p:nvPr/>
        </p:nvSpPr>
        <p:spPr bwMode="auto">
          <a:xfrm>
            <a:off x="1176338" y="1119188"/>
            <a:ext cx="7018337" cy="11890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defRPr/>
            </a:pPr>
            <a:r>
              <a:rPr lang="ja-JP" altLang="en-US" sz="3300">
                <a:solidFill>
                  <a:srgbClr val="FFFFFF"/>
                </a:solidFill>
                <a:latin typeface="SimSun" pitchFamily="2" charset="-122"/>
                <a:ea typeface="SimSun" pitchFamily="2" charset="-122"/>
                <a:sym typeface="SimSun" pitchFamily="2" charset="-122"/>
              </a:rPr>
              <a:t>模式二：主任牧师与执事会平起平坐</a:t>
            </a:r>
            <a:endParaRPr lang="en-US" altLang="en-US" sz="3300">
              <a:solidFill>
                <a:srgbClr val="FFFFFF"/>
              </a:solidFill>
              <a:latin typeface="SimSun" pitchFamily="2" charset="-122"/>
              <a:ea typeface="SimSun" pitchFamily="2" charset="-122"/>
              <a:sym typeface="SimSun" pitchFamily="2" charset="-122"/>
            </a:endParaRPr>
          </a:p>
        </p:txBody>
      </p:sp>
      <p:sp>
        <p:nvSpPr>
          <p:cNvPr id="89097" name="AutoShape 9">
            <a:extLst>
              <a:ext uri="{FF2B5EF4-FFF2-40B4-BE49-F238E27FC236}">
                <a16:creationId xmlns:a16="http://schemas.microsoft.com/office/drawing/2014/main" id="{98E25CCD-7C0F-2E4B-ACFC-7859C895B040}"/>
              </a:ext>
            </a:extLst>
          </p:cNvPr>
          <p:cNvSpPr>
            <a:spLocks/>
          </p:cNvSpPr>
          <p:nvPr/>
        </p:nvSpPr>
        <p:spPr bwMode="auto">
          <a:xfrm>
            <a:off x="4324350" y="5551488"/>
            <a:ext cx="3216275" cy="7143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defRPr/>
            </a:pPr>
            <a:r>
              <a:rPr lang="ja-JP" altLang="en-US" sz="4900">
                <a:effectLst>
                  <a:outerShdw blurRad="38100" dist="38100" dir="2700000" algn="tl">
                    <a:srgbClr val="FFFFFF"/>
                  </a:outerShdw>
                </a:effectLst>
                <a:latin typeface="SimSun" pitchFamily="2" charset="-122"/>
                <a:ea typeface="SimSun" pitchFamily="2" charset="-122"/>
                <a:sym typeface="SimSun" pitchFamily="2" charset="-122"/>
              </a:rPr>
              <a:t>不符合圣经</a:t>
            </a:r>
            <a:endParaRPr lang="en-US" altLang="en-US"/>
          </a:p>
        </p:txBody>
      </p:sp>
      <p:sp>
        <p:nvSpPr>
          <p:cNvPr id="346122" name="AutoShape 10">
            <a:extLst>
              <a:ext uri="{FF2B5EF4-FFF2-40B4-BE49-F238E27FC236}">
                <a16:creationId xmlns:a16="http://schemas.microsoft.com/office/drawing/2014/main" id="{0A8A5A26-A842-8E4F-A028-FBC34D2196E2}"/>
              </a:ext>
            </a:extLst>
          </p:cNvPr>
          <p:cNvSpPr>
            <a:spLocks/>
          </p:cNvSpPr>
          <p:nvPr/>
        </p:nvSpPr>
        <p:spPr bwMode="auto">
          <a:xfrm>
            <a:off x="7524750" y="0"/>
            <a:ext cx="1619250" cy="436563"/>
          </a:xfrm>
          <a:custGeom>
            <a:avLst/>
            <a:gdLst>
              <a:gd name="T0" fmla="*/ 60693763 w 21600"/>
              <a:gd name="T1" fmla="*/ 4411752 h 21600"/>
              <a:gd name="T2" fmla="*/ 60693763 w 21600"/>
              <a:gd name="T3" fmla="*/ 4411752 h 21600"/>
              <a:gd name="T4" fmla="*/ 60693763 w 21600"/>
              <a:gd name="T5" fmla="*/ 4411752 h 21600"/>
              <a:gd name="T6" fmla="*/ 60693763 w 21600"/>
              <a:gd name="T7" fmla="*/ 4411752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599"/>
                </a:lnTo>
                <a:lnTo>
                  <a:pt x="0" y="21599"/>
                </a:lnTo>
                <a:lnTo>
                  <a:pt x="0" y="0"/>
                </a:lnTo>
                <a:close/>
              </a:path>
            </a:pathLst>
          </a:cu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txBody>
          <a:bodyPr lIns="45719" tIns="45719" rIns="45719" bIns="45719"/>
          <a:lstStyle>
            <a:lvl1pPr defTabSz="457200">
              <a:defRPr sz="1200">
                <a:solidFill>
                  <a:srgbClr val="000000"/>
                </a:solidFill>
                <a:latin typeface="Helvetica" pitchFamily="2" charset="0"/>
                <a:ea typeface="ＭＳ Ｐゴシック" panose="020B0600070205080204" pitchFamily="34" charset="-128"/>
                <a:cs typeface="Helvetica" pitchFamily="2" charset="0"/>
                <a:sym typeface="Helvetica" pitchFamily="2" charset="0"/>
              </a:defRPr>
            </a:lvl1pPr>
            <a:lvl2pPr marL="742950" indent="-285750" defTabSz="457200">
              <a:defRPr sz="1200">
                <a:solidFill>
                  <a:srgbClr val="000000"/>
                </a:solidFill>
                <a:latin typeface="Helvetica" pitchFamily="2" charset="0"/>
                <a:ea typeface="Helvetica" pitchFamily="2" charset="0"/>
                <a:cs typeface="Helvetica" pitchFamily="2" charset="0"/>
                <a:sym typeface="Helvetica" pitchFamily="2" charset="0"/>
              </a:defRPr>
            </a:lvl2pPr>
            <a:lvl3pPr marL="1143000" indent="-228600" defTabSz="457200">
              <a:defRPr sz="1200">
                <a:solidFill>
                  <a:srgbClr val="000000"/>
                </a:solidFill>
                <a:latin typeface="Helvetica" pitchFamily="2" charset="0"/>
                <a:ea typeface="Helvetica" pitchFamily="2" charset="0"/>
                <a:cs typeface="Helvetica" pitchFamily="2" charset="0"/>
                <a:sym typeface="Helvetica" pitchFamily="2" charset="0"/>
              </a:defRPr>
            </a:lvl3pPr>
            <a:lvl4pPr marL="1600200" indent="-228600" defTabSz="457200">
              <a:defRPr sz="1200">
                <a:solidFill>
                  <a:srgbClr val="000000"/>
                </a:solidFill>
                <a:latin typeface="Helvetica" pitchFamily="2" charset="0"/>
                <a:ea typeface="Helvetica" pitchFamily="2" charset="0"/>
                <a:cs typeface="Helvetica" pitchFamily="2" charset="0"/>
                <a:sym typeface="Helvetica" pitchFamily="2" charset="0"/>
              </a:defRPr>
            </a:lvl4pPr>
            <a:lvl5pPr marL="2057400" indent="-228600" defTabSz="457200">
              <a:defRPr sz="1200">
                <a:solidFill>
                  <a:srgbClr val="000000"/>
                </a:solidFill>
                <a:latin typeface="Helvetica" pitchFamily="2" charset="0"/>
                <a:ea typeface="Helvetica" pitchFamily="2" charset="0"/>
                <a:cs typeface="Helvetica" pitchFamily="2" charset="0"/>
                <a:sym typeface="Helvetica" pitchFamily="2" charset="0"/>
              </a:defRPr>
            </a:lvl5pPr>
            <a:lvl6pPr marL="2514600" indent="-228600" defTabSz="457200" eaLnBrk="0" fontAlgn="base" hangingPunct="0">
              <a:spcBef>
                <a:spcPct val="0"/>
              </a:spcBef>
              <a:spcAft>
                <a:spcPct val="0"/>
              </a:spcAft>
              <a:defRPr sz="1200">
                <a:solidFill>
                  <a:srgbClr val="000000"/>
                </a:solidFill>
                <a:latin typeface="Helvetica" pitchFamily="2" charset="0"/>
                <a:ea typeface="Helvetica" pitchFamily="2" charset="0"/>
                <a:cs typeface="Helvetica" pitchFamily="2" charset="0"/>
                <a:sym typeface="Helvetica" pitchFamily="2" charset="0"/>
              </a:defRPr>
            </a:lvl6pPr>
            <a:lvl7pPr marL="2971800" indent="-228600" defTabSz="457200" eaLnBrk="0" fontAlgn="base" hangingPunct="0">
              <a:spcBef>
                <a:spcPct val="0"/>
              </a:spcBef>
              <a:spcAft>
                <a:spcPct val="0"/>
              </a:spcAft>
              <a:defRPr sz="1200">
                <a:solidFill>
                  <a:srgbClr val="000000"/>
                </a:solidFill>
                <a:latin typeface="Helvetica" pitchFamily="2" charset="0"/>
                <a:ea typeface="Helvetica" pitchFamily="2" charset="0"/>
                <a:cs typeface="Helvetica" pitchFamily="2" charset="0"/>
                <a:sym typeface="Helvetica" pitchFamily="2" charset="0"/>
              </a:defRPr>
            </a:lvl7pPr>
            <a:lvl8pPr marL="3429000" indent="-228600" defTabSz="457200" eaLnBrk="0" fontAlgn="base" hangingPunct="0">
              <a:spcBef>
                <a:spcPct val="0"/>
              </a:spcBef>
              <a:spcAft>
                <a:spcPct val="0"/>
              </a:spcAft>
              <a:defRPr sz="1200">
                <a:solidFill>
                  <a:srgbClr val="000000"/>
                </a:solidFill>
                <a:latin typeface="Helvetica" pitchFamily="2" charset="0"/>
                <a:ea typeface="Helvetica" pitchFamily="2" charset="0"/>
                <a:cs typeface="Helvetica" pitchFamily="2" charset="0"/>
                <a:sym typeface="Helvetica" pitchFamily="2" charset="0"/>
              </a:defRPr>
            </a:lvl8pPr>
            <a:lvl9pPr marL="3886200" indent="-228600" defTabSz="457200" eaLnBrk="0" fontAlgn="base" hangingPunct="0">
              <a:spcBef>
                <a:spcPct val="0"/>
              </a:spcBef>
              <a:spcAft>
                <a:spcPct val="0"/>
              </a:spcAft>
              <a:defRPr sz="1200">
                <a:solidFill>
                  <a:srgbClr val="000000"/>
                </a:solidFill>
                <a:latin typeface="Helvetica" pitchFamily="2" charset="0"/>
                <a:ea typeface="Helvetica" pitchFamily="2" charset="0"/>
                <a:cs typeface="Helvetica" pitchFamily="2" charset="0"/>
                <a:sym typeface="Helvetica" pitchFamily="2" charset="0"/>
              </a:defRPr>
            </a:lvl9pPr>
          </a:lstStyle>
          <a:p>
            <a:pPr algn="ctr" eaLnBrk="1"/>
            <a:r>
              <a:rPr lang="en-US" altLang="en-US" sz="2400">
                <a:solidFill>
                  <a:srgbClr val="FFFFFF"/>
                </a:solidFill>
                <a:latin typeface="Arial" panose="020B0604020202020204" pitchFamily="34" charset="0"/>
                <a:sym typeface="Arial" panose="020B0604020202020204" pitchFamily="34" charset="0"/>
              </a:rPr>
              <a:t>236a 6b</a:t>
            </a:r>
            <a:endParaRPr lang="en-US" altLang="en-US" sz="2400">
              <a:latin typeface="Arial" panose="020B0604020202020204" pitchFamily="34" charset="0"/>
              <a:sym typeface="Arial" panose="020B06040202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098199640" presetClass="entr" presetSubtype="0" fill="hold" grpId="0" nodeType="afterEffect">
                                  <p:stCondLst>
                                    <p:cond delay="0"/>
                                  </p:stCondLst>
                                  <p:childTnLst>
                                    <p:set>
                                      <p:cBhvr>
                                        <p:cTn id="6" dur="1" fill="hold">
                                          <p:stCondLst>
                                            <p:cond delay="499"/>
                                          </p:stCondLst>
                                        </p:cTn>
                                        <p:tgtEl>
                                          <p:spTgt spid="89091"/>
                                        </p:tgtEl>
                                        <p:attrNameLst>
                                          <p:attrName>style.visibility</p:attrName>
                                        </p:attrNameLst>
                                      </p:cBhvr>
                                      <p:to>
                                        <p:strVal val="visible"/>
                                      </p:to>
                                    </p:set>
                                  </p:childTnLst>
                                </p:cTn>
                              </p:par>
                            </p:childTnLst>
                          </p:cTn>
                        </p:par>
                        <p:par>
                          <p:cTn id="7" fill="hold" nodeType="afterGroup">
                            <p:stCondLst>
                              <p:cond delay="500"/>
                            </p:stCondLst>
                            <p:childTnLst>
                              <p:par>
                                <p:cTn id="8" presetID="-2098199640" presetClass="entr" presetSubtype="0" fill="hold" grpId="0" nodeType="afterEffect">
                                  <p:stCondLst>
                                    <p:cond delay="0"/>
                                  </p:stCondLst>
                                  <p:childTnLst>
                                    <p:set>
                                      <p:cBhvr>
                                        <p:cTn id="9" dur="1" fill="hold">
                                          <p:stCondLst>
                                            <p:cond delay="499"/>
                                          </p:stCondLst>
                                        </p:cTn>
                                        <p:tgtEl>
                                          <p:spTgt spid="89092"/>
                                        </p:tgtEl>
                                        <p:attrNameLst>
                                          <p:attrName>style.visibility</p:attrName>
                                        </p:attrNameLst>
                                      </p:cBhvr>
                                      <p:to>
                                        <p:strVal val="visible"/>
                                      </p:to>
                                    </p:set>
                                  </p:childTnLst>
                                </p:cTn>
                              </p:par>
                            </p:childTnLst>
                          </p:cTn>
                        </p:par>
                        <p:par>
                          <p:cTn id="10" fill="hold" nodeType="afterGroup">
                            <p:stCondLst>
                              <p:cond delay="1000"/>
                            </p:stCondLst>
                            <p:childTnLst>
                              <p:par>
                                <p:cTn id="11" presetID="-2098199640" presetClass="entr" presetSubtype="0" fill="hold" nodeType="afterEffect">
                                  <p:stCondLst>
                                    <p:cond delay="0"/>
                                  </p:stCondLst>
                                  <p:childTnLst>
                                    <p:set>
                                      <p:cBhvr>
                                        <p:cTn id="12" dur="1" fill="hold">
                                          <p:stCondLst>
                                            <p:cond delay="499"/>
                                          </p:stCondLst>
                                        </p:cTn>
                                        <p:tgtEl>
                                          <p:spTgt spid="89093"/>
                                        </p:tgtEl>
                                        <p:attrNameLst>
                                          <p:attrName>style.visibility</p:attrName>
                                        </p:attrNameLst>
                                      </p:cBhvr>
                                      <p:to>
                                        <p:strVal val="visible"/>
                                      </p:to>
                                    </p:set>
                                  </p:childTnLst>
                                </p:cTn>
                              </p:par>
                            </p:childTnLst>
                          </p:cTn>
                        </p:par>
                        <p:par>
                          <p:cTn id="13" fill="hold" nodeType="afterGroup">
                            <p:stCondLst>
                              <p:cond delay="1500"/>
                            </p:stCondLst>
                            <p:childTnLst>
                              <p:par>
                                <p:cTn id="14" presetID="-2098199640" presetClass="entr" presetSubtype="0" fill="hold" nodeType="afterEffect">
                                  <p:stCondLst>
                                    <p:cond delay="0"/>
                                  </p:stCondLst>
                                  <p:childTnLst>
                                    <p:set>
                                      <p:cBhvr>
                                        <p:cTn id="15" dur="1" fill="hold">
                                          <p:stCondLst>
                                            <p:cond delay="499"/>
                                          </p:stCondLst>
                                        </p:cTn>
                                        <p:tgtEl>
                                          <p:spTgt spid="890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091" grpId="0" animBg="1" autoUpdateAnimBg="0"/>
      <p:bldP spid="89092" grpId="0" animBg="1" autoUpdateAnimBg="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AutoShape 1">
            <a:extLst>
              <a:ext uri="{FF2B5EF4-FFF2-40B4-BE49-F238E27FC236}">
                <a16:creationId xmlns:a16="http://schemas.microsoft.com/office/drawing/2014/main" id="{47918BCF-C309-2F46-927C-C69AF6C15D2A}"/>
              </a:ext>
            </a:extLst>
          </p:cNvPr>
          <p:cNvSpPr>
            <a:spLocks/>
          </p:cNvSpPr>
          <p:nvPr/>
        </p:nvSpPr>
        <p:spPr bwMode="auto">
          <a:xfrm>
            <a:off x="6553200" y="6245225"/>
            <a:ext cx="2133600" cy="287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r" eaLnBrk="1">
              <a:defRPr/>
            </a:pPr>
            <a:fld id="{436CA324-2ADD-7F48-B727-A87DF07905D9}" type="slidenum">
              <a:rPr lang="en-US" altLang="en-US" sz="1400"/>
              <a:pPr algn="r" eaLnBrk="1">
                <a:defRPr/>
              </a:pPr>
              <a:t>49</a:t>
            </a:fld>
            <a:endParaRPr lang="en-US" altLang="en-US"/>
          </a:p>
        </p:txBody>
      </p:sp>
      <p:pic>
        <p:nvPicPr>
          <p:cNvPr id="90114" name="Picture 2" descr="image.png">
            <a:extLst>
              <a:ext uri="{FF2B5EF4-FFF2-40B4-BE49-F238E27FC236}">
                <a16:creationId xmlns:a16="http://schemas.microsoft.com/office/drawing/2014/main" id="{FDFCA0B0-0B90-7D4B-B0CC-D26A36D26344}"/>
              </a:ext>
            </a:extLst>
          </p:cNvPr>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876300" y="2057400"/>
            <a:ext cx="7086600" cy="4645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90115" name="AutoShape 3">
            <a:extLst>
              <a:ext uri="{FF2B5EF4-FFF2-40B4-BE49-F238E27FC236}">
                <a16:creationId xmlns:a16="http://schemas.microsoft.com/office/drawing/2014/main" id="{E5F6A316-D200-D647-A561-EFFE67DAE351}"/>
              </a:ext>
            </a:extLst>
          </p:cNvPr>
          <p:cNvSpPr>
            <a:spLocks/>
          </p:cNvSpPr>
          <p:nvPr/>
        </p:nvSpPr>
        <p:spPr bwMode="auto">
          <a:xfrm>
            <a:off x="2743200" y="3352800"/>
            <a:ext cx="3352800" cy="593725"/>
          </a:xfrm>
          <a:custGeom>
            <a:avLst/>
            <a:gdLst>
              <a:gd name="T0" fmla="*/ 260214533 w 21600"/>
              <a:gd name="T1" fmla="*/ 8159953 h 21600"/>
              <a:gd name="T2" fmla="*/ 260214533 w 21600"/>
              <a:gd name="T3" fmla="*/ 8159953 h 21600"/>
              <a:gd name="T4" fmla="*/ 260214533 w 21600"/>
              <a:gd name="T5" fmla="*/ 8159953 h 21600"/>
              <a:gd name="T6" fmla="*/ 260214533 w 21600"/>
              <a:gd name="T7" fmla="*/ 8159953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599"/>
                </a:lnTo>
                <a:lnTo>
                  <a:pt x="0" y="21599"/>
                </a:lnTo>
                <a:lnTo>
                  <a:pt x="0" y="0"/>
                </a:lnTo>
                <a:close/>
              </a:path>
            </a:pathLst>
          </a:custGeom>
          <a:solidFill>
            <a:srgbClr val="CC0000">
              <a:alpha val="47058"/>
            </a:srgbClr>
          </a:solidFill>
          <a:ln w="57150">
            <a:solidFill>
              <a:srgbClr val="000000"/>
            </a:solidFill>
            <a:round/>
            <a:headEnd/>
            <a:tailEnd/>
          </a:ln>
          <a:effectLst>
            <a:outerShdw dist="35921" dir="2700000" algn="ctr" rotWithShape="0">
              <a:srgbClr val="808080">
                <a:alpha val="74997"/>
              </a:srgbClr>
            </a:outerShdw>
          </a:effectLst>
        </p:spPr>
        <p:txBody>
          <a:bodyPr lIns="45719" tIns="45719" rIns="45719" bIns="45719"/>
          <a:lstStyle>
            <a:lvl1pPr defTabSz="457200">
              <a:defRPr sz="1200">
                <a:solidFill>
                  <a:srgbClr val="000000"/>
                </a:solidFill>
                <a:latin typeface="Helvetica" pitchFamily="2" charset="0"/>
                <a:ea typeface="ＭＳ Ｐゴシック" panose="020B0600070205080204" pitchFamily="34" charset="-128"/>
                <a:cs typeface="Helvetica" pitchFamily="2" charset="0"/>
                <a:sym typeface="Helvetica" pitchFamily="2" charset="0"/>
              </a:defRPr>
            </a:lvl1pPr>
            <a:lvl2pPr marL="742950" indent="-285750" defTabSz="457200">
              <a:defRPr sz="1200">
                <a:solidFill>
                  <a:srgbClr val="000000"/>
                </a:solidFill>
                <a:latin typeface="Helvetica" pitchFamily="2" charset="0"/>
                <a:ea typeface="Helvetica" pitchFamily="2" charset="0"/>
                <a:cs typeface="Helvetica" pitchFamily="2" charset="0"/>
                <a:sym typeface="Helvetica" pitchFamily="2" charset="0"/>
              </a:defRPr>
            </a:lvl2pPr>
            <a:lvl3pPr marL="1143000" indent="-228600" defTabSz="457200">
              <a:defRPr sz="1200">
                <a:solidFill>
                  <a:srgbClr val="000000"/>
                </a:solidFill>
                <a:latin typeface="Helvetica" pitchFamily="2" charset="0"/>
                <a:ea typeface="Helvetica" pitchFamily="2" charset="0"/>
                <a:cs typeface="Helvetica" pitchFamily="2" charset="0"/>
                <a:sym typeface="Helvetica" pitchFamily="2" charset="0"/>
              </a:defRPr>
            </a:lvl3pPr>
            <a:lvl4pPr marL="1600200" indent="-228600" defTabSz="457200">
              <a:defRPr sz="1200">
                <a:solidFill>
                  <a:srgbClr val="000000"/>
                </a:solidFill>
                <a:latin typeface="Helvetica" pitchFamily="2" charset="0"/>
                <a:ea typeface="Helvetica" pitchFamily="2" charset="0"/>
                <a:cs typeface="Helvetica" pitchFamily="2" charset="0"/>
                <a:sym typeface="Helvetica" pitchFamily="2" charset="0"/>
              </a:defRPr>
            </a:lvl4pPr>
            <a:lvl5pPr marL="2057400" indent="-228600" defTabSz="457200">
              <a:defRPr sz="1200">
                <a:solidFill>
                  <a:srgbClr val="000000"/>
                </a:solidFill>
                <a:latin typeface="Helvetica" pitchFamily="2" charset="0"/>
                <a:ea typeface="Helvetica" pitchFamily="2" charset="0"/>
                <a:cs typeface="Helvetica" pitchFamily="2" charset="0"/>
                <a:sym typeface="Helvetica" pitchFamily="2" charset="0"/>
              </a:defRPr>
            </a:lvl5pPr>
            <a:lvl6pPr marL="2514600" indent="-228600" defTabSz="457200" eaLnBrk="0" fontAlgn="base" hangingPunct="0">
              <a:spcBef>
                <a:spcPct val="0"/>
              </a:spcBef>
              <a:spcAft>
                <a:spcPct val="0"/>
              </a:spcAft>
              <a:defRPr sz="1200">
                <a:solidFill>
                  <a:srgbClr val="000000"/>
                </a:solidFill>
                <a:latin typeface="Helvetica" pitchFamily="2" charset="0"/>
                <a:ea typeface="Helvetica" pitchFamily="2" charset="0"/>
                <a:cs typeface="Helvetica" pitchFamily="2" charset="0"/>
                <a:sym typeface="Helvetica" pitchFamily="2" charset="0"/>
              </a:defRPr>
            </a:lvl6pPr>
            <a:lvl7pPr marL="2971800" indent="-228600" defTabSz="457200" eaLnBrk="0" fontAlgn="base" hangingPunct="0">
              <a:spcBef>
                <a:spcPct val="0"/>
              </a:spcBef>
              <a:spcAft>
                <a:spcPct val="0"/>
              </a:spcAft>
              <a:defRPr sz="1200">
                <a:solidFill>
                  <a:srgbClr val="000000"/>
                </a:solidFill>
                <a:latin typeface="Helvetica" pitchFamily="2" charset="0"/>
                <a:ea typeface="Helvetica" pitchFamily="2" charset="0"/>
                <a:cs typeface="Helvetica" pitchFamily="2" charset="0"/>
                <a:sym typeface="Helvetica" pitchFamily="2" charset="0"/>
              </a:defRPr>
            </a:lvl7pPr>
            <a:lvl8pPr marL="3429000" indent="-228600" defTabSz="457200" eaLnBrk="0" fontAlgn="base" hangingPunct="0">
              <a:spcBef>
                <a:spcPct val="0"/>
              </a:spcBef>
              <a:spcAft>
                <a:spcPct val="0"/>
              </a:spcAft>
              <a:defRPr sz="1200">
                <a:solidFill>
                  <a:srgbClr val="000000"/>
                </a:solidFill>
                <a:latin typeface="Helvetica" pitchFamily="2" charset="0"/>
                <a:ea typeface="Helvetica" pitchFamily="2" charset="0"/>
                <a:cs typeface="Helvetica" pitchFamily="2" charset="0"/>
                <a:sym typeface="Helvetica" pitchFamily="2" charset="0"/>
              </a:defRPr>
            </a:lvl8pPr>
            <a:lvl9pPr marL="3886200" indent="-228600" defTabSz="457200" eaLnBrk="0" fontAlgn="base" hangingPunct="0">
              <a:spcBef>
                <a:spcPct val="0"/>
              </a:spcBef>
              <a:spcAft>
                <a:spcPct val="0"/>
              </a:spcAft>
              <a:defRPr sz="1200">
                <a:solidFill>
                  <a:srgbClr val="000000"/>
                </a:solidFill>
                <a:latin typeface="Helvetica" pitchFamily="2" charset="0"/>
                <a:ea typeface="Helvetica" pitchFamily="2" charset="0"/>
                <a:cs typeface="Helvetica" pitchFamily="2" charset="0"/>
                <a:sym typeface="Helvetica" pitchFamily="2" charset="0"/>
              </a:defRPr>
            </a:lvl9pPr>
          </a:lstStyle>
          <a:p>
            <a:pPr algn="ctr" eaLnBrk="1">
              <a:lnSpc>
                <a:spcPct val="115000"/>
              </a:lnSpc>
              <a:spcBef>
                <a:spcPts val="1000"/>
              </a:spcBef>
            </a:pPr>
            <a:r>
              <a:rPr lang="ja-JP" altLang="en-US" sz="3500">
                <a:solidFill>
                  <a:srgbClr val="FFFFFF"/>
                </a:solidFill>
                <a:latin typeface="宋体" panose="02010600030101010101" pitchFamily="2" charset="-122"/>
                <a:ea typeface="宋体" panose="02010600030101010101" pitchFamily="2" charset="-122"/>
                <a:sym typeface="宋体" panose="02010600030101010101" pitchFamily="2" charset="-122"/>
              </a:rPr>
              <a:t>执事会</a:t>
            </a:r>
            <a:endParaRPr lang="en-US" altLang="en-US" sz="2400">
              <a:latin typeface="Arial" panose="020B0604020202020204" pitchFamily="34" charset="0"/>
              <a:sym typeface="Arial" panose="020B0604020202020204" pitchFamily="34" charset="0"/>
            </a:endParaRPr>
          </a:p>
        </p:txBody>
      </p:sp>
      <p:sp>
        <p:nvSpPr>
          <p:cNvPr id="90116" name="AutoShape 4">
            <a:extLst>
              <a:ext uri="{FF2B5EF4-FFF2-40B4-BE49-F238E27FC236}">
                <a16:creationId xmlns:a16="http://schemas.microsoft.com/office/drawing/2014/main" id="{12CB87A2-14DC-C841-A45E-D066DA782B75}"/>
              </a:ext>
            </a:extLst>
          </p:cNvPr>
          <p:cNvSpPr>
            <a:spLocks/>
          </p:cNvSpPr>
          <p:nvPr/>
        </p:nvSpPr>
        <p:spPr bwMode="auto">
          <a:xfrm>
            <a:off x="2743200" y="4724400"/>
            <a:ext cx="3352800" cy="6143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rgbClr val="000082"/>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lnSpc>
                <a:spcPct val="115000"/>
              </a:lnSpc>
              <a:spcBef>
                <a:spcPts val="1000"/>
              </a:spcBef>
              <a:defRPr/>
            </a:pPr>
            <a:r>
              <a:rPr lang="ja-JP" altLang="en-US" sz="3700">
                <a:solidFill>
                  <a:srgbClr val="FFFFFF"/>
                </a:solidFill>
                <a:latin typeface="SimSun" pitchFamily="2" charset="-122"/>
                <a:ea typeface="SimSun" pitchFamily="2" charset="-122"/>
                <a:sym typeface="SimSun" pitchFamily="2" charset="-122"/>
              </a:rPr>
              <a:t>主任牧师</a:t>
            </a:r>
            <a:endParaRPr lang="en-US" altLang="en-US"/>
          </a:p>
        </p:txBody>
      </p:sp>
      <p:sp>
        <p:nvSpPr>
          <p:cNvPr id="90117" name="Line 5">
            <a:extLst>
              <a:ext uri="{FF2B5EF4-FFF2-40B4-BE49-F238E27FC236}">
                <a16:creationId xmlns:a16="http://schemas.microsoft.com/office/drawing/2014/main" id="{E8822561-0D9E-3441-B6A1-FEEB406D25CD}"/>
              </a:ext>
            </a:extLst>
          </p:cNvPr>
          <p:cNvSpPr>
            <a:spLocks noChangeShapeType="1"/>
          </p:cNvSpPr>
          <p:nvPr/>
        </p:nvSpPr>
        <p:spPr bwMode="auto">
          <a:xfrm flipH="1" flipV="1">
            <a:off x="4418013" y="4189413"/>
            <a:ext cx="1587" cy="382587"/>
          </a:xfrm>
          <a:prstGeom prst="line">
            <a:avLst/>
          </a:prstGeom>
          <a:noFill/>
          <a:ln w="38100" cap="flat" cmpd="sng">
            <a:solidFill>
              <a:srgbClr val="000000"/>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eaLnBrk="1">
              <a:defRPr/>
            </a:pPr>
            <a:endParaRPr lang="en-US" sz="1200">
              <a:solidFill>
                <a:srgbClr val="000000"/>
              </a:solidFill>
              <a:latin typeface="Helvetica" charset="0"/>
              <a:ea typeface="ＭＳ Ｐゴシック" charset="0"/>
              <a:sym typeface="Helvetica" charset="0"/>
            </a:endParaRPr>
          </a:p>
        </p:txBody>
      </p:sp>
      <p:sp>
        <p:nvSpPr>
          <p:cNvPr id="90118" name="AutoShape 6">
            <a:extLst>
              <a:ext uri="{FF2B5EF4-FFF2-40B4-BE49-F238E27FC236}">
                <a16:creationId xmlns:a16="http://schemas.microsoft.com/office/drawing/2014/main" id="{534E11F7-7937-DA4D-BE8C-A26BA64FA01D}"/>
              </a:ext>
            </a:extLst>
          </p:cNvPr>
          <p:cNvSpPr>
            <a:spLocks/>
          </p:cNvSpPr>
          <p:nvPr/>
        </p:nvSpPr>
        <p:spPr bwMode="auto">
          <a:xfrm>
            <a:off x="2538413" y="284163"/>
            <a:ext cx="4065587" cy="5810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defRPr/>
            </a:pPr>
            <a:r>
              <a:rPr lang="ja-JP" altLang="en-US" sz="3900">
                <a:solidFill>
                  <a:srgbClr val="FFFFFF"/>
                </a:solidFill>
                <a:latin typeface="SimSun" pitchFamily="2" charset="-122"/>
                <a:ea typeface="SimSun" pitchFamily="2" charset="-122"/>
                <a:sym typeface="SimSun" pitchFamily="2" charset="-122"/>
              </a:rPr>
              <a:t>长老和执事的关系</a:t>
            </a:r>
            <a:endParaRPr lang="en-US" altLang="en-US"/>
          </a:p>
        </p:txBody>
      </p:sp>
      <p:sp>
        <p:nvSpPr>
          <p:cNvPr id="90119" name="AutoShape 7">
            <a:extLst>
              <a:ext uri="{FF2B5EF4-FFF2-40B4-BE49-F238E27FC236}">
                <a16:creationId xmlns:a16="http://schemas.microsoft.com/office/drawing/2014/main" id="{4079E76C-5A1C-5245-9CAF-10B87609B3DF}"/>
              </a:ext>
            </a:extLst>
          </p:cNvPr>
          <p:cNvSpPr>
            <a:spLocks/>
          </p:cNvSpPr>
          <p:nvPr/>
        </p:nvSpPr>
        <p:spPr bwMode="auto">
          <a:xfrm>
            <a:off x="1889125" y="1093788"/>
            <a:ext cx="5553075" cy="11890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defRPr/>
            </a:pPr>
            <a:r>
              <a:rPr lang="ja-JP" altLang="en-US" sz="3300">
                <a:solidFill>
                  <a:srgbClr val="FFFFFF"/>
                </a:solidFill>
                <a:latin typeface="SimSun" pitchFamily="2" charset="-122"/>
                <a:ea typeface="SimSun" pitchFamily="2" charset="-122"/>
                <a:sym typeface="SimSun" pitchFamily="2" charset="-122"/>
              </a:rPr>
              <a:t>模式三：执事带领长老</a:t>
            </a:r>
            <a:r>
              <a:rPr lang="en-US" altLang="ja-JP" sz="3300">
                <a:solidFill>
                  <a:srgbClr val="FFFFFF"/>
                </a:solidFill>
                <a:latin typeface="SimSun" pitchFamily="2" charset="-122"/>
                <a:ea typeface="SimSun" pitchFamily="2" charset="-122"/>
                <a:sym typeface="SimSun" pitchFamily="2" charset="-122"/>
              </a:rPr>
              <a:t>/</a:t>
            </a:r>
            <a:r>
              <a:rPr lang="ja-JP" altLang="en-US" sz="3300">
                <a:solidFill>
                  <a:srgbClr val="FFFFFF"/>
                </a:solidFill>
                <a:latin typeface="SimSun" pitchFamily="2" charset="-122"/>
                <a:ea typeface="SimSun" pitchFamily="2" charset="-122"/>
                <a:sym typeface="SimSun" pitchFamily="2" charset="-122"/>
              </a:rPr>
              <a:t>牧者</a:t>
            </a:r>
            <a:endParaRPr lang="en-US" altLang="en-US" sz="3300">
              <a:solidFill>
                <a:srgbClr val="FFFFFF"/>
              </a:solidFill>
              <a:latin typeface="SimSun" pitchFamily="2" charset="-122"/>
              <a:ea typeface="SimSun" pitchFamily="2" charset="-122"/>
              <a:sym typeface="SimSun" pitchFamily="2" charset="-122"/>
            </a:endParaRPr>
          </a:p>
        </p:txBody>
      </p:sp>
      <p:sp>
        <p:nvSpPr>
          <p:cNvPr id="90120" name="AutoShape 8">
            <a:extLst>
              <a:ext uri="{FF2B5EF4-FFF2-40B4-BE49-F238E27FC236}">
                <a16:creationId xmlns:a16="http://schemas.microsoft.com/office/drawing/2014/main" id="{358DDD0D-8748-E344-82F0-B26961B20F2B}"/>
              </a:ext>
            </a:extLst>
          </p:cNvPr>
          <p:cNvSpPr>
            <a:spLocks/>
          </p:cNvSpPr>
          <p:nvPr/>
        </p:nvSpPr>
        <p:spPr bwMode="auto">
          <a:xfrm>
            <a:off x="4324350" y="5551488"/>
            <a:ext cx="3216275" cy="7143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defRPr/>
            </a:pPr>
            <a:r>
              <a:rPr lang="ja-JP" altLang="en-US" sz="4900">
                <a:effectLst>
                  <a:outerShdw blurRad="38100" dist="38100" dir="2700000" algn="tl">
                    <a:srgbClr val="FFFFFF"/>
                  </a:outerShdw>
                </a:effectLst>
                <a:latin typeface="SimSun" pitchFamily="2" charset="-122"/>
                <a:ea typeface="SimSun" pitchFamily="2" charset="-122"/>
                <a:sym typeface="SimSun" pitchFamily="2" charset="-122"/>
              </a:rPr>
              <a:t>不符合圣经</a:t>
            </a:r>
            <a:endParaRPr lang="en-US" altLang="en-US"/>
          </a:p>
        </p:txBody>
      </p:sp>
      <p:sp>
        <p:nvSpPr>
          <p:cNvPr id="347145" name="AutoShape 9">
            <a:extLst>
              <a:ext uri="{FF2B5EF4-FFF2-40B4-BE49-F238E27FC236}">
                <a16:creationId xmlns:a16="http://schemas.microsoft.com/office/drawing/2014/main" id="{2CE0FC97-88B4-E547-B0AA-D475DA7B43B3}"/>
              </a:ext>
            </a:extLst>
          </p:cNvPr>
          <p:cNvSpPr>
            <a:spLocks/>
          </p:cNvSpPr>
          <p:nvPr/>
        </p:nvSpPr>
        <p:spPr bwMode="auto">
          <a:xfrm>
            <a:off x="7524750" y="0"/>
            <a:ext cx="1619250" cy="436563"/>
          </a:xfrm>
          <a:custGeom>
            <a:avLst/>
            <a:gdLst>
              <a:gd name="T0" fmla="*/ 60693763 w 21600"/>
              <a:gd name="T1" fmla="*/ 4411752 h 21600"/>
              <a:gd name="T2" fmla="*/ 60693763 w 21600"/>
              <a:gd name="T3" fmla="*/ 4411752 h 21600"/>
              <a:gd name="T4" fmla="*/ 60693763 w 21600"/>
              <a:gd name="T5" fmla="*/ 4411752 h 21600"/>
              <a:gd name="T6" fmla="*/ 60693763 w 21600"/>
              <a:gd name="T7" fmla="*/ 4411752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599"/>
                </a:lnTo>
                <a:lnTo>
                  <a:pt x="0" y="21599"/>
                </a:lnTo>
                <a:lnTo>
                  <a:pt x="0" y="0"/>
                </a:lnTo>
                <a:close/>
              </a:path>
            </a:pathLst>
          </a:cu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txBody>
          <a:bodyPr lIns="45719" tIns="45719" rIns="45719" bIns="45719"/>
          <a:lstStyle>
            <a:lvl1pPr defTabSz="457200">
              <a:defRPr sz="1200">
                <a:solidFill>
                  <a:srgbClr val="000000"/>
                </a:solidFill>
                <a:latin typeface="Helvetica" pitchFamily="2" charset="0"/>
                <a:ea typeface="ＭＳ Ｐゴシック" panose="020B0600070205080204" pitchFamily="34" charset="-128"/>
                <a:cs typeface="Helvetica" pitchFamily="2" charset="0"/>
                <a:sym typeface="Helvetica" pitchFamily="2" charset="0"/>
              </a:defRPr>
            </a:lvl1pPr>
            <a:lvl2pPr marL="742950" indent="-285750" defTabSz="457200">
              <a:defRPr sz="1200">
                <a:solidFill>
                  <a:srgbClr val="000000"/>
                </a:solidFill>
                <a:latin typeface="Helvetica" pitchFamily="2" charset="0"/>
                <a:ea typeface="Helvetica" pitchFamily="2" charset="0"/>
                <a:cs typeface="Helvetica" pitchFamily="2" charset="0"/>
                <a:sym typeface="Helvetica" pitchFamily="2" charset="0"/>
              </a:defRPr>
            </a:lvl2pPr>
            <a:lvl3pPr marL="1143000" indent="-228600" defTabSz="457200">
              <a:defRPr sz="1200">
                <a:solidFill>
                  <a:srgbClr val="000000"/>
                </a:solidFill>
                <a:latin typeface="Helvetica" pitchFamily="2" charset="0"/>
                <a:ea typeface="Helvetica" pitchFamily="2" charset="0"/>
                <a:cs typeface="Helvetica" pitchFamily="2" charset="0"/>
                <a:sym typeface="Helvetica" pitchFamily="2" charset="0"/>
              </a:defRPr>
            </a:lvl3pPr>
            <a:lvl4pPr marL="1600200" indent="-228600" defTabSz="457200">
              <a:defRPr sz="1200">
                <a:solidFill>
                  <a:srgbClr val="000000"/>
                </a:solidFill>
                <a:latin typeface="Helvetica" pitchFamily="2" charset="0"/>
                <a:ea typeface="Helvetica" pitchFamily="2" charset="0"/>
                <a:cs typeface="Helvetica" pitchFamily="2" charset="0"/>
                <a:sym typeface="Helvetica" pitchFamily="2" charset="0"/>
              </a:defRPr>
            </a:lvl4pPr>
            <a:lvl5pPr marL="2057400" indent="-228600" defTabSz="457200">
              <a:defRPr sz="1200">
                <a:solidFill>
                  <a:srgbClr val="000000"/>
                </a:solidFill>
                <a:latin typeface="Helvetica" pitchFamily="2" charset="0"/>
                <a:ea typeface="Helvetica" pitchFamily="2" charset="0"/>
                <a:cs typeface="Helvetica" pitchFamily="2" charset="0"/>
                <a:sym typeface="Helvetica" pitchFamily="2" charset="0"/>
              </a:defRPr>
            </a:lvl5pPr>
            <a:lvl6pPr marL="2514600" indent="-228600" defTabSz="457200" eaLnBrk="0" fontAlgn="base" hangingPunct="0">
              <a:spcBef>
                <a:spcPct val="0"/>
              </a:spcBef>
              <a:spcAft>
                <a:spcPct val="0"/>
              </a:spcAft>
              <a:defRPr sz="1200">
                <a:solidFill>
                  <a:srgbClr val="000000"/>
                </a:solidFill>
                <a:latin typeface="Helvetica" pitchFamily="2" charset="0"/>
                <a:ea typeface="Helvetica" pitchFamily="2" charset="0"/>
                <a:cs typeface="Helvetica" pitchFamily="2" charset="0"/>
                <a:sym typeface="Helvetica" pitchFamily="2" charset="0"/>
              </a:defRPr>
            </a:lvl6pPr>
            <a:lvl7pPr marL="2971800" indent="-228600" defTabSz="457200" eaLnBrk="0" fontAlgn="base" hangingPunct="0">
              <a:spcBef>
                <a:spcPct val="0"/>
              </a:spcBef>
              <a:spcAft>
                <a:spcPct val="0"/>
              </a:spcAft>
              <a:defRPr sz="1200">
                <a:solidFill>
                  <a:srgbClr val="000000"/>
                </a:solidFill>
                <a:latin typeface="Helvetica" pitchFamily="2" charset="0"/>
                <a:ea typeface="Helvetica" pitchFamily="2" charset="0"/>
                <a:cs typeface="Helvetica" pitchFamily="2" charset="0"/>
                <a:sym typeface="Helvetica" pitchFamily="2" charset="0"/>
              </a:defRPr>
            </a:lvl7pPr>
            <a:lvl8pPr marL="3429000" indent="-228600" defTabSz="457200" eaLnBrk="0" fontAlgn="base" hangingPunct="0">
              <a:spcBef>
                <a:spcPct val="0"/>
              </a:spcBef>
              <a:spcAft>
                <a:spcPct val="0"/>
              </a:spcAft>
              <a:defRPr sz="1200">
                <a:solidFill>
                  <a:srgbClr val="000000"/>
                </a:solidFill>
                <a:latin typeface="Helvetica" pitchFamily="2" charset="0"/>
                <a:ea typeface="Helvetica" pitchFamily="2" charset="0"/>
                <a:cs typeface="Helvetica" pitchFamily="2" charset="0"/>
                <a:sym typeface="Helvetica" pitchFamily="2" charset="0"/>
              </a:defRPr>
            </a:lvl8pPr>
            <a:lvl9pPr marL="3886200" indent="-228600" defTabSz="457200" eaLnBrk="0" fontAlgn="base" hangingPunct="0">
              <a:spcBef>
                <a:spcPct val="0"/>
              </a:spcBef>
              <a:spcAft>
                <a:spcPct val="0"/>
              </a:spcAft>
              <a:defRPr sz="1200">
                <a:solidFill>
                  <a:srgbClr val="000000"/>
                </a:solidFill>
                <a:latin typeface="Helvetica" pitchFamily="2" charset="0"/>
                <a:ea typeface="Helvetica" pitchFamily="2" charset="0"/>
                <a:cs typeface="Helvetica" pitchFamily="2" charset="0"/>
                <a:sym typeface="Helvetica" pitchFamily="2" charset="0"/>
              </a:defRPr>
            </a:lvl9pPr>
          </a:lstStyle>
          <a:p>
            <a:pPr algn="ctr" eaLnBrk="1"/>
            <a:r>
              <a:rPr lang="en-US" altLang="en-US" sz="2400">
                <a:solidFill>
                  <a:srgbClr val="FFFFFF"/>
                </a:solidFill>
                <a:latin typeface="Arial" panose="020B0604020202020204" pitchFamily="34" charset="0"/>
                <a:sym typeface="Arial" panose="020B0604020202020204" pitchFamily="34" charset="0"/>
              </a:rPr>
              <a:t>236a 6b</a:t>
            </a:r>
            <a:endParaRPr lang="en-US" altLang="en-US" sz="2400">
              <a:latin typeface="Arial" panose="020B0604020202020204" pitchFamily="34" charset="0"/>
              <a:sym typeface="Arial" panose="020B06040202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16815960" presetClass="entr" presetSubtype="0" fill="hold" grpId="0" nodeType="afterEffect">
                                  <p:stCondLst>
                                    <p:cond delay="0"/>
                                  </p:stCondLst>
                                  <p:childTnLst>
                                    <p:set>
                                      <p:cBhvr>
                                        <p:cTn id="6" dur="1" fill="hold">
                                          <p:stCondLst>
                                            <p:cond delay="499"/>
                                          </p:stCondLst>
                                        </p:cTn>
                                        <p:tgtEl>
                                          <p:spTgt spid="90115"/>
                                        </p:tgtEl>
                                        <p:attrNameLst>
                                          <p:attrName>style.visibility</p:attrName>
                                        </p:attrNameLst>
                                      </p:cBhvr>
                                      <p:to>
                                        <p:strVal val="visible"/>
                                      </p:to>
                                    </p:set>
                                  </p:childTnLst>
                                </p:cTn>
                              </p:par>
                            </p:childTnLst>
                          </p:cTn>
                        </p:par>
                        <p:par>
                          <p:cTn id="7" fill="hold" nodeType="afterGroup">
                            <p:stCondLst>
                              <p:cond delay="500"/>
                            </p:stCondLst>
                            <p:childTnLst>
                              <p:par>
                                <p:cTn id="8" presetID="2116815960" presetClass="entr" presetSubtype="0" fill="hold" grpId="0" nodeType="afterEffect">
                                  <p:stCondLst>
                                    <p:cond delay="0"/>
                                  </p:stCondLst>
                                  <p:childTnLst>
                                    <p:set>
                                      <p:cBhvr>
                                        <p:cTn id="9" dur="1" fill="hold">
                                          <p:stCondLst>
                                            <p:cond delay="499"/>
                                          </p:stCondLst>
                                        </p:cTn>
                                        <p:tgtEl>
                                          <p:spTgt spid="90116"/>
                                        </p:tgtEl>
                                        <p:attrNameLst>
                                          <p:attrName>style.visibility</p:attrName>
                                        </p:attrNameLst>
                                      </p:cBhvr>
                                      <p:to>
                                        <p:strVal val="visible"/>
                                      </p:to>
                                    </p:set>
                                  </p:childTnLst>
                                </p:cTn>
                              </p:par>
                            </p:childTnLst>
                          </p:cTn>
                        </p:par>
                        <p:par>
                          <p:cTn id="10" fill="hold" nodeType="afterGroup">
                            <p:stCondLst>
                              <p:cond delay="1000"/>
                            </p:stCondLst>
                            <p:childTnLst>
                              <p:par>
                                <p:cTn id="11" presetID="2116815960" presetClass="entr" presetSubtype="0" fill="hold" nodeType="afterEffect">
                                  <p:stCondLst>
                                    <p:cond delay="0"/>
                                  </p:stCondLst>
                                  <p:childTnLst>
                                    <p:set>
                                      <p:cBhvr>
                                        <p:cTn id="12" dur="1" fill="hold">
                                          <p:stCondLst>
                                            <p:cond delay="499"/>
                                          </p:stCondLst>
                                        </p:cTn>
                                        <p:tgtEl>
                                          <p:spTgt spid="901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15" grpId="0" animBg="1" autoUpdateAnimBg="0"/>
      <p:bldP spid="90116" grpId="0" animBg="1" autoUpdateAnimBg="0"/>
    </p:bldLst>
  </p:timing>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43361" name="Picture 3" descr="needothers3.jpg">
            <a:extLst>
              <a:ext uri="{FF2B5EF4-FFF2-40B4-BE49-F238E27FC236}">
                <a16:creationId xmlns:a16="http://schemas.microsoft.com/office/drawing/2014/main" id="{BD3EE932-73F5-D340-8C62-23317B82003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8" name="Rectangle 2">
            <a:extLst>
              <a:ext uri="{FF2B5EF4-FFF2-40B4-BE49-F238E27FC236}">
                <a16:creationId xmlns:a16="http://schemas.microsoft.com/office/drawing/2014/main" id="{12B440B4-BB63-2345-B3A9-3C8A3800BE79}"/>
              </a:ext>
            </a:extLst>
          </p:cNvPr>
          <p:cNvSpPr>
            <a:spLocks noGrp="1" noChangeArrowheads="1"/>
          </p:cNvSpPr>
          <p:nvPr>
            <p:ph type="ctrTitle" idx="4294967295"/>
          </p:nvPr>
        </p:nvSpPr>
        <p:spPr>
          <a:xfrm>
            <a:off x="0" y="152400"/>
            <a:ext cx="9067800" cy="838200"/>
          </a:xfrm>
          <a:effectLst>
            <a:outerShdw dist="107763" dir="2700000" algn="ctr" rotWithShape="0">
              <a:schemeClr val="tx1">
                <a:alpha val="50000"/>
              </a:schemeClr>
            </a:outerShdw>
          </a:effectLst>
        </p:spPr>
        <p:txBody>
          <a:bodyPr/>
          <a:lstStyle/>
          <a:p>
            <a:pPr eaLnBrk="1" hangingPunct="1">
              <a:defRPr/>
            </a:pPr>
            <a:r>
              <a:rPr lang="en-US" altLang="en-US" sz="4000" b="1">
                <a:solidFill>
                  <a:srgbClr val="FFFFFF"/>
                </a:solidFill>
                <a:effectLst>
                  <a:outerShdw blurRad="38100" dist="38100" dir="2700000" algn="tl">
                    <a:srgbClr val="808080"/>
                  </a:outerShdw>
                </a:effectLst>
                <a:latin typeface="Arial Rounded MT Bold" panose="020F0704030504030204" pitchFamily="34" charset="77"/>
                <a:ea typeface="ＭＳ Ｐゴシック" panose="020B0600070205080204" pitchFamily="34" charset="-128"/>
              </a:rPr>
              <a:t>Secular versus Pastoral Leadership: What</a:t>
            </a:r>
            <a:r>
              <a:rPr lang="fr-FR" altLang="en-US" sz="4000" b="1">
                <a:solidFill>
                  <a:srgbClr val="FFFFFF"/>
                </a:solidFill>
                <a:effectLst>
                  <a:outerShdw blurRad="38100" dist="38100" dir="2700000" algn="tl">
                    <a:srgbClr val="808080"/>
                  </a:outerShdw>
                </a:effectLst>
                <a:latin typeface="Arial Rounded MT Bold" panose="020F0704030504030204" pitchFamily="34" charset="77"/>
                <a:ea typeface="ＭＳ Ｐゴシック" panose="020B0600070205080204" pitchFamily="34" charset="-128"/>
              </a:rPr>
              <a:t>'</a:t>
            </a:r>
            <a:r>
              <a:rPr lang="en-US" altLang="en-US" sz="4000" b="1">
                <a:solidFill>
                  <a:srgbClr val="FFFFFF"/>
                </a:solidFill>
                <a:effectLst>
                  <a:outerShdw blurRad="38100" dist="38100" dir="2700000" algn="tl">
                    <a:srgbClr val="808080"/>
                  </a:outerShdw>
                </a:effectLst>
                <a:latin typeface="Arial Rounded MT Bold" panose="020F0704030504030204" pitchFamily="34" charset="77"/>
                <a:ea typeface="ＭＳ Ｐゴシック" panose="020B0600070205080204" pitchFamily="34" charset="-128"/>
              </a:rPr>
              <a:t>s the Difference?</a:t>
            </a:r>
          </a:p>
        </p:txBody>
      </p:sp>
      <p:sp>
        <p:nvSpPr>
          <p:cNvPr id="5" name="Rectangle 3">
            <a:extLst>
              <a:ext uri="{FF2B5EF4-FFF2-40B4-BE49-F238E27FC236}">
                <a16:creationId xmlns:a16="http://schemas.microsoft.com/office/drawing/2014/main" id="{3CD5FDFE-8730-4E4C-9771-4E74F6A1CB43}"/>
              </a:ext>
            </a:extLst>
          </p:cNvPr>
          <p:cNvSpPr txBox="1">
            <a:spLocks noChangeArrowheads="1"/>
          </p:cNvSpPr>
          <p:nvPr/>
        </p:nvSpPr>
        <p:spPr bwMode="auto">
          <a:xfrm>
            <a:off x="685800" y="1219200"/>
            <a:ext cx="3048000" cy="762000"/>
          </a:xfrm>
          <a:prstGeom prst="rect">
            <a:avLst/>
          </a:prstGeom>
          <a:noFill/>
          <a:ln>
            <a:noFill/>
          </a:ln>
          <a:effectLst>
            <a:outerShdw dist="107763"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defRPr/>
            </a:pPr>
            <a:r>
              <a:rPr lang="en-US" altLang="en-US" sz="4400" b="1" u="sng">
                <a:solidFill>
                  <a:srgbClr val="FFFFFF"/>
                </a:solidFill>
                <a:effectLst>
                  <a:outerShdw blurRad="38100" dist="38100" dir="2700000" algn="tl">
                    <a:srgbClr val="808080"/>
                  </a:outerShdw>
                </a:effectLst>
                <a:latin typeface="Arial Rounded MT Bold" panose="020F0704030504030204" pitchFamily="34" charset="77"/>
              </a:rPr>
              <a:t>Secular</a:t>
            </a:r>
          </a:p>
        </p:txBody>
      </p:sp>
      <p:sp>
        <p:nvSpPr>
          <p:cNvPr id="6" name="Rectangle 3">
            <a:extLst>
              <a:ext uri="{FF2B5EF4-FFF2-40B4-BE49-F238E27FC236}">
                <a16:creationId xmlns:a16="http://schemas.microsoft.com/office/drawing/2014/main" id="{1F8474AC-EED0-7A41-9097-156D6DE8DD8F}"/>
              </a:ext>
            </a:extLst>
          </p:cNvPr>
          <p:cNvSpPr txBox="1">
            <a:spLocks noChangeArrowheads="1"/>
          </p:cNvSpPr>
          <p:nvPr/>
        </p:nvSpPr>
        <p:spPr bwMode="auto">
          <a:xfrm>
            <a:off x="4953000" y="1295400"/>
            <a:ext cx="3810000" cy="762000"/>
          </a:xfrm>
          <a:prstGeom prst="rect">
            <a:avLst/>
          </a:prstGeom>
          <a:noFill/>
          <a:ln>
            <a:noFill/>
          </a:ln>
          <a:effectLst>
            <a:outerShdw dist="107763"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defRPr/>
            </a:pPr>
            <a:r>
              <a:rPr lang="en-US" altLang="en-US" sz="4400" b="1" u="sng">
                <a:solidFill>
                  <a:srgbClr val="FFFFFF"/>
                </a:solidFill>
                <a:effectLst>
                  <a:outerShdw blurRad="38100" dist="38100" dir="2700000" algn="tl">
                    <a:srgbClr val="808080"/>
                  </a:outerShdw>
                </a:effectLst>
                <a:latin typeface="Arial Rounded MT Bold" panose="020F0704030504030204" pitchFamily="34" charset="77"/>
              </a:rPr>
              <a:t>Pastoral</a:t>
            </a:r>
          </a:p>
        </p:txBody>
      </p:sp>
      <p:sp>
        <p:nvSpPr>
          <p:cNvPr id="7" name="Rectangle 3">
            <a:extLst>
              <a:ext uri="{FF2B5EF4-FFF2-40B4-BE49-F238E27FC236}">
                <a16:creationId xmlns:a16="http://schemas.microsoft.com/office/drawing/2014/main" id="{308CC12F-9AF4-F740-82C3-07B9D79676E7}"/>
              </a:ext>
            </a:extLst>
          </p:cNvPr>
          <p:cNvSpPr txBox="1">
            <a:spLocks noChangeArrowheads="1"/>
          </p:cNvSpPr>
          <p:nvPr/>
        </p:nvSpPr>
        <p:spPr bwMode="auto">
          <a:xfrm>
            <a:off x="1447800" y="6934200"/>
            <a:ext cx="5791200" cy="762000"/>
          </a:xfrm>
          <a:prstGeom prst="rect">
            <a:avLst/>
          </a:prstGeom>
          <a:noFill/>
          <a:ln>
            <a:noFill/>
          </a:ln>
          <a:effectLst>
            <a:outerShdw dist="107763"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defRPr/>
            </a:pPr>
            <a:r>
              <a:rPr lang="en-US" altLang="en-US" sz="4400" b="1">
                <a:solidFill>
                  <a:srgbClr val="FFFFFF"/>
                </a:solidFill>
                <a:effectLst>
                  <a:outerShdw blurRad="38100" dist="38100" dir="2700000" algn="tl">
                    <a:srgbClr val="808080"/>
                  </a:outerShdw>
                </a:effectLst>
                <a:latin typeface="Arial Rounded MT Bold" panose="020F0704030504030204" pitchFamily="34" charset="77"/>
              </a:rPr>
              <a:t>The Key Principle</a:t>
            </a:r>
          </a:p>
        </p:txBody>
      </p:sp>
      <p:sp>
        <p:nvSpPr>
          <p:cNvPr id="143366" name="Text Box 14">
            <a:extLst>
              <a:ext uri="{FF2B5EF4-FFF2-40B4-BE49-F238E27FC236}">
                <a16:creationId xmlns:a16="http://schemas.microsoft.com/office/drawing/2014/main" id="{B6CA85FB-D5A6-374E-8893-CD3701E963A1}"/>
              </a:ext>
            </a:extLst>
          </p:cNvPr>
          <p:cNvSpPr txBox="1">
            <a:spLocks noChangeArrowheads="1"/>
          </p:cNvSpPr>
          <p:nvPr/>
        </p:nvSpPr>
        <p:spPr bwMode="auto">
          <a:xfrm>
            <a:off x="8534400" y="69850"/>
            <a:ext cx="5238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a:spcBef>
                <a:spcPct val="0"/>
              </a:spcBef>
              <a:buFontTx/>
              <a:buNone/>
            </a:pPr>
            <a:r>
              <a:rPr lang="en-US" altLang="en-US" sz="2400" b="1">
                <a:solidFill>
                  <a:srgbClr val="FFFFFF"/>
                </a:solidFill>
              </a:rPr>
              <a:t>35</a:t>
            </a:r>
            <a:endParaRPr lang="en-US" altLang="en-US" sz="2400" b="1">
              <a:solidFill>
                <a:srgbClr val="FFFF66"/>
              </a:solidFill>
            </a:endParaRPr>
          </a:p>
        </p:txBody>
      </p:sp>
      <p:sp>
        <p:nvSpPr>
          <p:cNvPr id="9" name="Rectangle 3">
            <a:extLst>
              <a:ext uri="{FF2B5EF4-FFF2-40B4-BE49-F238E27FC236}">
                <a16:creationId xmlns:a16="http://schemas.microsoft.com/office/drawing/2014/main" id="{BCE73F86-BE97-EE43-B1E1-C407894C81D4}"/>
              </a:ext>
            </a:extLst>
          </p:cNvPr>
          <p:cNvSpPr txBox="1">
            <a:spLocks noChangeArrowheads="1"/>
          </p:cNvSpPr>
          <p:nvPr/>
        </p:nvSpPr>
        <p:spPr bwMode="auto">
          <a:xfrm>
            <a:off x="-76200" y="2133600"/>
            <a:ext cx="4724400" cy="762000"/>
          </a:xfrm>
          <a:prstGeom prst="rect">
            <a:avLst/>
          </a:prstGeom>
          <a:noFill/>
          <a:ln>
            <a:noFill/>
          </a:ln>
          <a:effectLst>
            <a:outerShdw dist="107763"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defRPr/>
            </a:pPr>
            <a:r>
              <a:rPr lang="en-US" altLang="en-US" sz="4400" b="1">
                <a:solidFill>
                  <a:srgbClr val="FFFFFF"/>
                </a:solidFill>
                <a:effectLst>
                  <a:outerShdw blurRad="38100" dist="38100" dir="2700000" algn="tl">
                    <a:srgbClr val="808080"/>
                  </a:outerShdw>
                </a:effectLst>
                <a:latin typeface="Arial Rounded MT Bold" panose="020F0704030504030204" pitchFamily="34" charset="77"/>
              </a:rPr>
              <a:t>Wealthy leaders</a:t>
            </a:r>
          </a:p>
        </p:txBody>
      </p:sp>
      <p:sp>
        <p:nvSpPr>
          <p:cNvPr id="10" name="Rectangle 3">
            <a:extLst>
              <a:ext uri="{FF2B5EF4-FFF2-40B4-BE49-F238E27FC236}">
                <a16:creationId xmlns:a16="http://schemas.microsoft.com/office/drawing/2014/main" id="{119EC19B-64A6-D340-B43A-A713B38110DB}"/>
              </a:ext>
            </a:extLst>
          </p:cNvPr>
          <p:cNvSpPr txBox="1">
            <a:spLocks noChangeArrowheads="1"/>
          </p:cNvSpPr>
          <p:nvPr/>
        </p:nvSpPr>
        <p:spPr bwMode="auto">
          <a:xfrm>
            <a:off x="4648200" y="2133600"/>
            <a:ext cx="4419600" cy="762000"/>
          </a:xfrm>
          <a:prstGeom prst="rect">
            <a:avLst/>
          </a:prstGeom>
          <a:noFill/>
          <a:ln>
            <a:noFill/>
          </a:ln>
          <a:effectLst>
            <a:outerShdw dist="107763"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defRPr/>
            </a:pPr>
            <a:r>
              <a:rPr lang="en-US" altLang="en-US" sz="4400" b="1">
                <a:solidFill>
                  <a:srgbClr val="FFFFFF"/>
                </a:solidFill>
                <a:effectLst>
                  <a:outerShdw blurRad="38100" dist="38100" dir="2700000" algn="tl">
                    <a:srgbClr val="808080"/>
                  </a:outerShdw>
                </a:effectLst>
                <a:latin typeface="Arial Rounded MT Bold" panose="020F0704030504030204" pitchFamily="34" charset="77"/>
              </a:rPr>
              <a:t>Poor pastors</a:t>
            </a:r>
          </a:p>
        </p:txBody>
      </p:sp>
      <p:sp>
        <p:nvSpPr>
          <p:cNvPr id="11" name="Rectangle 3">
            <a:extLst>
              <a:ext uri="{FF2B5EF4-FFF2-40B4-BE49-F238E27FC236}">
                <a16:creationId xmlns:a16="http://schemas.microsoft.com/office/drawing/2014/main" id="{BC0644CA-DB33-7843-81B0-B745CC3AB741}"/>
              </a:ext>
            </a:extLst>
          </p:cNvPr>
          <p:cNvSpPr txBox="1">
            <a:spLocks noChangeArrowheads="1"/>
          </p:cNvSpPr>
          <p:nvPr/>
        </p:nvSpPr>
        <p:spPr bwMode="auto">
          <a:xfrm>
            <a:off x="-76200" y="3067050"/>
            <a:ext cx="4419600" cy="762000"/>
          </a:xfrm>
          <a:prstGeom prst="rect">
            <a:avLst/>
          </a:prstGeom>
          <a:noFill/>
          <a:ln>
            <a:noFill/>
          </a:ln>
          <a:effectLst>
            <a:outerShdw dist="107763"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defRPr/>
            </a:pPr>
            <a:r>
              <a:rPr lang="en-US" altLang="en-US" sz="4400" b="1">
                <a:solidFill>
                  <a:srgbClr val="FFFFFF"/>
                </a:solidFill>
                <a:effectLst>
                  <a:outerShdw blurRad="38100" dist="38100" dir="2700000" algn="tl">
                    <a:srgbClr val="808080"/>
                  </a:outerShdw>
                </a:effectLst>
                <a:latin typeface="Arial Rounded MT Bold" panose="020F0704030504030204" pitchFamily="34" charset="77"/>
              </a:rPr>
              <a:t>Selfish</a:t>
            </a:r>
          </a:p>
        </p:txBody>
      </p:sp>
      <p:sp>
        <p:nvSpPr>
          <p:cNvPr id="12" name="Rectangle 3">
            <a:extLst>
              <a:ext uri="{FF2B5EF4-FFF2-40B4-BE49-F238E27FC236}">
                <a16:creationId xmlns:a16="http://schemas.microsoft.com/office/drawing/2014/main" id="{337E267D-0A6B-CC42-8D0D-1BDF824351B1}"/>
              </a:ext>
            </a:extLst>
          </p:cNvPr>
          <p:cNvSpPr txBox="1">
            <a:spLocks noChangeArrowheads="1"/>
          </p:cNvSpPr>
          <p:nvPr/>
        </p:nvSpPr>
        <p:spPr bwMode="auto">
          <a:xfrm>
            <a:off x="4648200" y="3067050"/>
            <a:ext cx="4419600" cy="762000"/>
          </a:xfrm>
          <a:prstGeom prst="rect">
            <a:avLst/>
          </a:prstGeom>
          <a:noFill/>
          <a:ln>
            <a:noFill/>
          </a:ln>
          <a:effectLst>
            <a:outerShdw dist="107763"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defRPr/>
            </a:pPr>
            <a:r>
              <a:rPr lang="en-US" altLang="en-US" sz="4400" b="1">
                <a:solidFill>
                  <a:srgbClr val="FFFFFF"/>
                </a:solidFill>
                <a:effectLst>
                  <a:outerShdw blurRad="38100" dist="38100" dir="2700000" algn="tl">
                    <a:srgbClr val="808080"/>
                  </a:outerShdw>
                </a:effectLst>
                <a:latin typeface="Arial Rounded MT Bold" panose="020F0704030504030204" pitchFamily="34" charset="77"/>
              </a:rPr>
              <a:t>Selfless</a:t>
            </a:r>
          </a:p>
        </p:txBody>
      </p:sp>
      <p:sp>
        <p:nvSpPr>
          <p:cNvPr id="13" name="Rectangle 3">
            <a:extLst>
              <a:ext uri="{FF2B5EF4-FFF2-40B4-BE49-F238E27FC236}">
                <a16:creationId xmlns:a16="http://schemas.microsoft.com/office/drawing/2014/main" id="{E247CF9E-2C1C-3F49-A6EF-1E569AFF4724}"/>
              </a:ext>
            </a:extLst>
          </p:cNvPr>
          <p:cNvSpPr txBox="1">
            <a:spLocks noChangeArrowheads="1"/>
          </p:cNvSpPr>
          <p:nvPr/>
        </p:nvSpPr>
        <p:spPr bwMode="auto">
          <a:xfrm>
            <a:off x="-76200" y="4000500"/>
            <a:ext cx="4419600" cy="762000"/>
          </a:xfrm>
          <a:prstGeom prst="rect">
            <a:avLst/>
          </a:prstGeom>
          <a:noFill/>
          <a:ln>
            <a:noFill/>
          </a:ln>
          <a:effectLst>
            <a:outerShdw dist="107763"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defRPr/>
            </a:pPr>
            <a:r>
              <a:rPr lang="en-US" altLang="en-US" sz="4400" b="1">
                <a:solidFill>
                  <a:srgbClr val="FFFFFF"/>
                </a:solidFill>
                <a:effectLst>
                  <a:outerShdw blurRad="38100" dist="38100" dir="2700000" algn="tl">
                    <a:srgbClr val="808080"/>
                  </a:outerShdw>
                </a:effectLst>
                <a:latin typeface="Arial Rounded MT Bold" panose="020F0704030504030204" pitchFamily="34" charset="77"/>
              </a:rPr>
              <a:t>Position</a:t>
            </a:r>
          </a:p>
        </p:txBody>
      </p:sp>
      <p:sp>
        <p:nvSpPr>
          <p:cNvPr id="14" name="Rectangle 3">
            <a:extLst>
              <a:ext uri="{FF2B5EF4-FFF2-40B4-BE49-F238E27FC236}">
                <a16:creationId xmlns:a16="http://schemas.microsoft.com/office/drawing/2014/main" id="{87D4E200-BFAB-714F-B601-4241F95DAF5F}"/>
              </a:ext>
            </a:extLst>
          </p:cNvPr>
          <p:cNvSpPr txBox="1">
            <a:spLocks noChangeArrowheads="1"/>
          </p:cNvSpPr>
          <p:nvPr/>
        </p:nvSpPr>
        <p:spPr bwMode="auto">
          <a:xfrm>
            <a:off x="4648200" y="4000500"/>
            <a:ext cx="4419600" cy="762000"/>
          </a:xfrm>
          <a:prstGeom prst="rect">
            <a:avLst/>
          </a:prstGeom>
          <a:noFill/>
          <a:ln>
            <a:noFill/>
          </a:ln>
          <a:effectLst>
            <a:outerShdw dist="107763"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defRPr/>
            </a:pPr>
            <a:r>
              <a:rPr lang="en-US" altLang="en-US" sz="4400" b="1">
                <a:solidFill>
                  <a:srgbClr val="FFFFFF"/>
                </a:solidFill>
                <a:effectLst>
                  <a:outerShdw blurRad="38100" dist="38100" dir="2700000" algn="tl">
                    <a:srgbClr val="808080"/>
                  </a:outerShdw>
                </a:effectLst>
                <a:latin typeface="Arial Rounded MT Bold" panose="020F0704030504030204" pitchFamily="34" charset="77"/>
              </a:rPr>
              <a:t>Spiritual Qualif.</a:t>
            </a:r>
          </a:p>
        </p:txBody>
      </p:sp>
      <p:sp>
        <p:nvSpPr>
          <p:cNvPr id="15" name="Rectangle 3">
            <a:extLst>
              <a:ext uri="{FF2B5EF4-FFF2-40B4-BE49-F238E27FC236}">
                <a16:creationId xmlns:a16="http://schemas.microsoft.com/office/drawing/2014/main" id="{44817F88-9C6D-7147-8687-5E0187D4F98A}"/>
              </a:ext>
            </a:extLst>
          </p:cNvPr>
          <p:cNvSpPr txBox="1">
            <a:spLocks noChangeArrowheads="1"/>
          </p:cNvSpPr>
          <p:nvPr/>
        </p:nvSpPr>
        <p:spPr bwMode="auto">
          <a:xfrm>
            <a:off x="-76200" y="4933950"/>
            <a:ext cx="4419600" cy="762000"/>
          </a:xfrm>
          <a:prstGeom prst="rect">
            <a:avLst/>
          </a:prstGeom>
          <a:noFill/>
          <a:ln>
            <a:noFill/>
          </a:ln>
          <a:effectLst>
            <a:outerShdw dist="107763"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defRPr/>
            </a:pPr>
            <a:r>
              <a:rPr lang="en-US" altLang="en-US" sz="4400" b="1">
                <a:solidFill>
                  <a:srgbClr val="FFFFFF"/>
                </a:solidFill>
                <a:effectLst>
                  <a:outerShdw blurRad="38100" dist="38100" dir="2700000" algn="tl">
                    <a:srgbClr val="808080"/>
                  </a:outerShdw>
                </a:effectLst>
                <a:latin typeface="Arial Rounded MT Bold" panose="020F0704030504030204" pitchFamily="34" charset="77"/>
              </a:rPr>
              <a:t>Boss (CEO)</a:t>
            </a:r>
          </a:p>
        </p:txBody>
      </p:sp>
      <p:sp>
        <p:nvSpPr>
          <p:cNvPr id="16" name="Rectangle 3">
            <a:extLst>
              <a:ext uri="{FF2B5EF4-FFF2-40B4-BE49-F238E27FC236}">
                <a16:creationId xmlns:a16="http://schemas.microsoft.com/office/drawing/2014/main" id="{5E22D918-970A-1E48-B096-4A41386597B6}"/>
              </a:ext>
            </a:extLst>
          </p:cNvPr>
          <p:cNvSpPr txBox="1">
            <a:spLocks noChangeArrowheads="1"/>
          </p:cNvSpPr>
          <p:nvPr/>
        </p:nvSpPr>
        <p:spPr bwMode="auto">
          <a:xfrm>
            <a:off x="4648200" y="4933950"/>
            <a:ext cx="4419600" cy="762000"/>
          </a:xfrm>
          <a:prstGeom prst="rect">
            <a:avLst/>
          </a:prstGeom>
          <a:noFill/>
          <a:ln>
            <a:noFill/>
          </a:ln>
          <a:effectLst>
            <a:outerShdw dist="107763"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defRPr/>
            </a:pPr>
            <a:r>
              <a:rPr lang="en-US" altLang="en-US" sz="4400" b="1">
                <a:solidFill>
                  <a:srgbClr val="FFFFFF"/>
                </a:solidFill>
                <a:effectLst>
                  <a:outerShdw blurRad="38100" dist="38100" dir="2700000" algn="tl">
                    <a:srgbClr val="808080"/>
                  </a:outerShdw>
                </a:effectLst>
                <a:latin typeface="Arial Rounded MT Bold" panose="020F0704030504030204" pitchFamily="34" charset="77"/>
              </a:rPr>
              <a:t>Servant of all</a:t>
            </a:r>
          </a:p>
        </p:txBody>
      </p:sp>
      <p:sp>
        <p:nvSpPr>
          <p:cNvPr id="17" name="Rectangle 3">
            <a:extLst>
              <a:ext uri="{FF2B5EF4-FFF2-40B4-BE49-F238E27FC236}">
                <a16:creationId xmlns:a16="http://schemas.microsoft.com/office/drawing/2014/main" id="{56CBA317-D7B7-FD4A-878B-94F752098A78}"/>
              </a:ext>
            </a:extLst>
          </p:cNvPr>
          <p:cNvSpPr txBox="1">
            <a:spLocks noChangeArrowheads="1"/>
          </p:cNvSpPr>
          <p:nvPr/>
        </p:nvSpPr>
        <p:spPr bwMode="auto">
          <a:xfrm>
            <a:off x="-76200" y="5867400"/>
            <a:ext cx="4419600" cy="762000"/>
          </a:xfrm>
          <a:prstGeom prst="rect">
            <a:avLst/>
          </a:prstGeom>
          <a:noFill/>
          <a:ln>
            <a:noFill/>
          </a:ln>
          <a:effectLst>
            <a:outerShdw dist="107763"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defRPr/>
            </a:pPr>
            <a:r>
              <a:rPr lang="en-US" altLang="en-US" sz="4400" b="1">
                <a:solidFill>
                  <a:srgbClr val="FFFFFF"/>
                </a:solidFill>
                <a:effectLst>
                  <a:outerShdw blurRad="38100" dist="38100" dir="2700000" algn="tl">
                    <a:srgbClr val="808080"/>
                  </a:outerShdw>
                </a:effectLst>
                <a:latin typeface="Arial Rounded MT Bold" panose="020F0704030504030204" pitchFamily="34" charset="77"/>
              </a:rPr>
              <a:t>Pride, ego</a:t>
            </a:r>
          </a:p>
        </p:txBody>
      </p:sp>
      <p:sp>
        <p:nvSpPr>
          <p:cNvPr id="18" name="Rectangle 3">
            <a:extLst>
              <a:ext uri="{FF2B5EF4-FFF2-40B4-BE49-F238E27FC236}">
                <a16:creationId xmlns:a16="http://schemas.microsoft.com/office/drawing/2014/main" id="{EDEE96D0-73EC-9F47-98FD-E7245FBB3A73}"/>
              </a:ext>
            </a:extLst>
          </p:cNvPr>
          <p:cNvSpPr txBox="1">
            <a:spLocks noChangeArrowheads="1"/>
          </p:cNvSpPr>
          <p:nvPr/>
        </p:nvSpPr>
        <p:spPr bwMode="auto">
          <a:xfrm>
            <a:off x="4648200" y="5867400"/>
            <a:ext cx="4419600" cy="762000"/>
          </a:xfrm>
          <a:prstGeom prst="rect">
            <a:avLst/>
          </a:prstGeom>
          <a:noFill/>
          <a:ln>
            <a:noFill/>
          </a:ln>
          <a:effectLst>
            <a:outerShdw dist="107763"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defRPr/>
            </a:pPr>
            <a:r>
              <a:rPr lang="en-US" altLang="en-US" sz="4400" b="1">
                <a:solidFill>
                  <a:srgbClr val="FFFFFF"/>
                </a:solidFill>
                <a:effectLst>
                  <a:outerShdw blurRad="38100" dist="38100" dir="2700000" algn="tl">
                    <a:srgbClr val="808080"/>
                  </a:outerShdw>
                </a:effectLst>
                <a:latin typeface="Arial Rounded MT Bold" panose="020F0704030504030204" pitchFamily="34" charset="77"/>
              </a:rPr>
              <a:t>Meek humility</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P spid="14" grpId="0"/>
      <p:bldP spid="15" grpId="0"/>
      <p:bldP spid="16" grpId="0"/>
      <p:bldP spid="17" grpId="0"/>
      <p:bldP spid="18"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AutoShape 1">
            <a:extLst>
              <a:ext uri="{FF2B5EF4-FFF2-40B4-BE49-F238E27FC236}">
                <a16:creationId xmlns:a16="http://schemas.microsoft.com/office/drawing/2014/main" id="{BBEA8B3A-2812-6246-B13F-523693960989}"/>
              </a:ext>
            </a:extLst>
          </p:cNvPr>
          <p:cNvSpPr>
            <a:spLocks/>
          </p:cNvSpPr>
          <p:nvPr/>
        </p:nvSpPr>
        <p:spPr bwMode="auto">
          <a:xfrm>
            <a:off x="6553200" y="6245225"/>
            <a:ext cx="2133600" cy="287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r" eaLnBrk="1">
              <a:defRPr/>
            </a:pPr>
            <a:fld id="{B03C4DAA-2166-7A49-877A-C54A609124EC}" type="slidenum">
              <a:rPr lang="en-US" altLang="en-US" sz="1400"/>
              <a:pPr algn="r" eaLnBrk="1">
                <a:defRPr/>
              </a:pPr>
              <a:t>50</a:t>
            </a:fld>
            <a:endParaRPr lang="en-US" altLang="en-US"/>
          </a:p>
        </p:txBody>
      </p:sp>
      <p:pic>
        <p:nvPicPr>
          <p:cNvPr id="91138" name="Picture 2" descr="image.png">
            <a:extLst>
              <a:ext uri="{FF2B5EF4-FFF2-40B4-BE49-F238E27FC236}">
                <a16:creationId xmlns:a16="http://schemas.microsoft.com/office/drawing/2014/main" id="{F24A8A5A-A7F7-3C4C-AB74-960D0E5855B0}"/>
              </a:ext>
            </a:extLst>
          </p:cNvPr>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836613" y="1984375"/>
            <a:ext cx="7086600" cy="4645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91139" name="AutoShape 3">
            <a:extLst>
              <a:ext uri="{FF2B5EF4-FFF2-40B4-BE49-F238E27FC236}">
                <a16:creationId xmlns:a16="http://schemas.microsoft.com/office/drawing/2014/main" id="{470951B5-E90F-2049-950C-4979C8D0773A}"/>
              </a:ext>
            </a:extLst>
          </p:cNvPr>
          <p:cNvSpPr>
            <a:spLocks/>
          </p:cNvSpPr>
          <p:nvPr/>
        </p:nvSpPr>
        <p:spPr bwMode="auto">
          <a:xfrm>
            <a:off x="2819400" y="3340100"/>
            <a:ext cx="3352800" cy="6143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rgbClr val="000082"/>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lnSpc>
                <a:spcPct val="115000"/>
              </a:lnSpc>
              <a:spcBef>
                <a:spcPts val="1000"/>
              </a:spcBef>
              <a:defRPr/>
            </a:pPr>
            <a:r>
              <a:rPr lang="ja-JP" altLang="en-US" sz="3700">
                <a:solidFill>
                  <a:srgbClr val="FFFFFF"/>
                </a:solidFill>
                <a:latin typeface="SimSun" pitchFamily="2" charset="-122"/>
                <a:ea typeface="SimSun" pitchFamily="2" charset="-122"/>
                <a:sym typeface="SimSun" pitchFamily="2" charset="-122"/>
              </a:rPr>
              <a:t>主任牧师</a:t>
            </a:r>
            <a:endParaRPr lang="en-US" altLang="en-US"/>
          </a:p>
        </p:txBody>
      </p:sp>
      <p:sp>
        <p:nvSpPr>
          <p:cNvPr id="91140" name="Line 4">
            <a:extLst>
              <a:ext uri="{FF2B5EF4-FFF2-40B4-BE49-F238E27FC236}">
                <a16:creationId xmlns:a16="http://schemas.microsoft.com/office/drawing/2014/main" id="{F074F745-2FFD-BA43-B16B-9D716486C7CE}"/>
              </a:ext>
            </a:extLst>
          </p:cNvPr>
          <p:cNvSpPr>
            <a:spLocks noChangeShapeType="1"/>
          </p:cNvSpPr>
          <p:nvPr/>
        </p:nvSpPr>
        <p:spPr bwMode="auto">
          <a:xfrm flipH="1" flipV="1">
            <a:off x="4418013" y="4189413"/>
            <a:ext cx="1587" cy="382587"/>
          </a:xfrm>
          <a:prstGeom prst="line">
            <a:avLst/>
          </a:prstGeom>
          <a:noFill/>
          <a:ln w="38100" cap="flat" cmpd="sng">
            <a:solidFill>
              <a:srgbClr val="000000"/>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eaLnBrk="1">
              <a:defRPr/>
            </a:pPr>
            <a:endParaRPr lang="en-US" sz="1200">
              <a:solidFill>
                <a:srgbClr val="000000"/>
              </a:solidFill>
              <a:latin typeface="Helvetica" charset="0"/>
              <a:ea typeface="ＭＳ Ｐゴシック" charset="0"/>
              <a:sym typeface="Helvetica" charset="0"/>
            </a:endParaRPr>
          </a:p>
        </p:txBody>
      </p:sp>
      <p:sp>
        <p:nvSpPr>
          <p:cNvPr id="91141" name="AutoShape 5">
            <a:extLst>
              <a:ext uri="{FF2B5EF4-FFF2-40B4-BE49-F238E27FC236}">
                <a16:creationId xmlns:a16="http://schemas.microsoft.com/office/drawing/2014/main" id="{E5B6D0B7-3875-3548-8B9F-8326BD9336DD}"/>
              </a:ext>
            </a:extLst>
          </p:cNvPr>
          <p:cNvSpPr>
            <a:spLocks/>
          </p:cNvSpPr>
          <p:nvPr/>
        </p:nvSpPr>
        <p:spPr bwMode="auto">
          <a:xfrm>
            <a:off x="2743200" y="4800600"/>
            <a:ext cx="3352800" cy="593725"/>
          </a:xfrm>
          <a:custGeom>
            <a:avLst/>
            <a:gdLst>
              <a:gd name="T0" fmla="*/ 260214533 w 21600"/>
              <a:gd name="T1" fmla="*/ 8159953 h 21600"/>
              <a:gd name="T2" fmla="*/ 260214533 w 21600"/>
              <a:gd name="T3" fmla="*/ 8159953 h 21600"/>
              <a:gd name="T4" fmla="*/ 260214533 w 21600"/>
              <a:gd name="T5" fmla="*/ 8159953 h 21600"/>
              <a:gd name="T6" fmla="*/ 260214533 w 21600"/>
              <a:gd name="T7" fmla="*/ 8159953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599"/>
                </a:lnTo>
                <a:lnTo>
                  <a:pt x="0" y="21599"/>
                </a:lnTo>
                <a:lnTo>
                  <a:pt x="0" y="0"/>
                </a:lnTo>
                <a:close/>
              </a:path>
            </a:pathLst>
          </a:custGeom>
          <a:solidFill>
            <a:srgbClr val="CC0000">
              <a:alpha val="47058"/>
            </a:srgbClr>
          </a:solidFill>
          <a:ln w="57150">
            <a:solidFill>
              <a:srgbClr val="000000"/>
            </a:solidFill>
            <a:round/>
            <a:headEnd/>
            <a:tailEnd/>
          </a:ln>
          <a:effectLst>
            <a:outerShdw dist="35921" dir="2700000" algn="ctr" rotWithShape="0">
              <a:srgbClr val="808080">
                <a:alpha val="74997"/>
              </a:srgbClr>
            </a:outerShdw>
          </a:effectLst>
        </p:spPr>
        <p:txBody>
          <a:bodyPr lIns="45719" tIns="45719" rIns="45719" bIns="45719"/>
          <a:lstStyle>
            <a:lvl1pPr defTabSz="457200">
              <a:defRPr sz="1200">
                <a:solidFill>
                  <a:srgbClr val="000000"/>
                </a:solidFill>
                <a:latin typeface="Helvetica" pitchFamily="2" charset="0"/>
                <a:ea typeface="ＭＳ Ｐゴシック" panose="020B0600070205080204" pitchFamily="34" charset="-128"/>
                <a:cs typeface="Helvetica" pitchFamily="2" charset="0"/>
                <a:sym typeface="Helvetica" pitchFamily="2" charset="0"/>
              </a:defRPr>
            </a:lvl1pPr>
            <a:lvl2pPr marL="742950" indent="-285750" defTabSz="457200">
              <a:defRPr sz="1200">
                <a:solidFill>
                  <a:srgbClr val="000000"/>
                </a:solidFill>
                <a:latin typeface="Helvetica" pitchFamily="2" charset="0"/>
                <a:ea typeface="Helvetica" pitchFamily="2" charset="0"/>
                <a:cs typeface="Helvetica" pitchFamily="2" charset="0"/>
                <a:sym typeface="Helvetica" pitchFamily="2" charset="0"/>
              </a:defRPr>
            </a:lvl2pPr>
            <a:lvl3pPr marL="1143000" indent="-228600" defTabSz="457200">
              <a:defRPr sz="1200">
                <a:solidFill>
                  <a:srgbClr val="000000"/>
                </a:solidFill>
                <a:latin typeface="Helvetica" pitchFamily="2" charset="0"/>
                <a:ea typeface="Helvetica" pitchFamily="2" charset="0"/>
                <a:cs typeface="Helvetica" pitchFamily="2" charset="0"/>
                <a:sym typeface="Helvetica" pitchFamily="2" charset="0"/>
              </a:defRPr>
            </a:lvl3pPr>
            <a:lvl4pPr marL="1600200" indent="-228600" defTabSz="457200">
              <a:defRPr sz="1200">
                <a:solidFill>
                  <a:srgbClr val="000000"/>
                </a:solidFill>
                <a:latin typeface="Helvetica" pitchFamily="2" charset="0"/>
                <a:ea typeface="Helvetica" pitchFamily="2" charset="0"/>
                <a:cs typeface="Helvetica" pitchFamily="2" charset="0"/>
                <a:sym typeface="Helvetica" pitchFamily="2" charset="0"/>
              </a:defRPr>
            </a:lvl4pPr>
            <a:lvl5pPr marL="2057400" indent="-228600" defTabSz="457200">
              <a:defRPr sz="1200">
                <a:solidFill>
                  <a:srgbClr val="000000"/>
                </a:solidFill>
                <a:latin typeface="Helvetica" pitchFamily="2" charset="0"/>
                <a:ea typeface="Helvetica" pitchFamily="2" charset="0"/>
                <a:cs typeface="Helvetica" pitchFamily="2" charset="0"/>
                <a:sym typeface="Helvetica" pitchFamily="2" charset="0"/>
              </a:defRPr>
            </a:lvl5pPr>
            <a:lvl6pPr marL="2514600" indent="-228600" defTabSz="457200" eaLnBrk="0" fontAlgn="base" hangingPunct="0">
              <a:spcBef>
                <a:spcPct val="0"/>
              </a:spcBef>
              <a:spcAft>
                <a:spcPct val="0"/>
              </a:spcAft>
              <a:defRPr sz="1200">
                <a:solidFill>
                  <a:srgbClr val="000000"/>
                </a:solidFill>
                <a:latin typeface="Helvetica" pitchFamily="2" charset="0"/>
                <a:ea typeface="Helvetica" pitchFamily="2" charset="0"/>
                <a:cs typeface="Helvetica" pitchFamily="2" charset="0"/>
                <a:sym typeface="Helvetica" pitchFamily="2" charset="0"/>
              </a:defRPr>
            </a:lvl6pPr>
            <a:lvl7pPr marL="2971800" indent="-228600" defTabSz="457200" eaLnBrk="0" fontAlgn="base" hangingPunct="0">
              <a:spcBef>
                <a:spcPct val="0"/>
              </a:spcBef>
              <a:spcAft>
                <a:spcPct val="0"/>
              </a:spcAft>
              <a:defRPr sz="1200">
                <a:solidFill>
                  <a:srgbClr val="000000"/>
                </a:solidFill>
                <a:latin typeface="Helvetica" pitchFamily="2" charset="0"/>
                <a:ea typeface="Helvetica" pitchFamily="2" charset="0"/>
                <a:cs typeface="Helvetica" pitchFamily="2" charset="0"/>
                <a:sym typeface="Helvetica" pitchFamily="2" charset="0"/>
              </a:defRPr>
            </a:lvl7pPr>
            <a:lvl8pPr marL="3429000" indent="-228600" defTabSz="457200" eaLnBrk="0" fontAlgn="base" hangingPunct="0">
              <a:spcBef>
                <a:spcPct val="0"/>
              </a:spcBef>
              <a:spcAft>
                <a:spcPct val="0"/>
              </a:spcAft>
              <a:defRPr sz="1200">
                <a:solidFill>
                  <a:srgbClr val="000000"/>
                </a:solidFill>
                <a:latin typeface="Helvetica" pitchFamily="2" charset="0"/>
                <a:ea typeface="Helvetica" pitchFamily="2" charset="0"/>
                <a:cs typeface="Helvetica" pitchFamily="2" charset="0"/>
                <a:sym typeface="Helvetica" pitchFamily="2" charset="0"/>
              </a:defRPr>
            </a:lvl8pPr>
            <a:lvl9pPr marL="3886200" indent="-228600" defTabSz="457200" eaLnBrk="0" fontAlgn="base" hangingPunct="0">
              <a:spcBef>
                <a:spcPct val="0"/>
              </a:spcBef>
              <a:spcAft>
                <a:spcPct val="0"/>
              </a:spcAft>
              <a:defRPr sz="1200">
                <a:solidFill>
                  <a:srgbClr val="000000"/>
                </a:solidFill>
                <a:latin typeface="Helvetica" pitchFamily="2" charset="0"/>
                <a:ea typeface="Helvetica" pitchFamily="2" charset="0"/>
                <a:cs typeface="Helvetica" pitchFamily="2" charset="0"/>
                <a:sym typeface="Helvetica" pitchFamily="2" charset="0"/>
              </a:defRPr>
            </a:lvl9pPr>
          </a:lstStyle>
          <a:p>
            <a:pPr algn="ctr" eaLnBrk="1">
              <a:lnSpc>
                <a:spcPct val="115000"/>
              </a:lnSpc>
              <a:spcBef>
                <a:spcPts val="1000"/>
              </a:spcBef>
            </a:pPr>
            <a:r>
              <a:rPr lang="ja-JP" altLang="en-US" sz="3500">
                <a:solidFill>
                  <a:srgbClr val="FFFFFF"/>
                </a:solidFill>
                <a:latin typeface="宋体" panose="02010600030101010101" pitchFamily="2" charset="-122"/>
                <a:ea typeface="宋体" panose="02010600030101010101" pitchFamily="2" charset="-122"/>
                <a:sym typeface="宋体" panose="02010600030101010101" pitchFamily="2" charset="-122"/>
              </a:rPr>
              <a:t>执事会</a:t>
            </a:r>
            <a:endParaRPr lang="en-US" altLang="en-US" sz="2400">
              <a:latin typeface="Arial" panose="020B0604020202020204" pitchFamily="34" charset="0"/>
              <a:sym typeface="Arial" panose="020B0604020202020204" pitchFamily="34" charset="0"/>
            </a:endParaRPr>
          </a:p>
        </p:txBody>
      </p:sp>
      <p:sp>
        <p:nvSpPr>
          <p:cNvPr id="91142" name="AutoShape 6">
            <a:extLst>
              <a:ext uri="{FF2B5EF4-FFF2-40B4-BE49-F238E27FC236}">
                <a16:creationId xmlns:a16="http://schemas.microsoft.com/office/drawing/2014/main" id="{57E97E8F-7F65-E849-B624-3C82CB0B5505}"/>
              </a:ext>
            </a:extLst>
          </p:cNvPr>
          <p:cNvSpPr>
            <a:spLocks/>
          </p:cNvSpPr>
          <p:nvPr/>
        </p:nvSpPr>
        <p:spPr bwMode="auto">
          <a:xfrm>
            <a:off x="2538413" y="271463"/>
            <a:ext cx="4065587" cy="5810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defRPr/>
            </a:pPr>
            <a:r>
              <a:rPr lang="ja-JP" altLang="en-US" sz="3900">
                <a:solidFill>
                  <a:srgbClr val="FFFFFF"/>
                </a:solidFill>
                <a:latin typeface="SimSun" pitchFamily="2" charset="-122"/>
                <a:ea typeface="SimSun" pitchFamily="2" charset="-122"/>
                <a:sym typeface="SimSun" pitchFamily="2" charset="-122"/>
              </a:rPr>
              <a:t>长老和执事的关系</a:t>
            </a:r>
            <a:endParaRPr lang="en-US" altLang="en-US"/>
          </a:p>
        </p:txBody>
      </p:sp>
      <p:sp>
        <p:nvSpPr>
          <p:cNvPr id="91143" name="AutoShape 7">
            <a:extLst>
              <a:ext uri="{FF2B5EF4-FFF2-40B4-BE49-F238E27FC236}">
                <a16:creationId xmlns:a16="http://schemas.microsoft.com/office/drawing/2014/main" id="{C3F55097-E63C-E148-B38B-CEC2EC722375}"/>
              </a:ext>
            </a:extLst>
          </p:cNvPr>
          <p:cNvSpPr>
            <a:spLocks/>
          </p:cNvSpPr>
          <p:nvPr/>
        </p:nvSpPr>
        <p:spPr bwMode="auto">
          <a:xfrm>
            <a:off x="2058988" y="1196975"/>
            <a:ext cx="5024437" cy="11112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defRPr/>
            </a:pPr>
            <a:r>
              <a:rPr lang="ja-JP" altLang="en-US" sz="3100">
                <a:solidFill>
                  <a:srgbClr val="FFFFFF"/>
                </a:solidFill>
                <a:latin typeface="SimSun" pitchFamily="2" charset="-122"/>
                <a:ea typeface="SimSun" pitchFamily="2" charset="-122"/>
                <a:sym typeface="SimSun" pitchFamily="2" charset="-122"/>
              </a:rPr>
              <a:t>模式四：长老团带领执事会</a:t>
            </a:r>
            <a:endParaRPr lang="en-US" altLang="en-US" sz="3100">
              <a:solidFill>
                <a:srgbClr val="FFFFFF"/>
              </a:solidFill>
              <a:latin typeface="SimSun" pitchFamily="2" charset="-122"/>
              <a:ea typeface="SimSun" pitchFamily="2" charset="-122"/>
              <a:sym typeface="SimSun" pitchFamily="2" charset="-122"/>
            </a:endParaRPr>
          </a:p>
        </p:txBody>
      </p:sp>
      <p:sp>
        <p:nvSpPr>
          <p:cNvPr id="348168" name="AutoShape 8">
            <a:extLst>
              <a:ext uri="{FF2B5EF4-FFF2-40B4-BE49-F238E27FC236}">
                <a16:creationId xmlns:a16="http://schemas.microsoft.com/office/drawing/2014/main" id="{C0D18F2D-395F-1048-8283-200A43F8FF0B}"/>
              </a:ext>
            </a:extLst>
          </p:cNvPr>
          <p:cNvSpPr>
            <a:spLocks/>
          </p:cNvSpPr>
          <p:nvPr/>
        </p:nvSpPr>
        <p:spPr bwMode="auto">
          <a:xfrm>
            <a:off x="7524750" y="0"/>
            <a:ext cx="1619250" cy="436563"/>
          </a:xfrm>
          <a:custGeom>
            <a:avLst/>
            <a:gdLst>
              <a:gd name="T0" fmla="*/ 60693763 w 21600"/>
              <a:gd name="T1" fmla="*/ 4411752 h 21600"/>
              <a:gd name="T2" fmla="*/ 60693763 w 21600"/>
              <a:gd name="T3" fmla="*/ 4411752 h 21600"/>
              <a:gd name="T4" fmla="*/ 60693763 w 21600"/>
              <a:gd name="T5" fmla="*/ 4411752 h 21600"/>
              <a:gd name="T6" fmla="*/ 60693763 w 21600"/>
              <a:gd name="T7" fmla="*/ 4411752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599"/>
                </a:lnTo>
                <a:lnTo>
                  <a:pt x="0" y="21599"/>
                </a:lnTo>
                <a:lnTo>
                  <a:pt x="0" y="0"/>
                </a:lnTo>
                <a:close/>
              </a:path>
            </a:pathLst>
          </a:cu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txBody>
          <a:bodyPr lIns="45719" tIns="45719" rIns="45719" bIns="45719"/>
          <a:lstStyle>
            <a:lvl1pPr defTabSz="457200">
              <a:defRPr sz="1200">
                <a:solidFill>
                  <a:srgbClr val="000000"/>
                </a:solidFill>
                <a:latin typeface="Helvetica" pitchFamily="2" charset="0"/>
                <a:ea typeface="ＭＳ Ｐゴシック" panose="020B0600070205080204" pitchFamily="34" charset="-128"/>
                <a:cs typeface="Helvetica" pitchFamily="2" charset="0"/>
                <a:sym typeface="Helvetica" pitchFamily="2" charset="0"/>
              </a:defRPr>
            </a:lvl1pPr>
            <a:lvl2pPr marL="742950" indent="-285750" defTabSz="457200">
              <a:defRPr sz="1200">
                <a:solidFill>
                  <a:srgbClr val="000000"/>
                </a:solidFill>
                <a:latin typeface="Helvetica" pitchFamily="2" charset="0"/>
                <a:ea typeface="Helvetica" pitchFamily="2" charset="0"/>
                <a:cs typeface="Helvetica" pitchFamily="2" charset="0"/>
                <a:sym typeface="Helvetica" pitchFamily="2" charset="0"/>
              </a:defRPr>
            </a:lvl2pPr>
            <a:lvl3pPr marL="1143000" indent="-228600" defTabSz="457200">
              <a:defRPr sz="1200">
                <a:solidFill>
                  <a:srgbClr val="000000"/>
                </a:solidFill>
                <a:latin typeface="Helvetica" pitchFamily="2" charset="0"/>
                <a:ea typeface="Helvetica" pitchFamily="2" charset="0"/>
                <a:cs typeface="Helvetica" pitchFamily="2" charset="0"/>
                <a:sym typeface="Helvetica" pitchFamily="2" charset="0"/>
              </a:defRPr>
            </a:lvl3pPr>
            <a:lvl4pPr marL="1600200" indent="-228600" defTabSz="457200">
              <a:defRPr sz="1200">
                <a:solidFill>
                  <a:srgbClr val="000000"/>
                </a:solidFill>
                <a:latin typeface="Helvetica" pitchFamily="2" charset="0"/>
                <a:ea typeface="Helvetica" pitchFamily="2" charset="0"/>
                <a:cs typeface="Helvetica" pitchFamily="2" charset="0"/>
                <a:sym typeface="Helvetica" pitchFamily="2" charset="0"/>
              </a:defRPr>
            </a:lvl4pPr>
            <a:lvl5pPr marL="2057400" indent="-228600" defTabSz="457200">
              <a:defRPr sz="1200">
                <a:solidFill>
                  <a:srgbClr val="000000"/>
                </a:solidFill>
                <a:latin typeface="Helvetica" pitchFamily="2" charset="0"/>
                <a:ea typeface="Helvetica" pitchFamily="2" charset="0"/>
                <a:cs typeface="Helvetica" pitchFamily="2" charset="0"/>
                <a:sym typeface="Helvetica" pitchFamily="2" charset="0"/>
              </a:defRPr>
            </a:lvl5pPr>
            <a:lvl6pPr marL="2514600" indent="-228600" defTabSz="457200" eaLnBrk="0" fontAlgn="base" hangingPunct="0">
              <a:spcBef>
                <a:spcPct val="0"/>
              </a:spcBef>
              <a:spcAft>
                <a:spcPct val="0"/>
              </a:spcAft>
              <a:defRPr sz="1200">
                <a:solidFill>
                  <a:srgbClr val="000000"/>
                </a:solidFill>
                <a:latin typeface="Helvetica" pitchFamily="2" charset="0"/>
                <a:ea typeface="Helvetica" pitchFamily="2" charset="0"/>
                <a:cs typeface="Helvetica" pitchFamily="2" charset="0"/>
                <a:sym typeface="Helvetica" pitchFamily="2" charset="0"/>
              </a:defRPr>
            </a:lvl6pPr>
            <a:lvl7pPr marL="2971800" indent="-228600" defTabSz="457200" eaLnBrk="0" fontAlgn="base" hangingPunct="0">
              <a:spcBef>
                <a:spcPct val="0"/>
              </a:spcBef>
              <a:spcAft>
                <a:spcPct val="0"/>
              </a:spcAft>
              <a:defRPr sz="1200">
                <a:solidFill>
                  <a:srgbClr val="000000"/>
                </a:solidFill>
                <a:latin typeface="Helvetica" pitchFamily="2" charset="0"/>
                <a:ea typeface="Helvetica" pitchFamily="2" charset="0"/>
                <a:cs typeface="Helvetica" pitchFamily="2" charset="0"/>
                <a:sym typeface="Helvetica" pitchFamily="2" charset="0"/>
              </a:defRPr>
            </a:lvl7pPr>
            <a:lvl8pPr marL="3429000" indent="-228600" defTabSz="457200" eaLnBrk="0" fontAlgn="base" hangingPunct="0">
              <a:spcBef>
                <a:spcPct val="0"/>
              </a:spcBef>
              <a:spcAft>
                <a:spcPct val="0"/>
              </a:spcAft>
              <a:defRPr sz="1200">
                <a:solidFill>
                  <a:srgbClr val="000000"/>
                </a:solidFill>
                <a:latin typeface="Helvetica" pitchFamily="2" charset="0"/>
                <a:ea typeface="Helvetica" pitchFamily="2" charset="0"/>
                <a:cs typeface="Helvetica" pitchFamily="2" charset="0"/>
                <a:sym typeface="Helvetica" pitchFamily="2" charset="0"/>
              </a:defRPr>
            </a:lvl8pPr>
            <a:lvl9pPr marL="3886200" indent="-228600" defTabSz="457200" eaLnBrk="0" fontAlgn="base" hangingPunct="0">
              <a:spcBef>
                <a:spcPct val="0"/>
              </a:spcBef>
              <a:spcAft>
                <a:spcPct val="0"/>
              </a:spcAft>
              <a:defRPr sz="1200">
                <a:solidFill>
                  <a:srgbClr val="000000"/>
                </a:solidFill>
                <a:latin typeface="Helvetica" pitchFamily="2" charset="0"/>
                <a:ea typeface="Helvetica" pitchFamily="2" charset="0"/>
                <a:cs typeface="Helvetica" pitchFamily="2" charset="0"/>
                <a:sym typeface="Helvetica" pitchFamily="2" charset="0"/>
              </a:defRPr>
            </a:lvl9pPr>
          </a:lstStyle>
          <a:p>
            <a:pPr algn="ctr" eaLnBrk="1"/>
            <a:r>
              <a:rPr lang="en-US" altLang="en-US" sz="2400">
                <a:solidFill>
                  <a:srgbClr val="FFFFFF"/>
                </a:solidFill>
                <a:latin typeface="Arial" panose="020B0604020202020204" pitchFamily="34" charset="0"/>
                <a:sym typeface="Arial" panose="020B0604020202020204" pitchFamily="34" charset="0"/>
              </a:rPr>
              <a:t>236a 6b</a:t>
            </a:r>
            <a:endParaRPr lang="en-US" altLang="en-US" sz="2400">
              <a:latin typeface="Arial" panose="020B0604020202020204" pitchFamily="34" charset="0"/>
              <a:sym typeface="Arial" panose="020B06040202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16797224" presetClass="entr" presetSubtype="0" fill="hold" grpId="0" nodeType="afterEffect">
                                  <p:stCondLst>
                                    <p:cond delay="0"/>
                                  </p:stCondLst>
                                  <p:childTnLst>
                                    <p:set>
                                      <p:cBhvr>
                                        <p:cTn id="6" dur="1" fill="hold">
                                          <p:stCondLst>
                                            <p:cond delay="499"/>
                                          </p:stCondLst>
                                        </p:cTn>
                                        <p:tgtEl>
                                          <p:spTgt spid="91139"/>
                                        </p:tgtEl>
                                        <p:attrNameLst>
                                          <p:attrName>style.visibility</p:attrName>
                                        </p:attrNameLst>
                                      </p:cBhvr>
                                      <p:to>
                                        <p:strVal val="visible"/>
                                      </p:to>
                                    </p:set>
                                  </p:childTnLst>
                                </p:cTn>
                              </p:par>
                            </p:childTnLst>
                          </p:cTn>
                        </p:par>
                        <p:par>
                          <p:cTn id="7" fill="hold" nodeType="afterGroup">
                            <p:stCondLst>
                              <p:cond delay="500"/>
                            </p:stCondLst>
                            <p:childTnLst>
                              <p:par>
                                <p:cTn id="8" presetID="2116797224" presetClass="entr" presetSubtype="0" fill="hold" nodeType="afterEffect">
                                  <p:stCondLst>
                                    <p:cond delay="0"/>
                                  </p:stCondLst>
                                  <p:childTnLst>
                                    <p:set>
                                      <p:cBhvr>
                                        <p:cTn id="9" dur="1" fill="hold">
                                          <p:stCondLst>
                                            <p:cond delay="499"/>
                                          </p:stCondLst>
                                        </p:cTn>
                                        <p:tgtEl>
                                          <p:spTgt spid="91140"/>
                                        </p:tgtEl>
                                        <p:attrNameLst>
                                          <p:attrName>style.visibility</p:attrName>
                                        </p:attrNameLst>
                                      </p:cBhvr>
                                      <p:to>
                                        <p:strVal val="visible"/>
                                      </p:to>
                                    </p:set>
                                  </p:childTnLst>
                                </p:cTn>
                              </p:par>
                            </p:childTnLst>
                          </p:cTn>
                        </p:par>
                        <p:par>
                          <p:cTn id="10" fill="hold" nodeType="afterGroup">
                            <p:stCondLst>
                              <p:cond delay="1000"/>
                            </p:stCondLst>
                            <p:childTnLst>
                              <p:par>
                                <p:cTn id="11" presetID="2116797224" presetClass="entr" presetSubtype="0" fill="hold" grpId="0" nodeType="afterEffect">
                                  <p:stCondLst>
                                    <p:cond delay="0"/>
                                  </p:stCondLst>
                                  <p:childTnLst>
                                    <p:set>
                                      <p:cBhvr>
                                        <p:cTn id="12" dur="1" fill="hold">
                                          <p:stCondLst>
                                            <p:cond delay="499"/>
                                          </p:stCondLst>
                                        </p:cTn>
                                        <p:tgtEl>
                                          <p:spTgt spid="911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139" grpId="0" animBg="1" autoUpdateAnimBg="0"/>
      <p:bldP spid="91141" grpId="0" animBg="1" autoUpdateAnimBg="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AutoShape 1">
            <a:extLst>
              <a:ext uri="{FF2B5EF4-FFF2-40B4-BE49-F238E27FC236}">
                <a16:creationId xmlns:a16="http://schemas.microsoft.com/office/drawing/2014/main" id="{9A24A122-49B4-AD4E-A8EA-8922CBCB8895}"/>
              </a:ext>
            </a:extLst>
          </p:cNvPr>
          <p:cNvSpPr>
            <a:spLocks/>
          </p:cNvSpPr>
          <p:nvPr/>
        </p:nvSpPr>
        <p:spPr bwMode="auto">
          <a:xfrm>
            <a:off x="6553200" y="6245225"/>
            <a:ext cx="2133600" cy="287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r" eaLnBrk="1">
              <a:defRPr/>
            </a:pPr>
            <a:fld id="{D25067D4-D6FB-3043-9F5B-F5760CD848C5}" type="slidenum">
              <a:rPr lang="en-US" altLang="en-US" sz="1400"/>
              <a:pPr algn="r" eaLnBrk="1">
                <a:defRPr/>
              </a:pPr>
              <a:t>51</a:t>
            </a:fld>
            <a:endParaRPr lang="en-US" altLang="en-US"/>
          </a:p>
        </p:txBody>
      </p:sp>
      <p:pic>
        <p:nvPicPr>
          <p:cNvPr id="92162" name="Picture 2" descr="image.png">
            <a:extLst>
              <a:ext uri="{FF2B5EF4-FFF2-40B4-BE49-F238E27FC236}">
                <a16:creationId xmlns:a16="http://schemas.microsoft.com/office/drawing/2014/main" id="{D4665BA4-4F5C-EC43-A5DF-6AB7AAAD906F}"/>
              </a:ext>
            </a:extLst>
          </p:cNvPr>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836613" y="1984375"/>
            <a:ext cx="7086600" cy="4645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92163" name="AutoShape 3">
            <a:extLst>
              <a:ext uri="{FF2B5EF4-FFF2-40B4-BE49-F238E27FC236}">
                <a16:creationId xmlns:a16="http://schemas.microsoft.com/office/drawing/2014/main" id="{F6DE00F2-22D5-C84B-A6AA-D7427E6E6771}"/>
              </a:ext>
            </a:extLst>
          </p:cNvPr>
          <p:cNvSpPr>
            <a:spLocks/>
          </p:cNvSpPr>
          <p:nvPr/>
        </p:nvSpPr>
        <p:spPr bwMode="auto">
          <a:xfrm>
            <a:off x="2819400" y="3340100"/>
            <a:ext cx="3352800" cy="6715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rgbClr val="800080"/>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lnSpc>
                <a:spcPct val="115000"/>
              </a:lnSpc>
              <a:spcBef>
                <a:spcPts val="1000"/>
              </a:spcBef>
              <a:defRPr/>
            </a:pPr>
            <a:r>
              <a:rPr lang="ja-JP" altLang="en-US" sz="4100">
                <a:solidFill>
                  <a:srgbClr val="FFFFFF"/>
                </a:solidFill>
                <a:latin typeface="SimSun" pitchFamily="2" charset="-122"/>
                <a:ea typeface="SimSun" pitchFamily="2" charset="-122"/>
                <a:sym typeface="SimSun" pitchFamily="2" charset="-122"/>
              </a:rPr>
              <a:t>使徒</a:t>
            </a:r>
            <a:endParaRPr lang="en-US" altLang="en-US"/>
          </a:p>
        </p:txBody>
      </p:sp>
      <p:sp>
        <p:nvSpPr>
          <p:cNvPr id="92164" name="AutoShape 4">
            <a:extLst>
              <a:ext uri="{FF2B5EF4-FFF2-40B4-BE49-F238E27FC236}">
                <a16:creationId xmlns:a16="http://schemas.microsoft.com/office/drawing/2014/main" id="{C60E30E2-6B80-0B42-9562-65AD4101B453}"/>
              </a:ext>
            </a:extLst>
          </p:cNvPr>
          <p:cNvSpPr>
            <a:spLocks/>
          </p:cNvSpPr>
          <p:nvPr/>
        </p:nvSpPr>
        <p:spPr bwMode="auto">
          <a:xfrm>
            <a:off x="2438400" y="4724400"/>
            <a:ext cx="1446213" cy="1733550"/>
          </a:xfrm>
          <a:custGeom>
            <a:avLst/>
            <a:gdLst>
              <a:gd name="T0" fmla="*/ 48415060 w 21600"/>
              <a:gd name="T1" fmla="*/ 69564713 h 21600"/>
              <a:gd name="T2" fmla="*/ 48415060 w 21600"/>
              <a:gd name="T3" fmla="*/ 69564713 h 21600"/>
              <a:gd name="T4" fmla="*/ 48415060 w 21600"/>
              <a:gd name="T5" fmla="*/ 69564713 h 21600"/>
              <a:gd name="T6" fmla="*/ 48415060 w 21600"/>
              <a:gd name="T7" fmla="*/ 69564713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600"/>
                </a:lnTo>
                <a:lnTo>
                  <a:pt x="0" y="21600"/>
                </a:lnTo>
                <a:lnTo>
                  <a:pt x="0" y="0"/>
                </a:lnTo>
                <a:close/>
              </a:path>
            </a:pathLst>
          </a:custGeom>
          <a:solidFill>
            <a:srgbClr val="CC0000">
              <a:alpha val="47058"/>
            </a:srgbClr>
          </a:solidFill>
          <a:ln w="57150">
            <a:solidFill>
              <a:srgbClr val="000000"/>
            </a:solidFill>
            <a:round/>
            <a:headEnd/>
            <a:tailEnd/>
          </a:ln>
          <a:effectLst>
            <a:outerShdw dist="35921" dir="2700000" algn="ctr" rotWithShape="0">
              <a:srgbClr val="808080">
                <a:alpha val="74997"/>
              </a:srgbClr>
            </a:outerShdw>
          </a:effectLst>
        </p:spPr>
        <p:txBody>
          <a:bodyPr lIns="45719" tIns="45719" rIns="45719" bIns="45719"/>
          <a:lstStyle>
            <a:lvl1pPr defTabSz="457200">
              <a:defRPr sz="1200">
                <a:solidFill>
                  <a:srgbClr val="000000"/>
                </a:solidFill>
                <a:latin typeface="Helvetica" pitchFamily="2" charset="0"/>
                <a:ea typeface="ＭＳ Ｐゴシック" panose="020B0600070205080204" pitchFamily="34" charset="-128"/>
                <a:cs typeface="Helvetica" pitchFamily="2" charset="0"/>
                <a:sym typeface="Helvetica" pitchFamily="2" charset="0"/>
              </a:defRPr>
            </a:lvl1pPr>
            <a:lvl2pPr marL="742950" indent="-285750" defTabSz="457200">
              <a:defRPr sz="1200">
                <a:solidFill>
                  <a:srgbClr val="000000"/>
                </a:solidFill>
                <a:latin typeface="Helvetica" pitchFamily="2" charset="0"/>
                <a:ea typeface="Helvetica" pitchFamily="2" charset="0"/>
                <a:cs typeface="Helvetica" pitchFamily="2" charset="0"/>
                <a:sym typeface="Helvetica" pitchFamily="2" charset="0"/>
              </a:defRPr>
            </a:lvl2pPr>
            <a:lvl3pPr marL="1143000" indent="-228600" defTabSz="457200">
              <a:defRPr sz="1200">
                <a:solidFill>
                  <a:srgbClr val="000000"/>
                </a:solidFill>
                <a:latin typeface="Helvetica" pitchFamily="2" charset="0"/>
                <a:ea typeface="Helvetica" pitchFamily="2" charset="0"/>
                <a:cs typeface="Helvetica" pitchFamily="2" charset="0"/>
                <a:sym typeface="Helvetica" pitchFamily="2" charset="0"/>
              </a:defRPr>
            </a:lvl3pPr>
            <a:lvl4pPr marL="1600200" indent="-228600" defTabSz="457200">
              <a:defRPr sz="1200">
                <a:solidFill>
                  <a:srgbClr val="000000"/>
                </a:solidFill>
                <a:latin typeface="Helvetica" pitchFamily="2" charset="0"/>
                <a:ea typeface="Helvetica" pitchFamily="2" charset="0"/>
                <a:cs typeface="Helvetica" pitchFamily="2" charset="0"/>
                <a:sym typeface="Helvetica" pitchFamily="2" charset="0"/>
              </a:defRPr>
            </a:lvl4pPr>
            <a:lvl5pPr marL="2057400" indent="-228600" defTabSz="457200">
              <a:defRPr sz="1200">
                <a:solidFill>
                  <a:srgbClr val="000000"/>
                </a:solidFill>
                <a:latin typeface="Helvetica" pitchFamily="2" charset="0"/>
                <a:ea typeface="Helvetica" pitchFamily="2" charset="0"/>
                <a:cs typeface="Helvetica" pitchFamily="2" charset="0"/>
                <a:sym typeface="Helvetica" pitchFamily="2" charset="0"/>
              </a:defRPr>
            </a:lvl5pPr>
            <a:lvl6pPr marL="2514600" indent="-228600" defTabSz="457200" eaLnBrk="0" fontAlgn="base" hangingPunct="0">
              <a:spcBef>
                <a:spcPct val="0"/>
              </a:spcBef>
              <a:spcAft>
                <a:spcPct val="0"/>
              </a:spcAft>
              <a:defRPr sz="1200">
                <a:solidFill>
                  <a:srgbClr val="000000"/>
                </a:solidFill>
                <a:latin typeface="Helvetica" pitchFamily="2" charset="0"/>
                <a:ea typeface="Helvetica" pitchFamily="2" charset="0"/>
                <a:cs typeface="Helvetica" pitchFamily="2" charset="0"/>
                <a:sym typeface="Helvetica" pitchFamily="2" charset="0"/>
              </a:defRPr>
            </a:lvl6pPr>
            <a:lvl7pPr marL="2971800" indent="-228600" defTabSz="457200" eaLnBrk="0" fontAlgn="base" hangingPunct="0">
              <a:spcBef>
                <a:spcPct val="0"/>
              </a:spcBef>
              <a:spcAft>
                <a:spcPct val="0"/>
              </a:spcAft>
              <a:defRPr sz="1200">
                <a:solidFill>
                  <a:srgbClr val="000000"/>
                </a:solidFill>
                <a:latin typeface="Helvetica" pitchFamily="2" charset="0"/>
                <a:ea typeface="Helvetica" pitchFamily="2" charset="0"/>
                <a:cs typeface="Helvetica" pitchFamily="2" charset="0"/>
                <a:sym typeface="Helvetica" pitchFamily="2" charset="0"/>
              </a:defRPr>
            </a:lvl7pPr>
            <a:lvl8pPr marL="3429000" indent="-228600" defTabSz="457200" eaLnBrk="0" fontAlgn="base" hangingPunct="0">
              <a:spcBef>
                <a:spcPct val="0"/>
              </a:spcBef>
              <a:spcAft>
                <a:spcPct val="0"/>
              </a:spcAft>
              <a:defRPr sz="1200">
                <a:solidFill>
                  <a:srgbClr val="000000"/>
                </a:solidFill>
                <a:latin typeface="Helvetica" pitchFamily="2" charset="0"/>
                <a:ea typeface="Helvetica" pitchFamily="2" charset="0"/>
                <a:cs typeface="Helvetica" pitchFamily="2" charset="0"/>
                <a:sym typeface="Helvetica" pitchFamily="2" charset="0"/>
              </a:defRPr>
            </a:lvl8pPr>
            <a:lvl9pPr marL="3886200" indent="-228600" defTabSz="457200" eaLnBrk="0" fontAlgn="base" hangingPunct="0">
              <a:spcBef>
                <a:spcPct val="0"/>
              </a:spcBef>
              <a:spcAft>
                <a:spcPct val="0"/>
              </a:spcAft>
              <a:defRPr sz="1200">
                <a:solidFill>
                  <a:srgbClr val="000000"/>
                </a:solidFill>
                <a:latin typeface="Helvetica" pitchFamily="2" charset="0"/>
                <a:ea typeface="Helvetica" pitchFamily="2" charset="0"/>
                <a:cs typeface="Helvetica" pitchFamily="2" charset="0"/>
                <a:sym typeface="Helvetica" pitchFamily="2" charset="0"/>
              </a:defRPr>
            </a:lvl9pPr>
          </a:lstStyle>
          <a:p>
            <a:pPr algn="ctr" eaLnBrk="1"/>
            <a:r>
              <a:rPr lang="en-US" altLang="en-US" sz="3600">
                <a:solidFill>
                  <a:srgbClr val="FFFFFF"/>
                </a:solidFill>
                <a:latin typeface="Arial" panose="020B0604020202020204" pitchFamily="34" charset="0"/>
                <a:sym typeface="Arial" panose="020B0604020202020204" pitchFamily="34" charset="0"/>
              </a:rPr>
              <a:t>DDDDDDD</a:t>
            </a:r>
            <a:endParaRPr lang="en-US" altLang="en-US" sz="2400">
              <a:latin typeface="Arial" panose="020B0604020202020204" pitchFamily="34" charset="0"/>
              <a:sym typeface="Arial" panose="020B0604020202020204" pitchFamily="34" charset="0"/>
            </a:endParaRPr>
          </a:p>
        </p:txBody>
      </p:sp>
      <p:sp>
        <p:nvSpPr>
          <p:cNvPr id="92165" name="AutoShape 5">
            <a:extLst>
              <a:ext uri="{FF2B5EF4-FFF2-40B4-BE49-F238E27FC236}">
                <a16:creationId xmlns:a16="http://schemas.microsoft.com/office/drawing/2014/main" id="{28F43F6A-BC80-E443-85D7-BC68172C136B}"/>
              </a:ext>
            </a:extLst>
          </p:cNvPr>
          <p:cNvSpPr>
            <a:spLocks/>
          </p:cNvSpPr>
          <p:nvPr/>
        </p:nvSpPr>
        <p:spPr bwMode="auto">
          <a:xfrm>
            <a:off x="4076700" y="4724400"/>
            <a:ext cx="1143000" cy="1200150"/>
          </a:xfrm>
          <a:custGeom>
            <a:avLst/>
            <a:gdLst>
              <a:gd name="T0" fmla="*/ 30241875 w 21600"/>
              <a:gd name="T1" fmla="*/ 33341667 h 21600"/>
              <a:gd name="T2" fmla="*/ 30241875 w 21600"/>
              <a:gd name="T3" fmla="*/ 33341667 h 21600"/>
              <a:gd name="T4" fmla="*/ 30241875 w 21600"/>
              <a:gd name="T5" fmla="*/ 33341667 h 21600"/>
              <a:gd name="T6" fmla="*/ 30241875 w 21600"/>
              <a:gd name="T7" fmla="*/ 3334166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solidFill>
            <a:srgbClr val="CC0000">
              <a:alpha val="47058"/>
            </a:srgbClr>
          </a:solidFill>
          <a:ln w="57150">
            <a:solidFill>
              <a:srgbClr val="000000"/>
            </a:solidFill>
            <a:round/>
            <a:headEnd/>
            <a:tailEnd/>
          </a:ln>
          <a:effectLst>
            <a:outerShdw dist="35921" dir="2700000" algn="ctr" rotWithShape="0">
              <a:srgbClr val="808080">
                <a:alpha val="74997"/>
              </a:srgbClr>
            </a:outerShdw>
          </a:effectLst>
        </p:spPr>
        <p:txBody>
          <a:bodyPr lIns="45719" tIns="45719" rIns="45719" bIns="45719"/>
          <a:lstStyle>
            <a:lvl1pPr defTabSz="457200">
              <a:defRPr sz="1200">
                <a:solidFill>
                  <a:srgbClr val="000000"/>
                </a:solidFill>
                <a:latin typeface="Helvetica" pitchFamily="2" charset="0"/>
                <a:ea typeface="ＭＳ Ｐゴシック" panose="020B0600070205080204" pitchFamily="34" charset="-128"/>
                <a:cs typeface="Helvetica" pitchFamily="2" charset="0"/>
                <a:sym typeface="Helvetica" pitchFamily="2" charset="0"/>
              </a:defRPr>
            </a:lvl1pPr>
            <a:lvl2pPr marL="742950" indent="-285750" defTabSz="457200">
              <a:defRPr sz="1200">
                <a:solidFill>
                  <a:srgbClr val="000000"/>
                </a:solidFill>
                <a:latin typeface="Helvetica" pitchFamily="2" charset="0"/>
                <a:ea typeface="Helvetica" pitchFamily="2" charset="0"/>
                <a:cs typeface="Helvetica" pitchFamily="2" charset="0"/>
                <a:sym typeface="Helvetica" pitchFamily="2" charset="0"/>
              </a:defRPr>
            </a:lvl2pPr>
            <a:lvl3pPr marL="1143000" indent="-228600" defTabSz="457200">
              <a:defRPr sz="1200">
                <a:solidFill>
                  <a:srgbClr val="000000"/>
                </a:solidFill>
                <a:latin typeface="Helvetica" pitchFamily="2" charset="0"/>
                <a:ea typeface="Helvetica" pitchFamily="2" charset="0"/>
                <a:cs typeface="Helvetica" pitchFamily="2" charset="0"/>
                <a:sym typeface="Helvetica" pitchFamily="2" charset="0"/>
              </a:defRPr>
            </a:lvl3pPr>
            <a:lvl4pPr marL="1600200" indent="-228600" defTabSz="457200">
              <a:defRPr sz="1200">
                <a:solidFill>
                  <a:srgbClr val="000000"/>
                </a:solidFill>
                <a:latin typeface="Helvetica" pitchFamily="2" charset="0"/>
                <a:ea typeface="Helvetica" pitchFamily="2" charset="0"/>
                <a:cs typeface="Helvetica" pitchFamily="2" charset="0"/>
                <a:sym typeface="Helvetica" pitchFamily="2" charset="0"/>
              </a:defRPr>
            </a:lvl4pPr>
            <a:lvl5pPr marL="2057400" indent="-228600" defTabSz="457200">
              <a:defRPr sz="1200">
                <a:solidFill>
                  <a:srgbClr val="000000"/>
                </a:solidFill>
                <a:latin typeface="Helvetica" pitchFamily="2" charset="0"/>
                <a:ea typeface="Helvetica" pitchFamily="2" charset="0"/>
                <a:cs typeface="Helvetica" pitchFamily="2" charset="0"/>
                <a:sym typeface="Helvetica" pitchFamily="2" charset="0"/>
              </a:defRPr>
            </a:lvl5pPr>
            <a:lvl6pPr marL="2514600" indent="-228600" defTabSz="457200" eaLnBrk="0" fontAlgn="base" hangingPunct="0">
              <a:spcBef>
                <a:spcPct val="0"/>
              </a:spcBef>
              <a:spcAft>
                <a:spcPct val="0"/>
              </a:spcAft>
              <a:defRPr sz="1200">
                <a:solidFill>
                  <a:srgbClr val="000000"/>
                </a:solidFill>
                <a:latin typeface="Helvetica" pitchFamily="2" charset="0"/>
                <a:ea typeface="Helvetica" pitchFamily="2" charset="0"/>
                <a:cs typeface="Helvetica" pitchFamily="2" charset="0"/>
                <a:sym typeface="Helvetica" pitchFamily="2" charset="0"/>
              </a:defRPr>
            </a:lvl6pPr>
            <a:lvl7pPr marL="2971800" indent="-228600" defTabSz="457200" eaLnBrk="0" fontAlgn="base" hangingPunct="0">
              <a:spcBef>
                <a:spcPct val="0"/>
              </a:spcBef>
              <a:spcAft>
                <a:spcPct val="0"/>
              </a:spcAft>
              <a:defRPr sz="1200">
                <a:solidFill>
                  <a:srgbClr val="000000"/>
                </a:solidFill>
                <a:latin typeface="Helvetica" pitchFamily="2" charset="0"/>
                <a:ea typeface="Helvetica" pitchFamily="2" charset="0"/>
                <a:cs typeface="Helvetica" pitchFamily="2" charset="0"/>
                <a:sym typeface="Helvetica" pitchFamily="2" charset="0"/>
              </a:defRPr>
            </a:lvl7pPr>
            <a:lvl8pPr marL="3429000" indent="-228600" defTabSz="457200" eaLnBrk="0" fontAlgn="base" hangingPunct="0">
              <a:spcBef>
                <a:spcPct val="0"/>
              </a:spcBef>
              <a:spcAft>
                <a:spcPct val="0"/>
              </a:spcAft>
              <a:defRPr sz="1200">
                <a:solidFill>
                  <a:srgbClr val="000000"/>
                </a:solidFill>
                <a:latin typeface="Helvetica" pitchFamily="2" charset="0"/>
                <a:ea typeface="Helvetica" pitchFamily="2" charset="0"/>
                <a:cs typeface="Helvetica" pitchFamily="2" charset="0"/>
                <a:sym typeface="Helvetica" pitchFamily="2" charset="0"/>
              </a:defRPr>
            </a:lvl8pPr>
            <a:lvl9pPr marL="3886200" indent="-228600" defTabSz="457200" eaLnBrk="0" fontAlgn="base" hangingPunct="0">
              <a:spcBef>
                <a:spcPct val="0"/>
              </a:spcBef>
              <a:spcAft>
                <a:spcPct val="0"/>
              </a:spcAft>
              <a:defRPr sz="1200">
                <a:solidFill>
                  <a:srgbClr val="000000"/>
                </a:solidFill>
                <a:latin typeface="Helvetica" pitchFamily="2" charset="0"/>
                <a:ea typeface="Helvetica" pitchFamily="2" charset="0"/>
                <a:cs typeface="Helvetica" pitchFamily="2" charset="0"/>
                <a:sym typeface="Helvetica" pitchFamily="2" charset="0"/>
              </a:defRPr>
            </a:lvl9pPr>
          </a:lstStyle>
          <a:p>
            <a:pPr algn="ctr" eaLnBrk="1"/>
            <a:r>
              <a:rPr lang="en-US" altLang="en-US" sz="3600">
                <a:solidFill>
                  <a:srgbClr val="FFFFFF"/>
                </a:solidFill>
                <a:latin typeface="Arial" panose="020B0604020202020204" pitchFamily="34" charset="0"/>
                <a:sym typeface="Arial" panose="020B0604020202020204" pitchFamily="34" charset="0"/>
              </a:rPr>
              <a:t>DDDD</a:t>
            </a:r>
            <a:endParaRPr lang="en-US" altLang="en-US" sz="2400">
              <a:latin typeface="Arial" panose="020B0604020202020204" pitchFamily="34" charset="0"/>
              <a:sym typeface="Arial" panose="020B0604020202020204" pitchFamily="34" charset="0"/>
            </a:endParaRPr>
          </a:p>
        </p:txBody>
      </p:sp>
      <p:sp>
        <p:nvSpPr>
          <p:cNvPr id="92166" name="AutoShape 6">
            <a:extLst>
              <a:ext uri="{FF2B5EF4-FFF2-40B4-BE49-F238E27FC236}">
                <a16:creationId xmlns:a16="http://schemas.microsoft.com/office/drawing/2014/main" id="{E25C9AF3-BE9D-1C44-B325-DB0CCF2AF893}"/>
              </a:ext>
            </a:extLst>
          </p:cNvPr>
          <p:cNvSpPr>
            <a:spLocks/>
          </p:cNvSpPr>
          <p:nvPr/>
        </p:nvSpPr>
        <p:spPr bwMode="auto">
          <a:xfrm>
            <a:off x="5410200" y="4724400"/>
            <a:ext cx="1143000" cy="1200150"/>
          </a:xfrm>
          <a:custGeom>
            <a:avLst/>
            <a:gdLst>
              <a:gd name="T0" fmla="*/ 30241875 w 21600"/>
              <a:gd name="T1" fmla="*/ 33341667 h 21600"/>
              <a:gd name="T2" fmla="*/ 30241875 w 21600"/>
              <a:gd name="T3" fmla="*/ 33341667 h 21600"/>
              <a:gd name="T4" fmla="*/ 30241875 w 21600"/>
              <a:gd name="T5" fmla="*/ 33341667 h 21600"/>
              <a:gd name="T6" fmla="*/ 30241875 w 21600"/>
              <a:gd name="T7" fmla="*/ 3334166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solidFill>
            <a:srgbClr val="CC0000">
              <a:alpha val="47058"/>
            </a:srgbClr>
          </a:solidFill>
          <a:ln w="57150">
            <a:solidFill>
              <a:srgbClr val="000000"/>
            </a:solidFill>
            <a:round/>
            <a:headEnd/>
            <a:tailEnd/>
          </a:ln>
          <a:effectLst>
            <a:outerShdw dist="35921" dir="2700000" algn="ctr" rotWithShape="0">
              <a:srgbClr val="808080">
                <a:alpha val="74997"/>
              </a:srgbClr>
            </a:outerShdw>
          </a:effectLst>
        </p:spPr>
        <p:txBody>
          <a:bodyPr lIns="45719" tIns="45719" rIns="45719" bIns="45719"/>
          <a:lstStyle>
            <a:lvl1pPr defTabSz="457200">
              <a:defRPr sz="1200">
                <a:solidFill>
                  <a:srgbClr val="000000"/>
                </a:solidFill>
                <a:latin typeface="Helvetica" pitchFamily="2" charset="0"/>
                <a:ea typeface="ＭＳ Ｐゴシック" panose="020B0600070205080204" pitchFamily="34" charset="-128"/>
                <a:cs typeface="Helvetica" pitchFamily="2" charset="0"/>
                <a:sym typeface="Helvetica" pitchFamily="2" charset="0"/>
              </a:defRPr>
            </a:lvl1pPr>
            <a:lvl2pPr marL="742950" indent="-285750" defTabSz="457200">
              <a:defRPr sz="1200">
                <a:solidFill>
                  <a:srgbClr val="000000"/>
                </a:solidFill>
                <a:latin typeface="Helvetica" pitchFamily="2" charset="0"/>
                <a:ea typeface="Helvetica" pitchFamily="2" charset="0"/>
                <a:cs typeface="Helvetica" pitchFamily="2" charset="0"/>
                <a:sym typeface="Helvetica" pitchFamily="2" charset="0"/>
              </a:defRPr>
            </a:lvl2pPr>
            <a:lvl3pPr marL="1143000" indent="-228600" defTabSz="457200">
              <a:defRPr sz="1200">
                <a:solidFill>
                  <a:srgbClr val="000000"/>
                </a:solidFill>
                <a:latin typeface="Helvetica" pitchFamily="2" charset="0"/>
                <a:ea typeface="Helvetica" pitchFamily="2" charset="0"/>
                <a:cs typeface="Helvetica" pitchFamily="2" charset="0"/>
                <a:sym typeface="Helvetica" pitchFamily="2" charset="0"/>
              </a:defRPr>
            </a:lvl3pPr>
            <a:lvl4pPr marL="1600200" indent="-228600" defTabSz="457200">
              <a:defRPr sz="1200">
                <a:solidFill>
                  <a:srgbClr val="000000"/>
                </a:solidFill>
                <a:latin typeface="Helvetica" pitchFamily="2" charset="0"/>
                <a:ea typeface="Helvetica" pitchFamily="2" charset="0"/>
                <a:cs typeface="Helvetica" pitchFamily="2" charset="0"/>
                <a:sym typeface="Helvetica" pitchFamily="2" charset="0"/>
              </a:defRPr>
            </a:lvl4pPr>
            <a:lvl5pPr marL="2057400" indent="-228600" defTabSz="457200">
              <a:defRPr sz="1200">
                <a:solidFill>
                  <a:srgbClr val="000000"/>
                </a:solidFill>
                <a:latin typeface="Helvetica" pitchFamily="2" charset="0"/>
                <a:ea typeface="Helvetica" pitchFamily="2" charset="0"/>
                <a:cs typeface="Helvetica" pitchFamily="2" charset="0"/>
                <a:sym typeface="Helvetica" pitchFamily="2" charset="0"/>
              </a:defRPr>
            </a:lvl5pPr>
            <a:lvl6pPr marL="2514600" indent="-228600" defTabSz="457200" eaLnBrk="0" fontAlgn="base" hangingPunct="0">
              <a:spcBef>
                <a:spcPct val="0"/>
              </a:spcBef>
              <a:spcAft>
                <a:spcPct val="0"/>
              </a:spcAft>
              <a:defRPr sz="1200">
                <a:solidFill>
                  <a:srgbClr val="000000"/>
                </a:solidFill>
                <a:latin typeface="Helvetica" pitchFamily="2" charset="0"/>
                <a:ea typeface="Helvetica" pitchFamily="2" charset="0"/>
                <a:cs typeface="Helvetica" pitchFamily="2" charset="0"/>
                <a:sym typeface="Helvetica" pitchFamily="2" charset="0"/>
              </a:defRPr>
            </a:lvl6pPr>
            <a:lvl7pPr marL="2971800" indent="-228600" defTabSz="457200" eaLnBrk="0" fontAlgn="base" hangingPunct="0">
              <a:spcBef>
                <a:spcPct val="0"/>
              </a:spcBef>
              <a:spcAft>
                <a:spcPct val="0"/>
              </a:spcAft>
              <a:defRPr sz="1200">
                <a:solidFill>
                  <a:srgbClr val="000000"/>
                </a:solidFill>
                <a:latin typeface="Helvetica" pitchFamily="2" charset="0"/>
                <a:ea typeface="Helvetica" pitchFamily="2" charset="0"/>
                <a:cs typeface="Helvetica" pitchFamily="2" charset="0"/>
                <a:sym typeface="Helvetica" pitchFamily="2" charset="0"/>
              </a:defRPr>
            </a:lvl7pPr>
            <a:lvl8pPr marL="3429000" indent="-228600" defTabSz="457200" eaLnBrk="0" fontAlgn="base" hangingPunct="0">
              <a:spcBef>
                <a:spcPct val="0"/>
              </a:spcBef>
              <a:spcAft>
                <a:spcPct val="0"/>
              </a:spcAft>
              <a:defRPr sz="1200">
                <a:solidFill>
                  <a:srgbClr val="000000"/>
                </a:solidFill>
                <a:latin typeface="Helvetica" pitchFamily="2" charset="0"/>
                <a:ea typeface="Helvetica" pitchFamily="2" charset="0"/>
                <a:cs typeface="Helvetica" pitchFamily="2" charset="0"/>
                <a:sym typeface="Helvetica" pitchFamily="2" charset="0"/>
              </a:defRPr>
            </a:lvl8pPr>
            <a:lvl9pPr marL="3886200" indent="-228600" defTabSz="457200" eaLnBrk="0" fontAlgn="base" hangingPunct="0">
              <a:spcBef>
                <a:spcPct val="0"/>
              </a:spcBef>
              <a:spcAft>
                <a:spcPct val="0"/>
              </a:spcAft>
              <a:defRPr sz="1200">
                <a:solidFill>
                  <a:srgbClr val="000000"/>
                </a:solidFill>
                <a:latin typeface="Helvetica" pitchFamily="2" charset="0"/>
                <a:ea typeface="Helvetica" pitchFamily="2" charset="0"/>
                <a:cs typeface="Helvetica" pitchFamily="2" charset="0"/>
                <a:sym typeface="Helvetica" pitchFamily="2" charset="0"/>
              </a:defRPr>
            </a:lvl9pPr>
          </a:lstStyle>
          <a:p>
            <a:pPr algn="ctr" eaLnBrk="1"/>
            <a:r>
              <a:rPr lang="en-US" altLang="en-US" sz="3600">
                <a:solidFill>
                  <a:srgbClr val="FFFFFF"/>
                </a:solidFill>
                <a:latin typeface="Arial" panose="020B0604020202020204" pitchFamily="34" charset="0"/>
                <a:sym typeface="Arial" panose="020B0604020202020204" pitchFamily="34" charset="0"/>
              </a:rPr>
              <a:t>DDDDD</a:t>
            </a:r>
            <a:endParaRPr lang="en-US" altLang="en-US" sz="2400">
              <a:latin typeface="Arial" panose="020B0604020202020204" pitchFamily="34" charset="0"/>
              <a:sym typeface="Arial" panose="020B0604020202020204" pitchFamily="34" charset="0"/>
            </a:endParaRPr>
          </a:p>
        </p:txBody>
      </p:sp>
      <p:sp>
        <p:nvSpPr>
          <p:cNvPr id="92167" name="AutoShape 7">
            <a:extLst>
              <a:ext uri="{FF2B5EF4-FFF2-40B4-BE49-F238E27FC236}">
                <a16:creationId xmlns:a16="http://schemas.microsoft.com/office/drawing/2014/main" id="{8820D5CD-7BB1-4D47-B0BE-75A4AE8D0AE1}"/>
              </a:ext>
            </a:extLst>
          </p:cNvPr>
          <p:cNvSpPr>
            <a:spLocks/>
          </p:cNvSpPr>
          <p:nvPr/>
        </p:nvSpPr>
        <p:spPr bwMode="auto">
          <a:xfrm>
            <a:off x="676275" y="4584700"/>
            <a:ext cx="3200400" cy="2209800"/>
          </a:xfrm>
          <a:custGeom>
            <a:avLst/>
            <a:gdLst>
              <a:gd name="T0" fmla="*/ 1600119 w 19679"/>
              <a:gd name="T1" fmla="*/ 1212757 h 19679"/>
              <a:gd name="T2" fmla="*/ 1600119 w 19679"/>
              <a:gd name="T3" fmla="*/ 1212757 h 19679"/>
              <a:gd name="T4" fmla="*/ 1600119 w 19679"/>
              <a:gd name="T5" fmla="*/ 1212757 h 19679"/>
              <a:gd name="T6" fmla="*/ 1600119 w 19679"/>
              <a:gd name="T7" fmla="*/ 1212757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noFill/>
          <a:ln w="76200" cap="flat" cmpd="sng">
            <a:solidFill>
              <a:srgbClr val="1A0CA9"/>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eaLnBrk="1">
              <a:defRPr/>
            </a:pPr>
            <a:endParaRPr lang="en-GB" sz="2400">
              <a:solidFill>
                <a:srgbClr val="000000"/>
              </a:solidFill>
              <a:ea typeface="MS PGothic" pitchFamily="34" charset="-128"/>
              <a:sym typeface="Arial" pitchFamily="34" charset="0"/>
            </a:endParaRPr>
          </a:p>
        </p:txBody>
      </p:sp>
      <p:sp>
        <p:nvSpPr>
          <p:cNvPr id="92168" name="AutoShape 8">
            <a:extLst>
              <a:ext uri="{FF2B5EF4-FFF2-40B4-BE49-F238E27FC236}">
                <a16:creationId xmlns:a16="http://schemas.microsoft.com/office/drawing/2014/main" id="{9BB43EFA-5E52-2048-8AEA-A052DFB09C2C}"/>
              </a:ext>
            </a:extLst>
          </p:cNvPr>
          <p:cNvSpPr>
            <a:spLocks/>
          </p:cNvSpPr>
          <p:nvPr/>
        </p:nvSpPr>
        <p:spPr bwMode="auto">
          <a:xfrm>
            <a:off x="2538413" y="271463"/>
            <a:ext cx="4065587" cy="5810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defRPr/>
            </a:pPr>
            <a:r>
              <a:rPr lang="ja-JP" altLang="en-US" sz="3900">
                <a:solidFill>
                  <a:srgbClr val="FFFFFF"/>
                </a:solidFill>
                <a:latin typeface="SimSun" pitchFamily="2" charset="-122"/>
                <a:ea typeface="SimSun" pitchFamily="2" charset="-122"/>
                <a:sym typeface="SimSun" pitchFamily="2" charset="-122"/>
              </a:rPr>
              <a:t>长老和执事的关系</a:t>
            </a:r>
            <a:endParaRPr lang="en-US" altLang="en-US"/>
          </a:p>
        </p:txBody>
      </p:sp>
      <p:sp>
        <p:nvSpPr>
          <p:cNvPr id="92169" name="AutoShape 9">
            <a:extLst>
              <a:ext uri="{FF2B5EF4-FFF2-40B4-BE49-F238E27FC236}">
                <a16:creationId xmlns:a16="http://schemas.microsoft.com/office/drawing/2014/main" id="{E8C452C7-CD92-0540-802D-50B2CDCAEFD5}"/>
              </a:ext>
            </a:extLst>
          </p:cNvPr>
          <p:cNvSpPr>
            <a:spLocks/>
          </p:cNvSpPr>
          <p:nvPr/>
        </p:nvSpPr>
        <p:spPr bwMode="auto">
          <a:xfrm>
            <a:off x="2328863" y="1133475"/>
            <a:ext cx="4637087" cy="12128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defRPr/>
            </a:pPr>
            <a:r>
              <a:rPr lang="ja-JP" altLang="en-US" sz="3400">
                <a:solidFill>
                  <a:srgbClr val="FFFFFF"/>
                </a:solidFill>
                <a:latin typeface="SimSun" pitchFamily="2" charset="-122"/>
                <a:ea typeface="SimSun" pitchFamily="2" charset="-122"/>
                <a:sym typeface="SimSun" pitchFamily="2" charset="-122"/>
              </a:rPr>
              <a:t>使徒带领「七个执事」</a:t>
            </a:r>
            <a:endParaRPr lang="en-US" altLang="en-US" sz="3400">
              <a:solidFill>
                <a:srgbClr val="FFFFFF"/>
              </a:solidFill>
              <a:latin typeface="SimSun" pitchFamily="2" charset="-122"/>
              <a:ea typeface="SimSun" pitchFamily="2" charset="-122"/>
              <a:sym typeface="SimSun" pitchFamily="2" charset="-122"/>
            </a:endParaRPr>
          </a:p>
        </p:txBody>
      </p:sp>
      <p:sp>
        <p:nvSpPr>
          <p:cNvPr id="349194" name="AutoShape 10">
            <a:extLst>
              <a:ext uri="{FF2B5EF4-FFF2-40B4-BE49-F238E27FC236}">
                <a16:creationId xmlns:a16="http://schemas.microsoft.com/office/drawing/2014/main" id="{F1770F5D-F77A-AF4F-B872-EF9FFF97BB5D}"/>
              </a:ext>
            </a:extLst>
          </p:cNvPr>
          <p:cNvSpPr>
            <a:spLocks/>
          </p:cNvSpPr>
          <p:nvPr/>
        </p:nvSpPr>
        <p:spPr bwMode="auto">
          <a:xfrm>
            <a:off x="7524750" y="0"/>
            <a:ext cx="1619250" cy="436563"/>
          </a:xfrm>
          <a:custGeom>
            <a:avLst/>
            <a:gdLst>
              <a:gd name="T0" fmla="*/ 60693763 w 21600"/>
              <a:gd name="T1" fmla="*/ 4411752 h 21600"/>
              <a:gd name="T2" fmla="*/ 60693763 w 21600"/>
              <a:gd name="T3" fmla="*/ 4411752 h 21600"/>
              <a:gd name="T4" fmla="*/ 60693763 w 21600"/>
              <a:gd name="T5" fmla="*/ 4411752 h 21600"/>
              <a:gd name="T6" fmla="*/ 60693763 w 21600"/>
              <a:gd name="T7" fmla="*/ 4411752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599"/>
                </a:lnTo>
                <a:lnTo>
                  <a:pt x="0" y="21599"/>
                </a:lnTo>
                <a:lnTo>
                  <a:pt x="0" y="0"/>
                </a:lnTo>
                <a:close/>
              </a:path>
            </a:pathLst>
          </a:cu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txBody>
          <a:bodyPr lIns="45719" tIns="45719" rIns="45719" bIns="45719"/>
          <a:lstStyle>
            <a:lvl1pPr defTabSz="457200">
              <a:defRPr sz="1200">
                <a:solidFill>
                  <a:srgbClr val="000000"/>
                </a:solidFill>
                <a:latin typeface="Helvetica" pitchFamily="2" charset="0"/>
                <a:ea typeface="ＭＳ Ｐゴシック" panose="020B0600070205080204" pitchFamily="34" charset="-128"/>
                <a:cs typeface="Helvetica" pitchFamily="2" charset="0"/>
                <a:sym typeface="Helvetica" pitchFamily="2" charset="0"/>
              </a:defRPr>
            </a:lvl1pPr>
            <a:lvl2pPr marL="742950" indent="-285750" defTabSz="457200">
              <a:defRPr sz="1200">
                <a:solidFill>
                  <a:srgbClr val="000000"/>
                </a:solidFill>
                <a:latin typeface="Helvetica" pitchFamily="2" charset="0"/>
                <a:ea typeface="Helvetica" pitchFamily="2" charset="0"/>
                <a:cs typeface="Helvetica" pitchFamily="2" charset="0"/>
                <a:sym typeface="Helvetica" pitchFamily="2" charset="0"/>
              </a:defRPr>
            </a:lvl2pPr>
            <a:lvl3pPr marL="1143000" indent="-228600" defTabSz="457200">
              <a:defRPr sz="1200">
                <a:solidFill>
                  <a:srgbClr val="000000"/>
                </a:solidFill>
                <a:latin typeface="Helvetica" pitchFamily="2" charset="0"/>
                <a:ea typeface="Helvetica" pitchFamily="2" charset="0"/>
                <a:cs typeface="Helvetica" pitchFamily="2" charset="0"/>
                <a:sym typeface="Helvetica" pitchFamily="2" charset="0"/>
              </a:defRPr>
            </a:lvl3pPr>
            <a:lvl4pPr marL="1600200" indent="-228600" defTabSz="457200">
              <a:defRPr sz="1200">
                <a:solidFill>
                  <a:srgbClr val="000000"/>
                </a:solidFill>
                <a:latin typeface="Helvetica" pitchFamily="2" charset="0"/>
                <a:ea typeface="Helvetica" pitchFamily="2" charset="0"/>
                <a:cs typeface="Helvetica" pitchFamily="2" charset="0"/>
                <a:sym typeface="Helvetica" pitchFamily="2" charset="0"/>
              </a:defRPr>
            </a:lvl4pPr>
            <a:lvl5pPr marL="2057400" indent="-228600" defTabSz="457200">
              <a:defRPr sz="1200">
                <a:solidFill>
                  <a:srgbClr val="000000"/>
                </a:solidFill>
                <a:latin typeface="Helvetica" pitchFamily="2" charset="0"/>
                <a:ea typeface="Helvetica" pitchFamily="2" charset="0"/>
                <a:cs typeface="Helvetica" pitchFamily="2" charset="0"/>
                <a:sym typeface="Helvetica" pitchFamily="2" charset="0"/>
              </a:defRPr>
            </a:lvl5pPr>
            <a:lvl6pPr marL="2514600" indent="-228600" defTabSz="457200" eaLnBrk="0" fontAlgn="base" hangingPunct="0">
              <a:spcBef>
                <a:spcPct val="0"/>
              </a:spcBef>
              <a:spcAft>
                <a:spcPct val="0"/>
              </a:spcAft>
              <a:defRPr sz="1200">
                <a:solidFill>
                  <a:srgbClr val="000000"/>
                </a:solidFill>
                <a:latin typeface="Helvetica" pitchFamily="2" charset="0"/>
                <a:ea typeface="Helvetica" pitchFamily="2" charset="0"/>
                <a:cs typeface="Helvetica" pitchFamily="2" charset="0"/>
                <a:sym typeface="Helvetica" pitchFamily="2" charset="0"/>
              </a:defRPr>
            </a:lvl6pPr>
            <a:lvl7pPr marL="2971800" indent="-228600" defTabSz="457200" eaLnBrk="0" fontAlgn="base" hangingPunct="0">
              <a:spcBef>
                <a:spcPct val="0"/>
              </a:spcBef>
              <a:spcAft>
                <a:spcPct val="0"/>
              </a:spcAft>
              <a:defRPr sz="1200">
                <a:solidFill>
                  <a:srgbClr val="000000"/>
                </a:solidFill>
                <a:latin typeface="Helvetica" pitchFamily="2" charset="0"/>
                <a:ea typeface="Helvetica" pitchFamily="2" charset="0"/>
                <a:cs typeface="Helvetica" pitchFamily="2" charset="0"/>
                <a:sym typeface="Helvetica" pitchFamily="2" charset="0"/>
              </a:defRPr>
            </a:lvl7pPr>
            <a:lvl8pPr marL="3429000" indent="-228600" defTabSz="457200" eaLnBrk="0" fontAlgn="base" hangingPunct="0">
              <a:spcBef>
                <a:spcPct val="0"/>
              </a:spcBef>
              <a:spcAft>
                <a:spcPct val="0"/>
              </a:spcAft>
              <a:defRPr sz="1200">
                <a:solidFill>
                  <a:srgbClr val="000000"/>
                </a:solidFill>
                <a:latin typeface="Helvetica" pitchFamily="2" charset="0"/>
                <a:ea typeface="Helvetica" pitchFamily="2" charset="0"/>
                <a:cs typeface="Helvetica" pitchFamily="2" charset="0"/>
                <a:sym typeface="Helvetica" pitchFamily="2" charset="0"/>
              </a:defRPr>
            </a:lvl8pPr>
            <a:lvl9pPr marL="3886200" indent="-228600" defTabSz="457200" eaLnBrk="0" fontAlgn="base" hangingPunct="0">
              <a:spcBef>
                <a:spcPct val="0"/>
              </a:spcBef>
              <a:spcAft>
                <a:spcPct val="0"/>
              </a:spcAft>
              <a:defRPr sz="1200">
                <a:solidFill>
                  <a:srgbClr val="000000"/>
                </a:solidFill>
                <a:latin typeface="Helvetica" pitchFamily="2" charset="0"/>
                <a:ea typeface="Helvetica" pitchFamily="2" charset="0"/>
                <a:cs typeface="Helvetica" pitchFamily="2" charset="0"/>
                <a:sym typeface="Helvetica" pitchFamily="2" charset="0"/>
              </a:defRPr>
            </a:lvl9pPr>
          </a:lstStyle>
          <a:p>
            <a:pPr algn="ctr" eaLnBrk="1"/>
            <a:r>
              <a:rPr lang="en-US" altLang="en-US" sz="2400">
                <a:solidFill>
                  <a:srgbClr val="FFFFFF"/>
                </a:solidFill>
                <a:latin typeface="Arial" panose="020B0604020202020204" pitchFamily="34" charset="0"/>
                <a:sym typeface="Arial" panose="020B0604020202020204" pitchFamily="34" charset="0"/>
              </a:rPr>
              <a:t>236a 6b</a:t>
            </a:r>
            <a:endParaRPr lang="en-US" altLang="en-US" sz="2400">
              <a:latin typeface="Arial" panose="020B0604020202020204" pitchFamily="34" charset="0"/>
              <a:sym typeface="Arial" panose="020B0604020202020204" pitchFamily="34" charset="0"/>
            </a:endParaRPr>
          </a:p>
        </p:txBody>
      </p:sp>
      <p:sp>
        <p:nvSpPr>
          <p:cNvPr id="92171" name="AutoShape 11">
            <a:extLst>
              <a:ext uri="{FF2B5EF4-FFF2-40B4-BE49-F238E27FC236}">
                <a16:creationId xmlns:a16="http://schemas.microsoft.com/office/drawing/2014/main" id="{BAC21127-4943-E94C-8D4A-AAAE7297794B}"/>
              </a:ext>
            </a:extLst>
          </p:cNvPr>
          <p:cNvSpPr>
            <a:spLocks/>
          </p:cNvSpPr>
          <p:nvPr/>
        </p:nvSpPr>
        <p:spPr bwMode="auto">
          <a:xfrm>
            <a:off x="655638" y="5224463"/>
            <a:ext cx="2084387" cy="14208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defRPr/>
            </a:pPr>
            <a:r>
              <a:rPr lang="ja-JP" altLang="en-US">
                <a:latin typeface="SimSun" pitchFamily="2" charset="-122"/>
                <a:ea typeface="SimSun" pitchFamily="2" charset="-122"/>
                <a:sym typeface="SimSun" pitchFamily="2" charset="-122"/>
              </a:rPr>
              <a:t>「七位执事」</a:t>
            </a:r>
            <a:endParaRPr lang="en-US" altLang="ja-JP">
              <a:latin typeface="SimSun" pitchFamily="2" charset="-122"/>
              <a:ea typeface="SimSun" pitchFamily="2" charset="-122"/>
              <a:sym typeface="SimSun" pitchFamily="2" charset="-122"/>
            </a:endParaRPr>
          </a:p>
          <a:p>
            <a:pPr eaLnBrk="1">
              <a:lnSpc>
                <a:spcPct val="115000"/>
              </a:lnSpc>
              <a:spcBef>
                <a:spcPts val="1000"/>
              </a:spcBef>
              <a:defRPr/>
            </a:pPr>
            <a:r>
              <a:rPr lang="ja-JP" altLang="en-US">
                <a:latin typeface="SimSun" pitchFamily="2" charset="-122"/>
                <a:ea typeface="SimSun" pitchFamily="2" charset="-122"/>
                <a:sym typeface="SimSun" pitchFamily="2" charset="-122"/>
              </a:rPr>
              <a:t>（徒</a:t>
            </a:r>
            <a:r>
              <a:rPr lang="en-US" altLang="ja-JP">
                <a:latin typeface="SimSun" pitchFamily="2" charset="-122"/>
                <a:ea typeface="SimSun" pitchFamily="2" charset="-122"/>
                <a:sym typeface="SimSun" pitchFamily="2" charset="-122"/>
              </a:rPr>
              <a:t>21:8</a:t>
            </a:r>
            <a:r>
              <a:rPr lang="ja-JP" altLang="en-US">
                <a:latin typeface="SimSun" pitchFamily="2" charset="-122"/>
                <a:ea typeface="SimSun" pitchFamily="2" charset="-122"/>
                <a:sym typeface="SimSun" pitchFamily="2" charset="-122"/>
              </a:rPr>
              <a:t>）</a:t>
            </a:r>
            <a:endParaRPr lang="en-US" altLang="en-US">
              <a:latin typeface="SimSun" pitchFamily="2" charset="-122"/>
              <a:ea typeface="SimSun" pitchFamily="2" charset="-122"/>
              <a:sym typeface="SimSun" pitchFamily="2" charset="-122"/>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16972088" presetClass="entr" presetSubtype="0" fill="hold" grpId="0" nodeType="afterEffect">
                                  <p:stCondLst>
                                    <p:cond delay="0"/>
                                  </p:stCondLst>
                                  <p:childTnLst>
                                    <p:set>
                                      <p:cBhvr>
                                        <p:cTn id="6" dur="1" fill="hold">
                                          <p:stCondLst>
                                            <p:cond delay="499"/>
                                          </p:stCondLst>
                                        </p:cTn>
                                        <p:tgtEl>
                                          <p:spTgt spid="92163"/>
                                        </p:tgtEl>
                                        <p:attrNameLst>
                                          <p:attrName>style.visibility</p:attrName>
                                        </p:attrNameLst>
                                      </p:cBhvr>
                                      <p:to>
                                        <p:strVal val="visible"/>
                                      </p:to>
                                    </p:set>
                                  </p:childTnLst>
                                </p:cTn>
                              </p:par>
                            </p:childTnLst>
                          </p:cTn>
                        </p:par>
                        <p:par>
                          <p:cTn id="7" fill="hold" nodeType="afterGroup">
                            <p:stCondLst>
                              <p:cond delay="500"/>
                            </p:stCondLst>
                            <p:childTnLst>
                              <p:par>
                                <p:cTn id="8" presetID="2116972088" presetClass="entr" presetSubtype="0" fill="hold" grpId="0" nodeType="afterEffect">
                                  <p:stCondLst>
                                    <p:cond delay="0"/>
                                  </p:stCondLst>
                                  <p:childTnLst>
                                    <p:set>
                                      <p:cBhvr>
                                        <p:cTn id="9" dur="1" fill="hold">
                                          <p:stCondLst>
                                            <p:cond delay="499"/>
                                          </p:stCondLst>
                                        </p:cTn>
                                        <p:tgtEl>
                                          <p:spTgt spid="92164"/>
                                        </p:tgtEl>
                                        <p:attrNameLst>
                                          <p:attrName>style.visibility</p:attrName>
                                        </p:attrNameLst>
                                      </p:cBhvr>
                                      <p:to>
                                        <p:strVal val="visible"/>
                                      </p:to>
                                    </p:set>
                                  </p:childTnLst>
                                </p:cTn>
                              </p:par>
                            </p:childTnLst>
                          </p:cTn>
                        </p:par>
                        <p:par>
                          <p:cTn id="10" fill="hold" nodeType="afterGroup">
                            <p:stCondLst>
                              <p:cond delay="1000"/>
                            </p:stCondLst>
                            <p:childTnLst>
                              <p:par>
                                <p:cTn id="11" presetID="2116972088" presetClass="entr" presetSubtype="0" fill="hold" grpId="0" nodeType="afterEffect">
                                  <p:stCondLst>
                                    <p:cond delay="0"/>
                                  </p:stCondLst>
                                  <p:childTnLst>
                                    <p:set>
                                      <p:cBhvr>
                                        <p:cTn id="12" dur="1" fill="hold">
                                          <p:stCondLst>
                                            <p:cond delay="499"/>
                                          </p:stCondLst>
                                        </p:cTn>
                                        <p:tgtEl>
                                          <p:spTgt spid="92165"/>
                                        </p:tgtEl>
                                        <p:attrNameLst>
                                          <p:attrName>style.visibility</p:attrName>
                                        </p:attrNameLst>
                                      </p:cBhvr>
                                      <p:to>
                                        <p:strVal val="visible"/>
                                      </p:to>
                                    </p:set>
                                  </p:childTnLst>
                                </p:cTn>
                              </p:par>
                            </p:childTnLst>
                          </p:cTn>
                        </p:par>
                        <p:par>
                          <p:cTn id="13" fill="hold" nodeType="afterGroup">
                            <p:stCondLst>
                              <p:cond delay="1500"/>
                            </p:stCondLst>
                            <p:childTnLst>
                              <p:par>
                                <p:cTn id="14" presetID="2116972088" presetClass="entr" presetSubtype="0" fill="hold" grpId="0" nodeType="afterEffect">
                                  <p:stCondLst>
                                    <p:cond delay="0"/>
                                  </p:stCondLst>
                                  <p:childTnLst>
                                    <p:set>
                                      <p:cBhvr>
                                        <p:cTn id="15" dur="1" fill="hold">
                                          <p:stCondLst>
                                            <p:cond delay="499"/>
                                          </p:stCondLst>
                                        </p:cTn>
                                        <p:tgtEl>
                                          <p:spTgt spid="921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63" grpId="0" animBg="1" autoUpdateAnimBg="0"/>
      <p:bldP spid="92164" grpId="0" animBg="1" autoUpdateAnimBg="0"/>
      <p:bldP spid="92165" grpId="0" animBg="1" autoUpdateAnimBg="0"/>
      <p:bldP spid="92166" grpId="0" animBg="1" autoUpdateAnimBg="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AutoShape 1">
            <a:extLst>
              <a:ext uri="{FF2B5EF4-FFF2-40B4-BE49-F238E27FC236}">
                <a16:creationId xmlns:a16="http://schemas.microsoft.com/office/drawing/2014/main" id="{BD6DD229-40D2-504E-9390-3953C8DA0BEA}"/>
              </a:ext>
            </a:extLst>
          </p:cNvPr>
          <p:cNvSpPr>
            <a:spLocks/>
          </p:cNvSpPr>
          <p:nvPr/>
        </p:nvSpPr>
        <p:spPr bwMode="auto">
          <a:xfrm>
            <a:off x="6553200" y="6245225"/>
            <a:ext cx="2133600" cy="287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r" eaLnBrk="1">
              <a:defRPr/>
            </a:pPr>
            <a:fld id="{259DB248-A2F5-F74F-90C0-4414DDA98307}" type="slidenum">
              <a:rPr lang="en-US" altLang="en-US" sz="1400"/>
              <a:pPr algn="r" eaLnBrk="1">
                <a:defRPr/>
              </a:pPr>
              <a:t>52</a:t>
            </a:fld>
            <a:endParaRPr lang="en-US" altLang="en-US"/>
          </a:p>
        </p:txBody>
      </p:sp>
      <p:pic>
        <p:nvPicPr>
          <p:cNvPr id="93186" name="Picture 2" descr="image.png">
            <a:extLst>
              <a:ext uri="{FF2B5EF4-FFF2-40B4-BE49-F238E27FC236}">
                <a16:creationId xmlns:a16="http://schemas.microsoft.com/office/drawing/2014/main" id="{2D77A6C2-F036-4F42-ADA2-A6FB0C562CFA}"/>
              </a:ext>
            </a:extLst>
          </p:cNvPr>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836613" y="1984375"/>
            <a:ext cx="7086600" cy="4645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93187" name="AutoShape 3">
            <a:extLst>
              <a:ext uri="{FF2B5EF4-FFF2-40B4-BE49-F238E27FC236}">
                <a16:creationId xmlns:a16="http://schemas.microsoft.com/office/drawing/2014/main" id="{BAC705DE-5E7E-D54D-AD2E-F80BEE8BACAB}"/>
              </a:ext>
            </a:extLst>
          </p:cNvPr>
          <p:cNvSpPr>
            <a:spLocks/>
          </p:cNvSpPr>
          <p:nvPr/>
        </p:nvSpPr>
        <p:spPr bwMode="auto">
          <a:xfrm>
            <a:off x="2895600" y="2890838"/>
            <a:ext cx="3352800" cy="10747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rgbClr val="000082"/>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defRPr/>
            </a:pPr>
            <a:r>
              <a:rPr lang="en-US" altLang="en-US" sz="3300">
                <a:solidFill>
                  <a:srgbClr val="FFFFFF"/>
                </a:solidFill>
                <a:latin typeface="Calibri" pitchFamily="34" charset="0"/>
                <a:cs typeface="Calibri" pitchFamily="34" charset="0"/>
                <a:sym typeface="Calibri" pitchFamily="34" charset="0"/>
              </a:rPr>
              <a:t>            </a:t>
            </a:r>
            <a:r>
              <a:rPr lang="ja-JP" altLang="en-US" sz="3300">
                <a:solidFill>
                  <a:srgbClr val="FFFFFF"/>
                </a:solidFill>
                <a:latin typeface="SimSun" pitchFamily="2" charset="-122"/>
                <a:ea typeface="SimSun" pitchFamily="2" charset="-122"/>
                <a:sym typeface="SimSun" pitchFamily="2" charset="-122"/>
              </a:rPr>
              <a:t>长老</a:t>
            </a:r>
            <a:endParaRPr lang="en-US" altLang="en-US" sz="1200">
              <a:solidFill>
                <a:srgbClr val="FFFFFF"/>
              </a:solidFill>
              <a:latin typeface="SimSun" pitchFamily="2" charset="-122"/>
              <a:ea typeface="SimSun" pitchFamily="2" charset="-122"/>
              <a:sym typeface="SimSun" pitchFamily="2" charset="-122"/>
            </a:endParaRPr>
          </a:p>
        </p:txBody>
      </p:sp>
      <p:sp>
        <p:nvSpPr>
          <p:cNvPr id="93188" name="AutoShape 4">
            <a:extLst>
              <a:ext uri="{FF2B5EF4-FFF2-40B4-BE49-F238E27FC236}">
                <a16:creationId xmlns:a16="http://schemas.microsoft.com/office/drawing/2014/main" id="{47F1D85A-7560-624F-9CCD-DB6ACB5D5F6C}"/>
              </a:ext>
            </a:extLst>
          </p:cNvPr>
          <p:cNvSpPr>
            <a:spLocks/>
          </p:cNvSpPr>
          <p:nvPr/>
        </p:nvSpPr>
        <p:spPr bwMode="auto">
          <a:xfrm>
            <a:off x="2438400" y="4724400"/>
            <a:ext cx="1446213" cy="1733550"/>
          </a:xfrm>
          <a:custGeom>
            <a:avLst/>
            <a:gdLst>
              <a:gd name="T0" fmla="*/ 48415060 w 21600"/>
              <a:gd name="T1" fmla="*/ 69564713 h 21600"/>
              <a:gd name="T2" fmla="*/ 48415060 w 21600"/>
              <a:gd name="T3" fmla="*/ 69564713 h 21600"/>
              <a:gd name="T4" fmla="*/ 48415060 w 21600"/>
              <a:gd name="T5" fmla="*/ 69564713 h 21600"/>
              <a:gd name="T6" fmla="*/ 48415060 w 21600"/>
              <a:gd name="T7" fmla="*/ 69564713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600"/>
                </a:lnTo>
                <a:lnTo>
                  <a:pt x="0" y="21600"/>
                </a:lnTo>
                <a:lnTo>
                  <a:pt x="0" y="0"/>
                </a:lnTo>
                <a:close/>
              </a:path>
            </a:pathLst>
          </a:custGeom>
          <a:solidFill>
            <a:srgbClr val="CC0000">
              <a:alpha val="47058"/>
            </a:srgbClr>
          </a:solidFill>
          <a:ln w="57150">
            <a:solidFill>
              <a:srgbClr val="000000"/>
            </a:solidFill>
            <a:round/>
            <a:headEnd/>
            <a:tailEnd/>
          </a:ln>
          <a:effectLst>
            <a:outerShdw dist="35921" dir="2700000" algn="ctr" rotWithShape="0">
              <a:srgbClr val="808080">
                <a:alpha val="74997"/>
              </a:srgbClr>
            </a:outerShdw>
          </a:effectLst>
        </p:spPr>
        <p:txBody>
          <a:bodyPr lIns="45719" tIns="45719" rIns="45719" bIns="45719"/>
          <a:lstStyle>
            <a:lvl1pPr defTabSz="457200">
              <a:defRPr sz="1200">
                <a:solidFill>
                  <a:srgbClr val="000000"/>
                </a:solidFill>
                <a:latin typeface="Helvetica" pitchFamily="2" charset="0"/>
                <a:ea typeface="ＭＳ Ｐゴシック" panose="020B0600070205080204" pitchFamily="34" charset="-128"/>
                <a:cs typeface="Helvetica" pitchFamily="2" charset="0"/>
                <a:sym typeface="Helvetica" pitchFamily="2" charset="0"/>
              </a:defRPr>
            </a:lvl1pPr>
            <a:lvl2pPr marL="742950" indent="-285750" defTabSz="457200">
              <a:defRPr sz="1200">
                <a:solidFill>
                  <a:srgbClr val="000000"/>
                </a:solidFill>
                <a:latin typeface="Helvetica" pitchFamily="2" charset="0"/>
                <a:ea typeface="Helvetica" pitchFamily="2" charset="0"/>
                <a:cs typeface="Helvetica" pitchFamily="2" charset="0"/>
                <a:sym typeface="Helvetica" pitchFamily="2" charset="0"/>
              </a:defRPr>
            </a:lvl2pPr>
            <a:lvl3pPr marL="1143000" indent="-228600" defTabSz="457200">
              <a:defRPr sz="1200">
                <a:solidFill>
                  <a:srgbClr val="000000"/>
                </a:solidFill>
                <a:latin typeface="Helvetica" pitchFamily="2" charset="0"/>
                <a:ea typeface="Helvetica" pitchFamily="2" charset="0"/>
                <a:cs typeface="Helvetica" pitchFamily="2" charset="0"/>
                <a:sym typeface="Helvetica" pitchFamily="2" charset="0"/>
              </a:defRPr>
            </a:lvl3pPr>
            <a:lvl4pPr marL="1600200" indent="-228600" defTabSz="457200">
              <a:defRPr sz="1200">
                <a:solidFill>
                  <a:srgbClr val="000000"/>
                </a:solidFill>
                <a:latin typeface="Helvetica" pitchFamily="2" charset="0"/>
                <a:ea typeface="Helvetica" pitchFamily="2" charset="0"/>
                <a:cs typeface="Helvetica" pitchFamily="2" charset="0"/>
                <a:sym typeface="Helvetica" pitchFamily="2" charset="0"/>
              </a:defRPr>
            </a:lvl4pPr>
            <a:lvl5pPr marL="2057400" indent="-228600" defTabSz="457200">
              <a:defRPr sz="1200">
                <a:solidFill>
                  <a:srgbClr val="000000"/>
                </a:solidFill>
                <a:latin typeface="Helvetica" pitchFamily="2" charset="0"/>
                <a:ea typeface="Helvetica" pitchFamily="2" charset="0"/>
                <a:cs typeface="Helvetica" pitchFamily="2" charset="0"/>
                <a:sym typeface="Helvetica" pitchFamily="2" charset="0"/>
              </a:defRPr>
            </a:lvl5pPr>
            <a:lvl6pPr marL="2514600" indent="-228600" defTabSz="457200" eaLnBrk="0" fontAlgn="base" hangingPunct="0">
              <a:spcBef>
                <a:spcPct val="0"/>
              </a:spcBef>
              <a:spcAft>
                <a:spcPct val="0"/>
              </a:spcAft>
              <a:defRPr sz="1200">
                <a:solidFill>
                  <a:srgbClr val="000000"/>
                </a:solidFill>
                <a:latin typeface="Helvetica" pitchFamily="2" charset="0"/>
                <a:ea typeface="Helvetica" pitchFamily="2" charset="0"/>
                <a:cs typeface="Helvetica" pitchFamily="2" charset="0"/>
                <a:sym typeface="Helvetica" pitchFamily="2" charset="0"/>
              </a:defRPr>
            </a:lvl6pPr>
            <a:lvl7pPr marL="2971800" indent="-228600" defTabSz="457200" eaLnBrk="0" fontAlgn="base" hangingPunct="0">
              <a:spcBef>
                <a:spcPct val="0"/>
              </a:spcBef>
              <a:spcAft>
                <a:spcPct val="0"/>
              </a:spcAft>
              <a:defRPr sz="1200">
                <a:solidFill>
                  <a:srgbClr val="000000"/>
                </a:solidFill>
                <a:latin typeface="Helvetica" pitchFamily="2" charset="0"/>
                <a:ea typeface="Helvetica" pitchFamily="2" charset="0"/>
                <a:cs typeface="Helvetica" pitchFamily="2" charset="0"/>
                <a:sym typeface="Helvetica" pitchFamily="2" charset="0"/>
              </a:defRPr>
            </a:lvl7pPr>
            <a:lvl8pPr marL="3429000" indent="-228600" defTabSz="457200" eaLnBrk="0" fontAlgn="base" hangingPunct="0">
              <a:spcBef>
                <a:spcPct val="0"/>
              </a:spcBef>
              <a:spcAft>
                <a:spcPct val="0"/>
              </a:spcAft>
              <a:defRPr sz="1200">
                <a:solidFill>
                  <a:srgbClr val="000000"/>
                </a:solidFill>
                <a:latin typeface="Helvetica" pitchFamily="2" charset="0"/>
                <a:ea typeface="Helvetica" pitchFamily="2" charset="0"/>
                <a:cs typeface="Helvetica" pitchFamily="2" charset="0"/>
                <a:sym typeface="Helvetica" pitchFamily="2" charset="0"/>
              </a:defRPr>
            </a:lvl8pPr>
            <a:lvl9pPr marL="3886200" indent="-228600" defTabSz="457200" eaLnBrk="0" fontAlgn="base" hangingPunct="0">
              <a:spcBef>
                <a:spcPct val="0"/>
              </a:spcBef>
              <a:spcAft>
                <a:spcPct val="0"/>
              </a:spcAft>
              <a:defRPr sz="1200">
                <a:solidFill>
                  <a:srgbClr val="000000"/>
                </a:solidFill>
                <a:latin typeface="Helvetica" pitchFamily="2" charset="0"/>
                <a:ea typeface="Helvetica" pitchFamily="2" charset="0"/>
                <a:cs typeface="Helvetica" pitchFamily="2" charset="0"/>
                <a:sym typeface="Helvetica" pitchFamily="2" charset="0"/>
              </a:defRPr>
            </a:lvl9pPr>
          </a:lstStyle>
          <a:p>
            <a:pPr algn="ctr" eaLnBrk="1"/>
            <a:r>
              <a:rPr lang="en-US" altLang="en-US" sz="3600">
                <a:solidFill>
                  <a:srgbClr val="FFFFFF"/>
                </a:solidFill>
                <a:latin typeface="Arial" panose="020B0604020202020204" pitchFamily="34" charset="0"/>
                <a:sym typeface="Arial" panose="020B0604020202020204" pitchFamily="34" charset="0"/>
              </a:rPr>
              <a:t>DDDDDDD</a:t>
            </a:r>
            <a:endParaRPr lang="en-US" altLang="en-US" sz="2400">
              <a:latin typeface="Arial" panose="020B0604020202020204" pitchFamily="34" charset="0"/>
              <a:sym typeface="Arial" panose="020B0604020202020204" pitchFamily="34" charset="0"/>
            </a:endParaRPr>
          </a:p>
        </p:txBody>
      </p:sp>
      <p:sp>
        <p:nvSpPr>
          <p:cNvPr id="93189" name="AutoShape 5">
            <a:extLst>
              <a:ext uri="{FF2B5EF4-FFF2-40B4-BE49-F238E27FC236}">
                <a16:creationId xmlns:a16="http://schemas.microsoft.com/office/drawing/2014/main" id="{BACF1A00-D99C-9948-AD7C-8A41744EE73E}"/>
              </a:ext>
            </a:extLst>
          </p:cNvPr>
          <p:cNvSpPr>
            <a:spLocks/>
          </p:cNvSpPr>
          <p:nvPr/>
        </p:nvSpPr>
        <p:spPr bwMode="auto">
          <a:xfrm>
            <a:off x="4076700" y="4724400"/>
            <a:ext cx="1143000" cy="1200150"/>
          </a:xfrm>
          <a:custGeom>
            <a:avLst/>
            <a:gdLst>
              <a:gd name="T0" fmla="*/ 30241875 w 21600"/>
              <a:gd name="T1" fmla="*/ 33341667 h 21600"/>
              <a:gd name="T2" fmla="*/ 30241875 w 21600"/>
              <a:gd name="T3" fmla="*/ 33341667 h 21600"/>
              <a:gd name="T4" fmla="*/ 30241875 w 21600"/>
              <a:gd name="T5" fmla="*/ 33341667 h 21600"/>
              <a:gd name="T6" fmla="*/ 30241875 w 21600"/>
              <a:gd name="T7" fmla="*/ 3334166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solidFill>
            <a:srgbClr val="CC0000">
              <a:alpha val="47058"/>
            </a:srgbClr>
          </a:solidFill>
          <a:ln w="57150">
            <a:solidFill>
              <a:srgbClr val="000000"/>
            </a:solidFill>
            <a:round/>
            <a:headEnd/>
            <a:tailEnd/>
          </a:ln>
          <a:effectLst>
            <a:outerShdw dist="35921" dir="2700000" algn="ctr" rotWithShape="0">
              <a:srgbClr val="808080">
                <a:alpha val="74997"/>
              </a:srgbClr>
            </a:outerShdw>
          </a:effectLst>
        </p:spPr>
        <p:txBody>
          <a:bodyPr lIns="45719" tIns="45719" rIns="45719" bIns="45719"/>
          <a:lstStyle>
            <a:lvl1pPr defTabSz="457200">
              <a:defRPr sz="1200">
                <a:solidFill>
                  <a:srgbClr val="000000"/>
                </a:solidFill>
                <a:latin typeface="Helvetica" pitchFamily="2" charset="0"/>
                <a:ea typeface="ＭＳ Ｐゴシック" panose="020B0600070205080204" pitchFamily="34" charset="-128"/>
                <a:cs typeface="Helvetica" pitchFamily="2" charset="0"/>
                <a:sym typeface="Helvetica" pitchFamily="2" charset="0"/>
              </a:defRPr>
            </a:lvl1pPr>
            <a:lvl2pPr marL="742950" indent="-285750" defTabSz="457200">
              <a:defRPr sz="1200">
                <a:solidFill>
                  <a:srgbClr val="000000"/>
                </a:solidFill>
                <a:latin typeface="Helvetica" pitchFamily="2" charset="0"/>
                <a:ea typeface="Helvetica" pitchFamily="2" charset="0"/>
                <a:cs typeface="Helvetica" pitchFamily="2" charset="0"/>
                <a:sym typeface="Helvetica" pitchFamily="2" charset="0"/>
              </a:defRPr>
            </a:lvl2pPr>
            <a:lvl3pPr marL="1143000" indent="-228600" defTabSz="457200">
              <a:defRPr sz="1200">
                <a:solidFill>
                  <a:srgbClr val="000000"/>
                </a:solidFill>
                <a:latin typeface="Helvetica" pitchFamily="2" charset="0"/>
                <a:ea typeface="Helvetica" pitchFamily="2" charset="0"/>
                <a:cs typeface="Helvetica" pitchFamily="2" charset="0"/>
                <a:sym typeface="Helvetica" pitchFamily="2" charset="0"/>
              </a:defRPr>
            </a:lvl3pPr>
            <a:lvl4pPr marL="1600200" indent="-228600" defTabSz="457200">
              <a:defRPr sz="1200">
                <a:solidFill>
                  <a:srgbClr val="000000"/>
                </a:solidFill>
                <a:latin typeface="Helvetica" pitchFamily="2" charset="0"/>
                <a:ea typeface="Helvetica" pitchFamily="2" charset="0"/>
                <a:cs typeface="Helvetica" pitchFamily="2" charset="0"/>
                <a:sym typeface="Helvetica" pitchFamily="2" charset="0"/>
              </a:defRPr>
            </a:lvl4pPr>
            <a:lvl5pPr marL="2057400" indent="-228600" defTabSz="457200">
              <a:defRPr sz="1200">
                <a:solidFill>
                  <a:srgbClr val="000000"/>
                </a:solidFill>
                <a:latin typeface="Helvetica" pitchFamily="2" charset="0"/>
                <a:ea typeface="Helvetica" pitchFamily="2" charset="0"/>
                <a:cs typeface="Helvetica" pitchFamily="2" charset="0"/>
                <a:sym typeface="Helvetica" pitchFamily="2" charset="0"/>
              </a:defRPr>
            </a:lvl5pPr>
            <a:lvl6pPr marL="2514600" indent="-228600" defTabSz="457200" eaLnBrk="0" fontAlgn="base" hangingPunct="0">
              <a:spcBef>
                <a:spcPct val="0"/>
              </a:spcBef>
              <a:spcAft>
                <a:spcPct val="0"/>
              </a:spcAft>
              <a:defRPr sz="1200">
                <a:solidFill>
                  <a:srgbClr val="000000"/>
                </a:solidFill>
                <a:latin typeface="Helvetica" pitchFamily="2" charset="0"/>
                <a:ea typeface="Helvetica" pitchFamily="2" charset="0"/>
                <a:cs typeface="Helvetica" pitchFamily="2" charset="0"/>
                <a:sym typeface="Helvetica" pitchFamily="2" charset="0"/>
              </a:defRPr>
            </a:lvl6pPr>
            <a:lvl7pPr marL="2971800" indent="-228600" defTabSz="457200" eaLnBrk="0" fontAlgn="base" hangingPunct="0">
              <a:spcBef>
                <a:spcPct val="0"/>
              </a:spcBef>
              <a:spcAft>
                <a:spcPct val="0"/>
              </a:spcAft>
              <a:defRPr sz="1200">
                <a:solidFill>
                  <a:srgbClr val="000000"/>
                </a:solidFill>
                <a:latin typeface="Helvetica" pitchFamily="2" charset="0"/>
                <a:ea typeface="Helvetica" pitchFamily="2" charset="0"/>
                <a:cs typeface="Helvetica" pitchFamily="2" charset="0"/>
                <a:sym typeface="Helvetica" pitchFamily="2" charset="0"/>
              </a:defRPr>
            </a:lvl7pPr>
            <a:lvl8pPr marL="3429000" indent="-228600" defTabSz="457200" eaLnBrk="0" fontAlgn="base" hangingPunct="0">
              <a:spcBef>
                <a:spcPct val="0"/>
              </a:spcBef>
              <a:spcAft>
                <a:spcPct val="0"/>
              </a:spcAft>
              <a:defRPr sz="1200">
                <a:solidFill>
                  <a:srgbClr val="000000"/>
                </a:solidFill>
                <a:latin typeface="Helvetica" pitchFamily="2" charset="0"/>
                <a:ea typeface="Helvetica" pitchFamily="2" charset="0"/>
                <a:cs typeface="Helvetica" pitchFamily="2" charset="0"/>
                <a:sym typeface="Helvetica" pitchFamily="2" charset="0"/>
              </a:defRPr>
            </a:lvl8pPr>
            <a:lvl9pPr marL="3886200" indent="-228600" defTabSz="457200" eaLnBrk="0" fontAlgn="base" hangingPunct="0">
              <a:spcBef>
                <a:spcPct val="0"/>
              </a:spcBef>
              <a:spcAft>
                <a:spcPct val="0"/>
              </a:spcAft>
              <a:defRPr sz="1200">
                <a:solidFill>
                  <a:srgbClr val="000000"/>
                </a:solidFill>
                <a:latin typeface="Helvetica" pitchFamily="2" charset="0"/>
                <a:ea typeface="Helvetica" pitchFamily="2" charset="0"/>
                <a:cs typeface="Helvetica" pitchFamily="2" charset="0"/>
                <a:sym typeface="Helvetica" pitchFamily="2" charset="0"/>
              </a:defRPr>
            </a:lvl9pPr>
          </a:lstStyle>
          <a:p>
            <a:pPr algn="ctr" eaLnBrk="1"/>
            <a:r>
              <a:rPr lang="en-US" altLang="en-US" sz="3600">
                <a:solidFill>
                  <a:srgbClr val="FFFFFF"/>
                </a:solidFill>
                <a:latin typeface="Arial" panose="020B0604020202020204" pitchFamily="34" charset="0"/>
                <a:sym typeface="Arial" panose="020B0604020202020204" pitchFamily="34" charset="0"/>
              </a:rPr>
              <a:t>DDDD</a:t>
            </a:r>
            <a:endParaRPr lang="en-US" altLang="en-US" sz="2400">
              <a:latin typeface="Arial" panose="020B0604020202020204" pitchFamily="34" charset="0"/>
              <a:sym typeface="Arial" panose="020B0604020202020204" pitchFamily="34" charset="0"/>
            </a:endParaRPr>
          </a:p>
        </p:txBody>
      </p:sp>
      <p:sp>
        <p:nvSpPr>
          <p:cNvPr id="93190" name="AutoShape 6">
            <a:extLst>
              <a:ext uri="{FF2B5EF4-FFF2-40B4-BE49-F238E27FC236}">
                <a16:creationId xmlns:a16="http://schemas.microsoft.com/office/drawing/2014/main" id="{96DA478E-0B17-0944-814D-DC3C047E5225}"/>
              </a:ext>
            </a:extLst>
          </p:cNvPr>
          <p:cNvSpPr>
            <a:spLocks/>
          </p:cNvSpPr>
          <p:nvPr/>
        </p:nvSpPr>
        <p:spPr bwMode="auto">
          <a:xfrm>
            <a:off x="5410200" y="4724400"/>
            <a:ext cx="1143000" cy="1200150"/>
          </a:xfrm>
          <a:custGeom>
            <a:avLst/>
            <a:gdLst>
              <a:gd name="T0" fmla="*/ 30241875 w 21600"/>
              <a:gd name="T1" fmla="*/ 33341667 h 21600"/>
              <a:gd name="T2" fmla="*/ 30241875 w 21600"/>
              <a:gd name="T3" fmla="*/ 33341667 h 21600"/>
              <a:gd name="T4" fmla="*/ 30241875 w 21600"/>
              <a:gd name="T5" fmla="*/ 33341667 h 21600"/>
              <a:gd name="T6" fmla="*/ 30241875 w 21600"/>
              <a:gd name="T7" fmla="*/ 3334166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solidFill>
            <a:srgbClr val="CC0000">
              <a:alpha val="47058"/>
            </a:srgbClr>
          </a:solidFill>
          <a:ln w="57150">
            <a:solidFill>
              <a:srgbClr val="000000"/>
            </a:solidFill>
            <a:round/>
            <a:headEnd/>
            <a:tailEnd/>
          </a:ln>
          <a:effectLst>
            <a:outerShdw dist="35921" dir="2700000" algn="ctr" rotWithShape="0">
              <a:srgbClr val="808080">
                <a:alpha val="74997"/>
              </a:srgbClr>
            </a:outerShdw>
          </a:effectLst>
        </p:spPr>
        <p:txBody>
          <a:bodyPr lIns="45719" tIns="45719" rIns="45719" bIns="45719"/>
          <a:lstStyle>
            <a:lvl1pPr defTabSz="457200">
              <a:defRPr sz="1200">
                <a:solidFill>
                  <a:srgbClr val="000000"/>
                </a:solidFill>
                <a:latin typeface="Helvetica" pitchFamily="2" charset="0"/>
                <a:ea typeface="ＭＳ Ｐゴシック" panose="020B0600070205080204" pitchFamily="34" charset="-128"/>
                <a:cs typeface="Helvetica" pitchFamily="2" charset="0"/>
                <a:sym typeface="Helvetica" pitchFamily="2" charset="0"/>
              </a:defRPr>
            </a:lvl1pPr>
            <a:lvl2pPr marL="742950" indent="-285750" defTabSz="457200">
              <a:defRPr sz="1200">
                <a:solidFill>
                  <a:srgbClr val="000000"/>
                </a:solidFill>
                <a:latin typeface="Helvetica" pitchFamily="2" charset="0"/>
                <a:ea typeface="Helvetica" pitchFamily="2" charset="0"/>
                <a:cs typeface="Helvetica" pitchFamily="2" charset="0"/>
                <a:sym typeface="Helvetica" pitchFamily="2" charset="0"/>
              </a:defRPr>
            </a:lvl2pPr>
            <a:lvl3pPr marL="1143000" indent="-228600" defTabSz="457200">
              <a:defRPr sz="1200">
                <a:solidFill>
                  <a:srgbClr val="000000"/>
                </a:solidFill>
                <a:latin typeface="Helvetica" pitchFamily="2" charset="0"/>
                <a:ea typeface="Helvetica" pitchFamily="2" charset="0"/>
                <a:cs typeface="Helvetica" pitchFamily="2" charset="0"/>
                <a:sym typeface="Helvetica" pitchFamily="2" charset="0"/>
              </a:defRPr>
            </a:lvl3pPr>
            <a:lvl4pPr marL="1600200" indent="-228600" defTabSz="457200">
              <a:defRPr sz="1200">
                <a:solidFill>
                  <a:srgbClr val="000000"/>
                </a:solidFill>
                <a:latin typeface="Helvetica" pitchFamily="2" charset="0"/>
                <a:ea typeface="Helvetica" pitchFamily="2" charset="0"/>
                <a:cs typeface="Helvetica" pitchFamily="2" charset="0"/>
                <a:sym typeface="Helvetica" pitchFamily="2" charset="0"/>
              </a:defRPr>
            </a:lvl4pPr>
            <a:lvl5pPr marL="2057400" indent="-228600" defTabSz="457200">
              <a:defRPr sz="1200">
                <a:solidFill>
                  <a:srgbClr val="000000"/>
                </a:solidFill>
                <a:latin typeface="Helvetica" pitchFamily="2" charset="0"/>
                <a:ea typeface="Helvetica" pitchFamily="2" charset="0"/>
                <a:cs typeface="Helvetica" pitchFamily="2" charset="0"/>
                <a:sym typeface="Helvetica" pitchFamily="2" charset="0"/>
              </a:defRPr>
            </a:lvl5pPr>
            <a:lvl6pPr marL="2514600" indent="-228600" defTabSz="457200" eaLnBrk="0" fontAlgn="base" hangingPunct="0">
              <a:spcBef>
                <a:spcPct val="0"/>
              </a:spcBef>
              <a:spcAft>
                <a:spcPct val="0"/>
              </a:spcAft>
              <a:defRPr sz="1200">
                <a:solidFill>
                  <a:srgbClr val="000000"/>
                </a:solidFill>
                <a:latin typeface="Helvetica" pitchFamily="2" charset="0"/>
                <a:ea typeface="Helvetica" pitchFamily="2" charset="0"/>
                <a:cs typeface="Helvetica" pitchFamily="2" charset="0"/>
                <a:sym typeface="Helvetica" pitchFamily="2" charset="0"/>
              </a:defRPr>
            </a:lvl6pPr>
            <a:lvl7pPr marL="2971800" indent="-228600" defTabSz="457200" eaLnBrk="0" fontAlgn="base" hangingPunct="0">
              <a:spcBef>
                <a:spcPct val="0"/>
              </a:spcBef>
              <a:spcAft>
                <a:spcPct val="0"/>
              </a:spcAft>
              <a:defRPr sz="1200">
                <a:solidFill>
                  <a:srgbClr val="000000"/>
                </a:solidFill>
                <a:latin typeface="Helvetica" pitchFamily="2" charset="0"/>
                <a:ea typeface="Helvetica" pitchFamily="2" charset="0"/>
                <a:cs typeface="Helvetica" pitchFamily="2" charset="0"/>
                <a:sym typeface="Helvetica" pitchFamily="2" charset="0"/>
              </a:defRPr>
            </a:lvl7pPr>
            <a:lvl8pPr marL="3429000" indent="-228600" defTabSz="457200" eaLnBrk="0" fontAlgn="base" hangingPunct="0">
              <a:spcBef>
                <a:spcPct val="0"/>
              </a:spcBef>
              <a:spcAft>
                <a:spcPct val="0"/>
              </a:spcAft>
              <a:defRPr sz="1200">
                <a:solidFill>
                  <a:srgbClr val="000000"/>
                </a:solidFill>
                <a:latin typeface="Helvetica" pitchFamily="2" charset="0"/>
                <a:ea typeface="Helvetica" pitchFamily="2" charset="0"/>
                <a:cs typeface="Helvetica" pitchFamily="2" charset="0"/>
                <a:sym typeface="Helvetica" pitchFamily="2" charset="0"/>
              </a:defRPr>
            </a:lvl8pPr>
            <a:lvl9pPr marL="3886200" indent="-228600" defTabSz="457200" eaLnBrk="0" fontAlgn="base" hangingPunct="0">
              <a:spcBef>
                <a:spcPct val="0"/>
              </a:spcBef>
              <a:spcAft>
                <a:spcPct val="0"/>
              </a:spcAft>
              <a:defRPr sz="1200">
                <a:solidFill>
                  <a:srgbClr val="000000"/>
                </a:solidFill>
                <a:latin typeface="Helvetica" pitchFamily="2" charset="0"/>
                <a:ea typeface="Helvetica" pitchFamily="2" charset="0"/>
                <a:cs typeface="Helvetica" pitchFamily="2" charset="0"/>
                <a:sym typeface="Helvetica" pitchFamily="2" charset="0"/>
              </a:defRPr>
            </a:lvl9pPr>
          </a:lstStyle>
          <a:p>
            <a:pPr algn="ctr" eaLnBrk="1"/>
            <a:r>
              <a:rPr lang="en-US" altLang="en-US" sz="3600">
                <a:solidFill>
                  <a:srgbClr val="FFFFFF"/>
                </a:solidFill>
                <a:latin typeface="Arial" panose="020B0604020202020204" pitchFamily="34" charset="0"/>
                <a:sym typeface="Arial" panose="020B0604020202020204" pitchFamily="34" charset="0"/>
              </a:rPr>
              <a:t>DDDDD</a:t>
            </a:r>
            <a:endParaRPr lang="en-US" altLang="en-US" sz="2400">
              <a:latin typeface="Arial" panose="020B0604020202020204" pitchFamily="34" charset="0"/>
              <a:sym typeface="Arial" panose="020B0604020202020204" pitchFamily="34" charset="0"/>
            </a:endParaRPr>
          </a:p>
        </p:txBody>
      </p:sp>
      <p:sp>
        <p:nvSpPr>
          <p:cNvPr id="93191" name="Line 7">
            <a:extLst>
              <a:ext uri="{FF2B5EF4-FFF2-40B4-BE49-F238E27FC236}">
                <a16:creationId xmlns:a16="http://schemas.microsoft.com/office/drawing/2014/main" id="{811E6D99-1078-A94F-ABF3-06969907F353}"/>
              </a:ext>
            </a:extLst>
          </p:cNvPr>
          <p:cNvSpPr>
            <a:spLocks noChangeShapeType="1"/>
          </p:cNvSpPr>
          <p:nvPr/>
        </p:nvSpPr>
        <p:spPr bwMode="auto">
          <a:xfrm>
            <a:off x="3427413" y="4189413"/>
            <a:ext cx="1587" cy="382587"/>
          </a:xfrm>
          <a:prstGeom prst="line">
            <a:avLst/>
          </a:prstGeom>
          <a:noFill/>
          <a:ln w="38100" cap="flat" cmpd="sng">
            <a:solidFill>
              <a:srgbClr val="000000"/>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eaLnBrk="1">
              <a:defRPr/>
            </a:pPr>
            <a:endParaRPr lang="en-US" sz="1200">
              <a:solidFill>
                <a:srgbClr val="000000"/>
              </a:solidFill>
              <a:latin typeface="Helvetica" charset="0"/>
              <a:ea typeface="ＭＳ Ｐゴシック" charset="0"/>
              <a:sym typeface="Helvetica" charset="0"/>
            </a:endParaRPr>
          </a:p>
        </p:txBody>
      </p:sp>
      <p:sp>
        <p:nvSpPr>
          <p:cNvPr id="93192" name="Line 8">
            <a:extLst>
              <a:ext uri="{FF2B5EF4-FFF2-40B4-BE49-F238E27FC236}">
                <a16:creationId xmlns:a16="http://schemas.microsoft.com/office/drawing/2014/main" id="{4623F8DF-1F4D-1C4A-8E36-1283A26B734B}"/>
              </a:ext>
            </a:extLst>
          </p:cNvPr>
          <p:cNvSpPr>
            <a:spLocks noChangeShapeType="1"/>
          </p:cNvSpPr>
          <p:nvPr/>
        </p:nvSpPr>
        <p:spPr bwMode="auto">
          <a:xfrm>
            <a:off x="4646613" y="4175125"/>
            <a:ext cx="1587" cy="381000"/>
          </a:xfrm>
          <a:prstGeom prst="line">
            <a:avLst/>
          </a:prstGeom>
          <a:noFill/>
          <a:ln w="38100" cap="flat" cmpd="sng">
            <a:solidFill>
              <a:srgbClr val="000000"/>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eaLnBrk="1">
              <a:defRPr/>
            </a:pPr>
            <a:endParaRPr lang="en-US" sz="1200">
              <a:solidFill>
                <a:srgbClr val="000000"/>
              </a:solidFill>
              <a:latin typeface="Helvetica" charset="0"/>
              <a:ea typeface="ＭＳ Ｐゴシック" charset="0"/>
              <a:sym typeface="Helvetica" charset="0"/>
            </a:endParaRPr>
          </a:p>
        </p:txBody>
      </p:sp>
      <p:sp>
        <p:nvSpPr>
          <p:cNvPr id="93193" name="Line 9">
            <a:extLst>
              <a:ext uri="{FF2B5EF4-FFF2-40B4-BE49-F238E27FC236}">
                <a16:creationId xmlns:a16="http://schemas.microsoft.com/office/drawing/2014/main" id="{F25BD506-4D55-5647-9F8B-0B6D9FC36A36}"/>
              </a:ext>
            </a:extLst>
          </p:cNvPr>
          <p:cNvSpPr>
            <a:spLocks noChangeShapeType="1"/>
          </p:cNvSpPr>
          <p:nvPr/>
        </p:nvSpPr>
        <p:spPr bwMode="auto">
          <a:xfrm>
            <a:off x="5980113" y="4189413"/>
            <a:ext cx="1587" cy="382587"/>
          </a:xfrm>
          <a:prstGeom prst="line">
            <a:avLst/>
          </a:prstGeom>
          <a:noFill/>
          <a:ln w="38100" cap="flat" cmpd="sng">
            <a:solidFill>
              <a:srgbClr val="000000"/>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eaLnBrk="1">
              <a:defRPr/>
            </a:pPr>
            <a:endParaRPr lang="en-US" sz="1200">
              <a:solidFill>
                <a:srgbClr val="000000"/>
              </a:solidFill>
              <a:latin typeface="Helvetica" charset="0"/>
              <a:ea typeface="ＭＳ Ｐゴシック" charset="0"/>
              <a:sym typeface="Helvetica" charset="0"/>
            </a:endParaRPr>
          </a:p>
        </p:txBody>
      </p:sp>
      <p:sp>
        <p:nvSpPr>
          <p:cNvPr id="93194" name="AutoShape 10">
            <a:extLst>
              <a:ext uri="{FF2B5EF4-FFF2-40B4-BE49-F238E27FC236}">
                <a16:creationId xmlns:a16="http://schemas.microsoft.com/office/drawing/2014/main" id="{158DA46A-E3FC-D14F-82AE-E2EB83DA55B1}"/>
              </a:ext>
            </a:extLst>
          </p:cNvPr>
          <p:cNvSpPr>
            <a:spLocks/>
          </p:cNvSpPr>
          <p:nvPr/>
        </p:nvSpPr>
        <p:spPr bwMode="auto">
          <a:xfrm>
            <a:off x="2538413" y="271463"/>
            <a:ext cx="4065587" cy="5810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defRPr/>
            </a:pPr>
            <a:r>
              <a:rPr lang="ja-JP" altLang="en-US" sz="3900">
                <a:solidFill>
                  <a:srgbClr val="FFFFFF"/>
                </a:solidFill>
                <a:latin typeface="SimSun" pitchFamily="2" charset="-122"/>
                <a:ea typeface="SimSun" pitchFamily="2" charset="-122"/>
                <a:sym typeface="SimSun" pitchFamily="2" charset="-122"/>
              </a:rPr>
              <a:t>长老和执事的关系</a:t>
            </a:r>
            <a:endParaRPr lang="en-US" altLang="en-US"/>
          </a:p>
        </p:txBody>
      </p:sp>
      <p:sp>
        <p:nvSpPr>
          <p:cNvPr id="93195" name="AutoShape 11">
            <a:extLst>
              <a:ext uri="{FF2B5EF4-FFF2-40B4-BE49-F238E27FC236}">
                <a16:creationId xmlns:a16="http://schemas.microsoft.com/office/drawing/2014/main" id="{39D78066-D471-B14A-9B7D-33584F0F2DBD}"/>
              </a:ext>
            </a:extLst>
          </p:cNvPr>
          <p:cNvSpPr>
            <a:spLocks/>
          </p:cNvSpPr>
          <p:nvPr/>
        </p:nvSpPr>
        <p:spPr bwMode="auto">
          <a:xfrm>
            <a:off x="1690688" y="1171575"/>
            <a:ext cx="5761037" cy="11890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defRPr/>
            </a:pPr>
            <a:r>
              <a:rPr lang="ja-JP" altLang="en-US" sz="3300">
                <a:solidFill>
                  <a:srgbClr val="FFFFFF"/>
                </a:solidFill>
                <a:latin typeface="SimSun" pitchFamily="2" charset="-122"/>
                <a:ea typeface="SimSun" pitchFamily="2" charset="-122"/>
                <a:sym typeface="SimSun" pitchFamily="2" charset="-122"/>
              </a:rPr>
              <a:t>模式五：长老与执事的委员会</a:t>
            </a:r>
            <a:endParaRPr lang="en-US" altLang="en-US" sz="3300">
              <a:solidFill>
                <a:srgbClr val="FFFFFF"/>
              </a:solidFill>
              <a:latin typeface="SimSun" pitchFamily="2" charset="-122"/>
              <a:ea typeface="SimSun" pitchFamily="2" charset="-122"/>
              <a:sym typeface="SimSun" pitchFamily="2" charset="-122"/>
            </a:endParaRPr>
          </a:p>
        </p:txBody>
      </p:sp>
      <p:sp>
        <p:nvSpPr>
          <p:cNvPr id="350220" name="AutoShape 12">
            <a:extLst>
              <a:ext uri="{FF2B5EF4-FFF2-40B4-BE49-F238E27FC236}">
                <a16:creationId xmlns:a16="http://schemas.microsoft.com/office/drawing/2014/main" id="{79FCCDE0-5071-3B4D-A216-AF934C5C98A2}"/>
              </a:ext>
            </a:extLst>
          </p:cNvPr>
          <p:cNvSpPr>
            <a:spLocks/>
          </p:cNvSpPr>
          <p:nvPr/>
        </p:nvSpPr>
        <p:spPr bwMode="auto">
          <a:xfrm>
            <a:off x="7524750" y="0"/>
            <a:ext cx="1619250" cy="436563"/>
          </a:xfrm>
          <a:custGeom>
            <a:avLst/>
            <a:gdLst>
              <a:gd name="T0" fmla="*/ 60693763 w 21600"/>
              <a:gd name="T1" fmla="*/ 4411752 h 21600"/>
              <a:gd name="T2" fmla="*/ 60693763 w 21600"/>
              <a:gd name="T3" fmla="*/ 4411752 h 21600"/>
              <a:gd name="T4" fmla="*/ 60693763 w 21600"/>
              <a:gd name="T5" fmla="*/ 4411752 h 21600"/>
              <a:gd name="T6" fmla="*/ 60693763 w 21600"/>
              <a:gd name="T7" fmla="*/ 4411752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599"/>
                </a:lnTo>
                <a:lnTo>
                  <a:pt x="0" y="21599"/>
                </a:lnTo>
                <a:lnTo>
                  <a:pt x="0" y="0"/>
                </a:lnTo>
                <a:close/>
              </a:path>
            </a:pathLst>
          </a:cu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txBody>
          <a:bodyPr lIns="45719" tIns="45719" rIns="45719" bIns="45719"/>
          <a:lstStyle>
            <a:lvl1pPr defTabSz="457200">
              <a:defRPr sz="1200">
                <a:solidFill>
                  <a:srgbClr val="000000"/>
                </a:solidFill>
                <a:latin typeface="Helvetica" pitchFamily="2" charset="0"/>
                <a:ea typeface="ＭＳ Ｐゴシック" panose="020B0600070205080204" pitchFamily="34" charset="-128"/>
                <a:cs typeface="Helvetica" pitchFamily="2" charset="0"/>
                <a:sym typeface="Helvetica" pitchFamily="2" charset="0"/>
              </a:defRPr>
            </a:lvl1pPr>
            <a:lvl2pPr marL="742950" indent="-285750" defTabSz="457200">
              <a:defRPr sz="1200">
                <a:solidFill>
                  <a:srgbClr val="000000"/>
                </a:solidFill>
                <a:latin typeface="Helvetica" pitchFamily="2" charset="0"/>
                <a:ea typeface="Helvetica" pitchFamily="2" charset="0"/>
                <a:cs typeface="Helvetica" pitchFamily="2" charset="0"/>
                <a:sym typeface="Helvetica" pitchFamily="2" charset="0"/>
              </a:defRPr>
            </a:lvl2pPr>
            <a:lvl3pPr marL="1143000" indent="-228600" defTabSz="457200">
              <a:defRPr sz="1200">
                <a:solidFill>
                  <a:srgbClr val="000000"/>
                </a:solidFill>
                <a:latin typeface="Helvetica" pitchFamily="2" charset="0"/>
                <a:ea typeface="Helvetica" pitchFamily="2" charset="0"/>
                <a:cs typeface="Helvetica" pitchFamily="2" charset="0"/>
                <a:sym typeface="Helvetica" pitchFamily="2" charset="0"/>
              </a:defRPr>
            </a:lvl3pPr>
            <a:lvl4pPr marL="1600200" indent="-228600" defTabSz="457200">
              <a:defRPr sz="1200">
                <a:solidFill>
                  <a:srgbClr val="000000"/>
                </a:solidFill>
                <a:latin typeface="Helvetica" pitchFamily="2" charset="0"/>
                <a:ea typeface="Helvetica" pitchFamily="2" charset="0"/>
                <a:cs typeface="Helvetica" pitchFamily="2" charset="0"/>
                <a:sym typeface="Helvetica" pitchFamily="2" charset="0"/>
              </a:defRPr>
            </a:lvl4pPr>
            <a:lvl5pPr marL="2057400" indent="-228600" defTabSz="457200">
              <a:defRPr sz="1200">
                <a:solidFill>
                  <a:srgbClr val="000000"/>
                </a:solidFill>
                <a:latin typeface="Helvetica" pitchFamily="2" charset="0"/>
                <a:ea typeface="Helvetica" pitchFamily="2" charset="0"/>
                <a:cs typeface="Helvetica" pitchFamily="2" charset="0"/>
                <a:sym typeface="Helvetica" pitchFamily="2" charset="0"/>
              </a:defRPr>
            </a:lvl5pPr>
            <a:lvl6pPr marL="2514600" indent="-228600" defTabSz="457200" eaLnBrk="0" fontAlgn="base" hangingPunct="0">
              <a:spcBef>
                <a:spcPct val="0"/>
              </a:spcBef>
              <a:spcAft>
                <a:spcPct val="0"/>
              </a:spcAft>
              <a:defRPr sz="1200">
                <a:solidFill>
                  <a:srgbClr val="000000"/>
                </a:solidFill>
                <a:latin typeface="Helvetica" pitchFamily="2" charset="0"/>
                <a:ea typeface="Helvetica" pitchFamily="2" charset="0"/>
                <a:cs typeface="Helvetica" pitchFamily="2" charset="0"/>
                <a:sym typeface="Helvetica" pitchFamily="2" charset="0"/>
              </a:defRPr>
            </a:lvl6pPr>
            <a:lvl7pPr marL="2971800" indent="-228600" defTabSz="457200" eaLnBrk="0" fontAlgn="base" hangingPunct="0">
              <a:spcBef>
                <a:spcPct val="0"/>
              </a:spcBef>
              <a:spcAft>
                <a:spcPct val="0"/>
              </a:spcAft>
              <a:defRPr sz="1200">
                <a:solidFill>
                  <a:srgbClr val="000000"/>
                </a:solidFill>
                <a:latin typeface="Helvetica" pitchFamily="2" charset="0"/>
                <a:ea typeface="Helvetica" pitchFamily="2" charset="0"/>
                <a:cs typeface="Helvetica" pitchFamily="2" charset="0"/>
                <a:sym typeface="Helvetica" pitchFamily="2" charset="0"/>
              </a:defRPr>
            </a:lvl7pPr>
            <a:lvl8pPr marL="3429000" indent="-228600" defTabSz="457200" eaLnBrk="0" fontAlgn="base" hangingPunct="0">
              <a:spcBef>
                <a:spcPct val="0"/>
              </a:spcBef>
              <a:spcAft>
                <a:spcPct val="0"/>
              </a:spcAft>
              <a:defRPr sz="1200">
                <a:solidFill>
                  <a:srgbClr val="000000"/>
                </a:solidFill>
                <a:latin typeface="Helvetica" pitchFamily="2" charset="0"/>
                <a:ea typeface="Helvetica" pitchFamily="2" charset="0"/>
                <a:cs typeface="Helvetica" pitchFamily="2" charset="0"/>
                <a:sym typeface="Helvetica" pitchFamily="2" charset="0"/>
              </a:defRPr>
            </a:lvl8pPr>
            <a:lvl9pPr marL="3886200" indent="-228600" defTabSz="457200" eaLnBrk="0" fontAlgn="base" hangingPunct="0">
              <a:spcBef>
                <a:spcPct val="0"/>
              </a:spcBef>
              <a:spcAft>
                <a:spcPct val="0"/>
              </a:spcAft>
              <a:defRPr sz="1200">
                <a:solidFill>
                  <a:srgbClr val="000000"/>
                </a:solidFill>
                <a:latin typeface="Helvetica" pitchFamily="2" charset="0"/>
                <a:ea typeface="Helvetica" pitchFamily="2" charset="0"/>
                <a:cs typeface="Helvetica" pitchFamily="2" charset="0"/>
                <a:sym typeface="Helvetica" pitchFamily="2" charset="0"/>
              </a:defRPr>
            </a:lvl9pPr>
          </a:lstStyle>
          <a:p>
            <a:pPr algn="ctr" eaLnBrk="1"/>
            <a:r>
              <a:rPr lang="en-US" altLang="en-US" sz="2400">
                <a:solidFill>
                  <a:srgbClr val="FFFFFF"/>
                </a:solidFill>
                <a:latin typeface="Arial" panose="020B0604020202020204" pitchFamily="34" charset="0"/>
                <a:sym typeface="Arial" panose="020B0604020202020204" pitchFamily="34" charset="0"/>
              </a:rPr>
              <a:t>236a 6b</a:t>
            </a:r>
            <a:endParaRPr lang="en-US" altLang="en-US" sz="2400">
              <a:latin typeface="Arial" panose="020B0604020202020204" pitchFamily="34" charset="0"/>
              <a:sym typeface="Arial" panose="020B06040202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870494280" presetClass="entr" presetSubtype="0" fill="hold" grpId="0" nodeType="afterEffect">
                                  <p:stCondLst>
                                    <p:cond delay="0"/>
                                  </p:stCondLst>
                                  <p:childTnLst>
                                    <p:set>
                                      <p:cBhvr>
                                        <p:cTn id="6" dur="1" fill="hold">
                                          <p:stCondLst>
                                            <p:cond delay="499"/>
                                          </p:stCondLst>
                                        </p:cTn>
                                        <p:tgtEl>
                                          <p:spTgt spid="93187"/>
                                        </p:tgtEl>
                                        <p:attrNameLst>
                                          <p:attrName>style.visibility</p:attrName>
                                        </p:attrNameLst>
                                      </p:cBhvr>
                                      <p:to>
                                        <p:strVal val="visible"/>
                                      </p:to>
                                    </p:set>
                                  </p:childTnLst>
                                </p:cTn>
                              </p:par>
                            </p:childTnLst>
                          </p:cTn>
                        </p:par>
                        <p:par>
                          <p:cTn id="7" fill="hold" nodeType="afterGroup">
                            <p:stCondLst>
                              <p:cond delay="500"/>
                            </p:stCondLst>
                            <p:childTnLst>
                              <p:par>
                                <p:cTn id="8" presetID="1870494280" presetClass="entr" presetSubtype="0" fill="hold" grpId="0" nodeType="afterEffect">
                                  <p:stCondLst>
                                    <p:cond delay="0"/>
                                  </p:stCondLst>
                                  <p:childTnLst>
                                    <p:set>
                                      <p:cBhvr>
                                        <p:cTn id="9" dur="1" fill="hold">
                                          <p:stCondLst>
                                            <p:cond delay="499"/>
                                          </p:stCondLst>
                                        </p:cTn>
                                        <p:tgtEl>
                                          <p:spTgt spid="93188"/>
                                        </p:tgtEl>
                                        <p:attrNameLst>
                                          <p:attrName>style.visibility</p:attrName>
                                        </p:attrNameLst>
                                      </p:cBhvr>
                                      <p:to>
                                        <p:strVal val="visible"/>
                                      </p:to>
                                    </p:set>
                                  </p:childTnLst>
                                </p:cTn>
                              </p:par>
                            </p:childTnLst>
                          </p:cTn>
                        </p:par>
                        <p:par>
                          <p:cTn id="10" fill="hold" nodeType="afterGroup">
                            <p:stCondLst>
                              <p:cond delay="1000"/>
                            </p:stCondLst>
                            <p:childTnLst>
                              <p:par>
                                <p:cTn id="11" presetID="1870494280" presetClass="entr" presetSubtype="0" fill="hold" grpId="0" nodeType="afterEffect">
                                  <p:stCondLst>
                                    <p:cond delay="0"/>
                                  </p:stCondLst>
                                  <p:childTnLst>
                                    <p:set>
                                      <p:cBhvr>
                                        <p:cTn id="12" dur="1" fill="hold">
                                          <p:stCondLst>
                                            <p:cond delay="499"/>
                                          </p:stCondLst>
                                        </p:cTn>
                                        <p:tgtEl>
                                          <p:spTgt spid="93189"/>
                                        </p:tgtEl>
                                        <p:attrNameLst>
                                          <p:attrName>style.visibility</p:attrName>
                                        </p:attrNameLst>
                                      </p:cBhvr>
                                      <p:to>
                                        <p:strVal val="visible"/>
                                      </p:to>
                                    </p:set>
                                  </p:childTnLst>
                                </p:cTn>
                              </p:par>
                            </p:childTnLst>
                          </p:cTn>
                        </p:par>
                        <p:par>
                          <p:cTn id="13" fill="hold" nodeType="afterGroup">
                            <p:stCondLst>
                              <p:cond delay="1500"/>
                            </p:stCondLst>
                            <p:childTnLst>
                              <p:par>
                                <p:cTn id="14" presetID="1870494280" presetClass="entr" presetSubtype="0" fill="hold" grpId="0" nodeType="afterEffect">
                                  <p:stCondLst>
                                    <p:cond delay="0"/>
                                  </p:stCondLst>
                                  <p:childTnLst>
                                    <p:set>
                                      <p:cBhvr>
                                        <p:cTn id="15" dur="1" fill="hold">
                                          <p:stCondLst>
                                            <p:cond delay="499"/>
                                          </p:stCondLst>
                                        </p:cTn>
                                        <p:tgtEl>
                                          <p:spTgt spid="93190"/>
                                        </p:tgtEl>
                                        <p:attrNameLst>
                                          <p:attrName>style.visibility</p:attrName>
                                        </p:attrNameLst>
                                      </p:cBhvr>
                                      <p:to>
                                        <p:strVal val="visible"/>
                                      </p:to>
                                    </p:set>
                                  </p:childTnLst>
                                </p:cTn>
                              </p:par>
                            </p:childTnLst>
                          </p:cTn>
                        </p:par>
                        <p:par>
                          <p:cTn id="16" fill="hold" nodeType="afterGroup">
                            <p:stCondLst>
                              <p:cond delay="2000"/>
                            </p:stCondLst>
                            <p:childTnLst>
                              <p:par>
                                <p:cTn id="17" presetID="1870494280" presetClass="entr" presetSubtype="0" fill="hold" nodeType="afterEffect">
                                  <p:stCondLst>
                                    <p:cond delay="0"/>
                                  </p:stCondLst>
                                  <p:childTnLst>
                                    <p:set>
                                      <p:cBhvr>
                                        <p:cTn id="18" dur="1" fill="hold">
                                          <p:stCondLst>
                                            <p:cond delay="499"/>
                                          </p:stCondLst>
                                        </p:cTn>
                                        <p:tgtEl>
                                          <p:spTgt spid="93191"/>
                                        </p:tgtEl>
                                        <p:attrNameLst>
                                          <p:attrName>style.visibility</p:attrName>
                                        </p:attrNameLst>
                                      </p:cBhvr>
                                      <p:to>
                                        <p:strVal val="visible"/>
                                      </p:to>
                                    </p:set>
                                  </p:childTnLst>
                                </p:cTn>
                              </p:par>
                            </p:childTnLst>
                          </p:cTn>
                        </p:par>
                        <p:par>
                          <p:cTn id="19" fill="hold" nodeType="afterGroup">
                            <p:stCondLst>
                              <p:cond delay="2500"/>
                            </p:stCondLst>
                            <p:childTnLst>
                              <p:par>
                                <p:cTn id="20" presetID="1870494280" presetClass="entr" presetSubtype="0" fill="hold" nodeType="afterEffect">
                                  <p:stCondLst>
                                    <p:cond delay="0"/>
                                  </p:stCondLst>
                                  <p:childTnLst>
                                    <p:set>
                                      <p:cBhvr>
                                        <p:cTn id="21" dur="1" fill="hold">
                                          <p:stCondLst>
                                            <p:cond delay="499"/>
                                          </p:stCondLst>
                                        </p:cTn>
                                        <p:tgtEl>
                                          <p:spTgt spid="93192"/>
                                        </p:tgtEl>
                                        <p:attrNameLst>
                                          <p:attrName>style.visibility</p:attrName>
                                        </p:attrNameLst>
                                      </p:cBhvr>
                                      <p:to>
                                        <p:strVal val="visible"/>
                                      </p:to>
                                    </p:set>
                                  </p:childTnLst>
                                </p:cTn>
                              </p:par>
                            </p:childTnLst>
                          </p:cTn>
                        </p:par>
                        <p:par>
                          <p:cTn id="22" fill="hold" nodeType="afterGroup">
                            <p:stCondLst>
                              <p:cond delay="3000"/>
                            </p:stCondLst>
                            <p:childTnLst>
                              <p:par>
                                <p:cTn id="23" presetID="1870494280" presetClass="entr" presetSubtype="0" fill="hold" nodeType="afterEffect">
                                  <p:stCondLst>
                                    <p:cond delay="0"/>
                                  </p:stCondLst>
                                  <p:childTnLst>
                                    <p:set>
                                      <p:cBhvr>
                                        <p:cTn id="24" dur="1" fill="hold">
                                          <p:stCondLst>
                                            <p:cond delay="499"/>
                                          </p:stCondLst>
                                        </p:cTn>
                                        <p:tgtEl>
                                          <p:spTgt spid="931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187" grpId="0" animBg="1" autoUpdateAnimBg="0"/>
      <p:bldP spid="93188" grpId="0" animBg="1" autoUpdateAnimBg="0"/>
      <p:bldP spid="93189" grpId="0" animBg="1" autoUpdateAnimBg="0"/>
      <p:bldP spid="93190" grpId="0" animBg="1" autoUpdateAnimBg="0"/>
    </p:bldLst>
  </p:timing>
</p:sld>
</file>

<file path=ppt/slides/slide53.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94209" name="AutoShape 1">
            <a:extLst>
              <a:ext uri="{FF2B5EF4-FFF2-40B4-BE49-F238E27FC236}">
                <a16:creationId xmlns:a16="http://schemas.microsoft.com/office/drawing/2014/main" id="{8ABD5B93-F079-C64E-9055-9ABC843A889D}"/>
              </a:ext>
            </a:extLst>
          </p:cNvPr>
          <p:cNvSpPr>
            <a:spLocks/>
          </p:cNvSpPr>
          <p:nvPr/>
        </p:nvSpPr>
        <p:spPr bwMode="auto">
          <a:xfrm>
            <a:off x="6553200" y="6245225"/>
            <a:ext cx="2133600" cy="287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r" eaLnBrk="1">
              <a:defRPr/>
            </a:pPr>
            <a:fld id="{D253F925-7B92-8B4A-A95B-2BB45236D1AC}" type="slidenum">
              <a:rPr lang="en-US" altLang="en-US" sz="1400"/>
              <a:pPr algn="r" eaLnBrk="1">
                <a:defRPr/>
              </a:pPr>
              <a:t>53</a:t>
            </a:fld>
            <a:endParaRPr lang="en-US" altLang="en-US"/>
          </a:p>
        </p:txBody>
      </p:sp>
      <p:sp>
        <p:nvSpPr>
          <p:cNvPr id="94210" name="AutoShape 2">
            <a:extLst>
              <a:ext uri="{FF2B5EF4-FFF2-40B4-BE49-F238E27FC236}">
                <a16:creationId xmlns:a16="http://schemas.microsoft.com/office/drawing/2014/main" id="{DF698D7A-FFAA-1A4B-9176-B3FCEF812E5C}"/>
              </a:ext>
            </a:extLst>
          </p:cNvPr>
          <p:cNvSpPr>
            <a:spLocks/>
          </p:cNvSpPr>
          <p:nvPr/>
        </p:nvSpPr>
        <p:spPr bwMode="auto">
          <a:xfrm>
            <a:off x="4191000" y="914400"/>
            <a:ext cx="4629150" cy="4418013"/>
          </a:xfrm>
          <a:custGeom>
            <a:avLst/>
            <a:gdLst>
              <a:gd name="T0" fmla="*/ 2314457 w 19679"/>
              <a:gd name="T1" fmla="*/ 2424643 h 19679"/>
              <a:gd name="T2" fmla="*/ 2314457 w 19679"/>
              <a:gd name="T3" fmla="*/ 2424643 h 19679"/>
              <a:gd name="T4" fmla="*/ 2314457 w 19679"/>
              <a:gd name="T5" fmla="*/ 2424643 h 19679"/>
              <a:gd name="T6" fmla="*/ 2314457 w 19679"/>
              <a:gd name="T7" fmla="*/ 2424643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noFill/>
          <a:ln w="57150" cap="flat" cmpd="sng">
            <a:solidFill>
              <a:srgbClr val="C9C4FF"/>
            </a:solidFill>
            <a:prstDash val="solid"/>
            <a:round/>
            <a:headEnd/>
            <a:tailEnd/>
          </a:ln>
          <a:effectLst>
            <a:outerShdw blurRad="63500"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Lst>
        </p:spPr>
        <p:txBody>
          <a:bodyPr lIns="45719" tIns="45719" rIns="45719" bIns="45719" anchor="ctr"/>
          <a:lstStyle/>
          <a:p>
            <a:pPr eaLnBrk="1">
              <a:defRPr/>
            </a:pPr>
            <a:endParaRPr lang="en-GB" sz="2400">
              <a:solidFill>
                <a:srgbClr val="000000"/>
              </a:solidFill>
              <a:ea typeface="MS PGothic" pitchFamily="34" charset="-128"/>
              <a:sym typeface="Arial" pitchFamily="34" charset="0"/>
            </a:endParaRPr>
          </a:p>
        </p:txBody>
      </p:sp>
      <p:sp>
        <p:nvSpPr>
          <p:cNvPr id="94211" name="AutoShape 3">
            <a:extLst>
              <a:ext uri="{FF2B5EF4-FFF2-40B4-BE49-F238E27FC236}">
                <a16:creationId xmlns:a16="http://schemas.microsoft.com/office/drawing/2014/main" id="{4174621B-9D79-EF42-9819-D615BAC4EEAA}"/>
              </a:ext>
            </a:extLst>
          </p:cNvPr>
          <p:cNvSpPr>
            <a:spLocks/>
          </p:cNvSpPr>
          <p:nvPr/>
        </p:nvSpPr>
        <p:spPr bwMode="auto">
          <a:xfrm>
            <a:off x="2514600" y="2362200"/>
            <a:ext cx="4629150" cy="4418013"/>
          </a:xfrm>
          <a:custGeom>
            <a:avLst/>
            <a:gdLst>
              <a:gd name="T0" fmla="*/ 2314457 w 19679"/>
              <a:gd name="T1" fmla="*/ 2424643 h 19679"/>
              <a:gd name="T2" fmla="*/ 2314457 w 19679"/>
              <a:gd name="T3" fmla="*/ 2424643 h 19679"/>
              <a:gd name="T4" fmla="*/ 2314457 w 19679"/>
              <a:gd name="T5" fmla="*/ 2424643 h 19679"/>
              <a:gd name="T6" fmla="*/ 2314457 w 19679"/>
              <a:gd name="T7" fmla="*/ 2424643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noFill/>
          <a:ln w="57150" cap="flat" cmpd="sng">
            <a:solidFill>
              <a:srgbClr val="00FFFF"/>
            </a:solidFill>
            <a:prstDash val="solid"/>
            <a:round/>
            <a:headEnd/>
            <a:tailEnd/>
          </a:ln>
          <a:effectLst>
            <a:outerShdw blurRad="63500"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Lst>
        </p:spPr>
        <p:txBody>
          <a:bodyPr lIns="45719" tIns="45719" rIns="45719" bIns="45719" anchor="ctr"/>
          <a:lstStyle/>
          <a:p>
            <a:pPr eaLnBrk="1">
              <a:defRPr/>
            </a:pPr>
            <a:endParaRPr lang="en-GB" sz="2400">
              <a:solidFill>
                <a:srgbClr val="000000"/>
              </a:solidFill>
              <a:ea typeface="MS PGothic" pitchFamily="34" charset="-128"/>
              <a:sym typeface="Arial" pitchFamily="34" charset="0"/>
            </a:endParaRPr>
          </a:p>
        </p:txBody>
      </p:sp>
      <p:sp>
        <p:nvSpPr>
          <p:cNvPr id="94212" name="AutoShape 4">
            <a:extLst>
              <a:ext uri="{FF2B5EF4-FFF2-40B4-BE49-F238E27FC236}">
                <a16:creationId xmlns:a16="http://schemas.microsoft.com/office/drawing/2014/main" id="{3D491635-29DB-8941-B602-F99F3BA6F65B}"/>
              </a:ext>
            </a:extLst>
          </p:cNvPr>
          <p:cNvSpPr>
            <a:spLocks/>
          </p:cNvSpPr>
          <p:nvPr/>
        </p:nvSpPr>
        <p:spPr bwMode="auto">
          <a:xfrm>
            <a:off x="422275" y="342900"/>
            <a:ext cx="4687888" cy="13144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defRPr/>
            </a:pPr>
            <a:r>
              <a:rPr lang="ja-JP" altLang="en-US" sz="3800">
                <a:solidFill>
                  <a:srgbClr val="FFFFFF"/>
                </a:solidFill>
                <a:latin typeface="SimSun" pitchFamily="2" charset="-122"/>
                <a:ea typeface="SimSun" pitchFamily="2" charset="-122"/>
                <a:sym typeface="SimSun" pitchFamily="2" charset="-122"/>
              </a:rPr>
              <a:t>长老的三个牧养工作</a:t>
            </a:r>
            <a:endParaRPr lang="en-US" altLang="en-US" sz="3800">
              <a:solidFill>
                <a:srgbClr val="FFFFFF"/>
              </a:solidFill>
              <a:latin typeface="SimSun" pitchFamily="2" charset="-122"/>
              <a:ea typeface="SimSun" pitchFamily="2" charset="-122"/>
              <a:sym typeface="SimSun" pitchFamily="2" charset="-122"/>
            </a:endParaRPr>
          </a:p>
        </p:txBody>
      </p:sp>
      <p:sp>
        <p:nvSpPr>
          <p:cNvPr id="351238" name="AutoShape 5">
            <a:extLst>
              <a:ext uri="{FF2B5EF4-FFF2-40B4-BE49-F238E27FC236}">
                <a16:creationId xmlns:a16="http://schemas.microsoft.com/office/drawing/2014/main" id="{4F347542-4EED-2743-8C89-2AA678C3E7B8}"/>
              </a:ext>
            </a:extLst>
          </p:cNvPr>
          <p:cNvSpPr>
            <a:spLocks/>
          </p:cNvSpPr>
          <p:nvPr/>
        </p:nvSpPr>
        <p:spPr bwMode="auto">
          <a:xfrm>
            <a:off x="5821363" y="1368425"/>
            <a:ext cx="2767012" cy="830263"/>
          </a:xfrm>
          <a:custGeom>
            <a:avLst/>
            <a:gdLst>
              <a:gd name="T0" fmla="*/ 177230449 w 21600"/>
              <a:gd name="T1" fmla="*/ 15970954 h 21600"/>
              <a:gd name="T2" fmla="*/ 177230449 w 21600"/>
              <a:gd name="T3" fmla="*/ 15970954 h 21600"/>
              <a:gd name="T4" fmla="*/ 177230449 w 21600"/>
              <a:gd name="T5" fmla="*/ 15970954 h 21600"/>
              <a:gd name="T6" fmla="*/ 177230449 w 21600"/>
              <a:gd name="T7" fmla="*/ 15970954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599"/>
                </a:lnTo>
                <a:lnTo>
                  <a:pt x="0" y="21599"/>
                </a:lnTo>
                <a:lnTo>
                  <a:pt x="0" y="0"/>
                </a:lnTo>
                <a:close/>
              </a:path>
            </a:pathLst>
          </a:cu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txBody>
          <a:bodyPr>
            <a:spAutoFit/>
          </a:bodyPr>
          <a:lstStyle>
            <a:lvl1pPr>
              <a:spcBef>
                <a:spcPct val="20000"/>
              </a:spcBef>
              <a:buFont typeface="Times" pitchFamily="2" charset="0"/>
              <a:buChar char="•"/>
              <a:defRPr sz="3200">
                <a:solidFill>
                  <a:schemeClr val="tx1"/>
                </a:solidFill>
                <a:latin typeface="Trebuchet MS" panose="020B0703020202090204" pitchFamily="34" charset="0"/>
                <a:ea typeface="Osaka" panose="020B0600000000000000" pitchFamily="34" charset="-128"/>
              </a:defRPr>
            </a:lvl1pPr>
            <a:lvl2pPr marL="742950" indent="-285750">
              <a:spcBef>
                <a:spcPct val="20000"/>
              </a:spcBef>
              <a:buFont typeface="Times" pitchFamily="2" charset="0"/>
              <a:buChar char="•"/>
              <a:defRPr sz="2800">
                <a:solidFill>
                  <a:schemeClr val="tx1"/>
                </a:solidFill>
                <a:latin typeface="Trebuchet MS" panose="020B0703020202090204" pitchFamily="34" charset="0"/>
                <a:ea typeface="Osaka" panose="020B0600000000000000" pitchFamily="34" charset="-128"/>
              </a:defRPr>
            </a:lvl2pPr>
            <a:lvl3pPr marL="1143000" indent="-228600">
              <a:spcBef>
                <a:spcPct val="20000"/>
              </a:spcBef>
              <a:buFont typeface="Times" pitchFamily="2" charset="0"/>
              <a:buChar char="•"/>
              <a:defRPr sz="2400">
                <a:solidFill>
                  <a:schemeClr val="tx1"/>
                </a:solidFill>
                <a:latin typeface="Trebuchet MS" panose="020B0703020202090204" pitchFamily="34" charset="0"/>
                <a:ea typeface="Osaka" panose="020B0600000000000000" pitchFamily="34" charset="-128"/>
              </a:defRPr>
            </a:lvl3pPr>
            <a:lvl4pPr marL="1600200" indent="-228600">
              <a:spcBef>
                <a:spcPct val="20000"/>
              </a:spcBef>
              <a:buFont typeface="Times" pitchFamily="2" charset="0"/>
              <a:buChar char="•"/>
              <a:defRPr sz="2000">
                <a:solidFill>
                  <a:schemeClr val="tx1"/>
                </a:solidFill>
                <a:latin typeface="Trebuchet MS" panose="020B0703020202090204" pitchFamily="34" charset="0"/>
                <a:ea typeface="Osaka" panose="020B0600000000000000" pitchFamily="34" charset="-128"/>
              </a:defRPr>
            </a:lvl4pPr>
            <a:lvl5pPr marL="2057400" indent="-228600">
              <a:spcBef>
                <a:spcPct val="20000"/>
              </a:spcBef>
              <a:buFont typeface="Times" pitchFamily="2" charset="0"/>
              <a:buChar char="•"/>
              <a:defRPr sz="2000">
                <a:solidFill>
                  <a:schemeClr val="tx1"/>
                </a:solidFill>
                <a:latin typeface="Trebuchet MS" panose="020B0703020202090204" pitchFamily="34" charset="0"/>
                <a:ea typeface="Osaka" panose="020B0600000000000000" pitchFamily="34" charset="-128"/>
              </a:defRPr>
            </a:lvl5pPr>
            <a:lvl6pPr marL="2514600" indent="-228600" eaLnBrk="0" fontAlgn="base" hangingPunct="0">
              <a:spcBef>
                <a:spcPct val="20000"/>
              </a:spcBef>
              <a:spcAft>
                <a:spcPct val="0"/>
              </a:spcAft>
              <a:buFont typeface="Times" pitchFamily="2" charset="0"/>
              <a:buChar char="•"/>
              <a:defRPr sz="2000">
                <a:solidFill>
                  <a:schemeClr val="tx1"/>
                </a:solidFill>
                <a:latin typeface="Trebuchet MS" panose="020B0703020202090204" pitchFamily="34" charset="0"/>
                <a:ea typeface="Osaka" panose="020B0600000000000000" pitchFamily="34" charset="-128"/>
              </a:defRPr>
            </a:lvl6pPr>
            <a:lvl7pPr marL="2971800" indent="-228600" eaLnBrk="0" fontAlgn="base" hangingPunct="0">
              <a:spcBef>
                <a:spcPct val="20000"/>
              </a:spcBef>
              <a:spcAft>
                <a:spcPct val="0"/>
              </a:spcAft>
              <a:buFont typeface="Times" pitchFamily="2" charset="0"/>
              <a:buChar char="•"/>
              <a:defRPr sz="2000">
                <a:solidFill>
                  <a:schemeClr val="tx1"/>
                </a:solidFill>
                <a:latin typeface="Trebuchet MS" panose="020B0703020202090204" pitchFamily="34" charset="0"/>
                <a:ea typeface="Osaka" panose="020B0600000000000000" pitchFamily="34" charset="-128"/>
              </a:defRPr>
            </a:lvl7pPr>
            <a:lvl8pPr marL="3429000" indent="-228600" eaLnBrk="0" fontAlgn="base" hangingPunct="0">
              <a:spcBef>
                <a:spcPct val="20000"/>
              </a:spcBef>
              <a:spcAft>
                <a:spcPct val="0"/>
              </a:spcAft>
              <a:buFont typeface="Times" pitchFamily="2" charset="0"/>
              <a:buChar char="•"/>
              <a:defRPr sz="2000">
                <a:solidFill>
                  <a:schemeClr val="tx1"/>
                </a:solidFill>
                <a:latin typeface="Trebuchet MS" panose="020B0703020202090204" pitchFamily="34" charset="0"/>
                <a:ea typeface="Osaka" panose="020B0600000000000000" pitchFamily="34" charset="-128"/>
              </a:defRPr>
            </a:lvl8pPr>
            <a:lvl9pPr marL="3886200" indent="-228600" eaLnBrk="0" fontAlgn="base" hangingPunct="0">
              <a:spcBef>
                <a:spcPct val="20000"/>
              </a:spcBef>
              <a:spcAft>
                <a:spcPct val="0"/>
              </a:spcAft>
              <a:buFont typeface="Times" pitchFamily="2" charset="0"/>
              <a:buChar char="•"/>
              <a:defRPr sz="2000">
                <a:solidFill>
                  <a:schemeClr val="tx1"/>
                </a:solidFill>
                <a:latin typeface="Trebuchet MS" panose="020B0703020202090204" pitchFamily="34" charset="0"/>
                <a:ea typeface="Osaka" panose="020B0600000000000000" pitchFamily="34" charset="-128"/>
              </a:defRPr>
            </a:lvl9pPr>
          </a:lstStyle>
          <a:p>
            <a:pPr algn="ctr">
              <a:spcBef>
                <a:spcPct val="0"/>
              </a:spcBef>
              <a:buFontTx/>
              <a:buNone/>
            </a:pPr>
            <a:r>
              <a:rPr lang="ja-JP" altLang="en-US" sz="2400" b="1">
                <a:solidFill>
                  <a:srgbClr val="C9C4FF"/>
                </a:solidFill>
                <a:latin typeface="Arial" panose="020B0604020202020204" pitchFamily="34" charset="0"/>
                <a:ea typeface="ＭＳ Ｐゴシック" panose="020B0600070205080204" pitchFamily="34" charset="-128"/>
                <a:sym typeface="宋体" panose="02010600030101010101" pitchFamily="2" charset="-122"/>
              </a:rPr>
              <a:t>教导</a:t>
            </a:r>
            <a:r>
              <a:rPr lang="en-US" altLang="ja-JP" sz="2400" b="1">
                <a:solidFill>
                  <a:srgbClr val="C9C4FF"/>
                </a:solidFill>
                <a:latin typeface="Arial" panose="020B0604020202020204" pitchFamily="34" charset="0"/>
                <a:ea typeface="ＭＳ Ｐゴシック" panose="020B0600070205080204" pitchFamily="34" charset="-128"/>
                <a:sym typeface="宋体" panose="02010600030101010101" pitchFamily="2" charset="-122"/>
              </a:rPr>
              <a:t>	</a:t>
            </a:r>
          </a:p>
          <a:p>
            <a:pPr algn="ctr">
              <a:spcBef>
                <a:spcPct val="0"/>
              </a:spcBef>
              <a:buFontTx/>
              <a:buNone/>
            </a:pPr>
            <a:r>
              <a:rPr lang="ja-JP" altLang="en-US" sz="2400" b="1">
                <a:solidFill>
                  <a:srgbClr val="C9C4FF"/>
                </a:solidFill>
                <a:latin typeface="Arial" panose="020B0604020202020204" pitchFamily="34" charset="0"/>
                <a:ea typeface="ＭＳ Ｐゴシック" panose="020B0600070205080204" pitchFamily="34" charset="-128"/>
                <a:sym typeface="宋体" panose="02010600030101010101" pitchFamily="2" charset="-122"/>
              </a:rPr>
              <a:t>提前</a:t>
            </a:r>
            <a:r>
              <a:rPr lang="en-US" altLang="ja-JP" sz="2400" b="1">
                <a:solidFill>
                  <a:srgbClr val="C9C4FF"/>
                </a:solidFill>
                <a:latin typeface="Arial" panose="020B0604020202020204" pitchFamily="34" charset="0"/>
                <a:ea typeface="ＭＳ Ｐゴシック" panose="020B0600070205080204" pitchFamily="34" charset="-128"/>
                <a:sym typeface="宋体" panose="02010600030101010101" pitchFamily="2" charset="-122"/>
              </a:rPr>
              <a:t>3:2</a:t>
            </a:r>
            <a:r>
              <a:rPr lang="ja-JP" altLang="en-US" sz="2400" b="1">
                <a:solidFill>
                  <a:srgbClr val="C9C4FF"/>
                </a:solidFill>
                <a:latin typeface="Arial" panose="020B0604020202020204" pitchFamily="34" charset="0"/>
                <a:ea typeface="ＭＳ Ｐゴシック" panose="020B0600070205080204" pitchFamily="34" charset="-128"/>
                <a:sym typeface="宋体" panose="02010600030101010101" pitchFamily="2" charset="-122"/>
              </a:rPr>
              <a:t>；</a:t>
            </a:r>
            <a:r>
              <a:rPr lang="en-US" altLang="ja-JP" sz="2400" b="1">
                <a:solidFill>
                  <a:srgbClr val="C9C4FF"/>
                </a:solidFill>
                <a:latin typeface="Arial" panose="020B0604020202020204" pitchFamily="34" charset="0"/>
                <a:ea typeface="ＭＳ Ｐゴシック" panose="020B0600070205080204" pitchFamily="34" charset="-128"/>
                <a:sym typeface="宋体" panose="02010600030101010101" pitchFamily="2" charset="-122"/>
              </a:rPr>
              <a:t>5:17</a:t>
            </a:r>
            <a:endParaRPr lang="en-US" altLang="en-US" sz="2400" b="1">
              <a:solidFill>
                <a:srgbClr val="C9C4FF"/>
              </a:solidFill>
              <a:latin typeface="Arial" panose="020B0604020202020204" pitchFamily="34" charset="0"/>
              <a:ea typeface="ＭＳ Ｐゴシック" panose="020B0600070205080204" pitchFamily="34" charset="-128"/>
              <a:sym typeface="宋体" panose="02010600030101010101" pitchFamily="2" charset="-122"/>
            </a:endParaRPr>
          </a:p>
        </p:txBody>
      </p:sp>
      <p:sp>
        <p:nvSpPr>
          <p:cNvPr id="94214" name="AutoShape 6">
            <a:extLst>
              <a:ext uri="{FF2B5EF4-FFF2-40B4-BE49-F238E27FC236}">
                <a16:creationId xmlns:a16="http://schemas.microsoft.com/office/drawing/2014/main" id="{9B432A78-82D4-3E40-B57C-43857FEB5521}"/>
              </a:ext>
            </a:extLst>
          </p:cNvPr>
          <p:cNvSpPr>
            <a:spLocks/>
          </p:cNvSpPr>
          <p:nvPr/>
        </p:nvSpPr>
        <p:spPr bwMode="auto">
          <a:xfrm>
            <a:off x="4284663" y="2636838"/>
            <a:ext cx="1346200" cy="158908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lnSpc>
                <a:spcPct val="115000"/>
              </a:lnSpc>
              <a:spcBef>
                <a:spcPts val="1000"/>
              </a:spcBef>
              <a:defRPr/>
            </a:pPr>
            <a:r>
              <a:rPr lang="ja-JP" altLang="en-US" sz="2900">
                <a:solidFill>
                  <a:srgbClr val="75E8DA"/>
                </a:solidFill>
                <a:ea typeface="SimSun" pitchFamily="2" charset="-122"/>
                <a:sym typeface="SimSun" pitchFamily="2" charset="-122"/>
              </a:rPr>
              <a:t>牧师</a:t>
            </a:r>
            <a:r>
              <a:rPr lang="en-US" altLang="ja-JP" sz="2900">
                <a:solidFill>
                  <a:srgbClr val="75E8DA"/>
                </a:solidFill>
                <a:ea typeface="SimSun" pitchFamily="2" charset="-122"/>
                <a:sym typeface="SimSun" pitchFamily="2" charset="-122"/>
              </a:rPr>
              <a:t>—</a:t>
            </a:r>
            <a:r>
              <a:rPr lang="ja-JP" altLang="en-US" sz="2900">
                <a:solidFill>
                  <a:srgbClr val="75E8DA"/>
                </a:solidFill>
                <a:ea typeface="SimSun" pitchFamily="2" charset="-122"/>
                <a:sym typeface="SimSun" pitchFamily="2" charset="-122"/>
              </a:rPr>
              <a:t>教师</a:t>
            </a:r>
            <a:r>
              <a:rPr lang="en-US" altLang="ja-JP" sz="2900">
                <a:solidFill>
                  <a:srgbClr val="75E8DA"/>
                </a:solidFill>
                <a:ea typeface="SimSun" pitchFamily="2" charset="-122"/>
                <a:sym typeface="SimSun" pitchFamily="2" charset="-122"/>
              </a:rPr>
              <a:t>	</a:t>
            </a:r>
          </a:p>
          <a:p>
            <a:pPr algn="ctr" eaLnBrk="1">
              <a:lnSpc>
                <a:spcPct val="115000"/>
              </a:lnSpc>
              <a:spcBef>
                <a:spcPts val="1000"/>
              </a:spcBef>
              <a:defRPr/>
            </a:pPr>
            <a:r>
              <a:rPr lang="ja-JP" altLang="en-US" sz="2900">
                <a:solidFill>
                  <a:srgbClr val="75E8DA"/>
                </a:solidFill>
                <a:ea typeface="SimSun" pitchFamily="2" charset="-122"/>
                <a:sym typeface="SimSun" pitchFamily="2" charset="-122"/>
              </a:rPr>
              <a:t>弗</a:t>
            </a:r>
            <a:r>
              <a:rPr lang="en-US" altLang="ja-JP" sz="2900">
                <a:solidFill>
                  <a:srgbClr val="75E8DA"/>
                </a:solidFill>
                <a:ea typeface="SimSun" pitchFamily="2" charset="-122"/>
                <a:sym typeface="SimSun" pitchFamily="2" charset="-122"/>
              </a:rPr>
              <a:t>4:11</a:t>
            </a:r>
            <a:endParaRPr lang="en-US" altLang="en-US"/>
          </a:p>
        </p:txBody>
      </p:sp>
      <p:sp>
        <p:nvSpPr>
          <p:cNvPr id="94215" name="AutoShape 7">
            <a:extLst>
              <a:ext uri="{FF2B5EF4-FFF2-40B4-BE49-F238E27FC236}">
                <a16:creationId xmlns:a16="http://schemas.microsoft.com/office/drawing/2014/main" id="{A9F4FDB9-204F-4847-A7E6-DA0A72287BC6}"/>
              </a:ext>
            </a:extLst>
          </p:cNvPr>
          <p:cNvSpPr>
            <a:spLocks/>
          </p:cNvSpPr>
          <p:nvPr/>
        </p:nvSpPr>
        <p:spPr bwMode="auto">
          <a:xfrm>
            <a:off x="3132138" y="4149725"/>
            <a:ext cx="2952750" cy="25844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lnSpc>
                <a:spcPct val="115000"/>
              </a:lnSpc>
              <a:spcBef>
                <a:spcPts val="1000"/>
              </a:spcBef>
              <a:defRPr/>
            </a:pPr>
            <a:r>
              <a:rPr lang="ja-JP" altLang="en-US">
                <a:solidFill>
                  <a:srgbClr val="78E8DB"/>
                </a:solidFill>
                <a:ea typeface="SimSun" pitchFamily="2" charset="-122"/>
                <a:sym typeface="SimSun" pitchFamily="2" charset="-122"/>
              </a:rPr>
              <a:t>牧养</a:t>
            </a:r>
            <a:r>
              <a:rPr lang="en-US" altLang="ja-JP">
                <a:solidFill>
                  <a:srgbClr val="78E8DB"/>
                </a:solidFill>
                <a:ea typeface="SimSun" pitchFamily="2" charset="-122"/>
                <a:sym typeface="SimSun" pitchFamily="2" charset="-122"/>
              </a:rPr>
              <a:t>   </a:t>
            </a:r>
          </a:p>
          <a:p>
            <a:pPr algn="ctr" eaLnBrk="1">
              <a:lnSpc>
                <a:spcPct val="115000"/>
              </a:lnSpc>
              <a:spcBef>
                <a:spcPts val="1000"/>
              </a:spcBef>
              <a:defRPr/>
            </a:pPr>
            <a:r>
              <a:rPr lang="ja-JP" altLang="en-US">
                <a:solidFill>
                  <a:srgbClr val="78E8DB"/>
                </a:solidFill>
                <a:ea typeface="SimSun" pitchFamily="2" charset="-122"/>
                <a:sym typeface="SimSun" pitchFamily="2" charset="-122"/>
              </a:rPr>
              <a:t>（保护与领导）</a:t>
            </a:r>
            <a:br>
              <a:rPr lang="en-US" altLang="ja-JP">
                <a:solidFill>
                  <a:srgbClr val="78E8DB"/>
                </a:solidFill>
                <a:ea typeface="SimSun" pitchFamily="2" charset="-122"/>
                <a:sym typeface="SimSun" pitchFamily="2" charset="-122"/>
              </a:rPr>
            </a:br>
            <a:r>
              <a:rPr lang="ja-JP" altLang="en-US">
                <a:solidFill>
                  <a:srgbClr val="78E8DB"/>
                </a:solidFill>
                <a:ea typeface="SimSun" pitchFamily="2" charset="-122"/>
                <a:sym typeface="SimSun" pitchFamily="2" charset="-122"/>
              </a:rPr>
              <a:t>彼前</a:t>
            </a:r>
            <a:r>
              <a:rPr lang="en-US" altLang="ja-JP">
                <a:solidFill>
                  <a:srgbClr val="78E8DB"/>
                </a:solidFill>
                <a:ea typeface="SimSun" pitchFamily="2" charset="-122"/>
                <a:sym typeface="SimSun" pitchFamily="2" charset="-122"/>
              </a:rPr>
              <a:t>5:1-4; </a:t>
            </a:r>
            <a:r>
              <a:rPr lang="ja-JP" altLang="en-US">
                <a:solidFill>
                  <a:srgbClr val="78E8DB"/>
                </a:solidFill>
                <a:ea typeface="SimSun" pitchFamily="2" charset="-122"/>
                <a:sym typeface="SimSun" pitchFamily="2" charset="-122"/>
              </a:rPr>
              <a:t>徒</a:t>
            </a:r>
            <a:r>
              <a:rPr lang="en-US" altLang="ja-JP">
                <a:solidFill>
                  <a:srgbClr val="78E8DB"/>
                </a:solidFill>
                <a:ea typeface="SimSun" pitchFamily="2" charset="-122"/>
                <a:sym typeface="SimSun" pitchFamily="2" charset="-122"/>
              </a:rPr>
              <a:t>20:29,35; </a:t>
            </a:r>
            <a:r>
              <a:rPr lang="ja-JP" altLang="en-US">
                <a:solidFill>
                  <a:srgbClr val="78E8DB"/>
                </a:solidFill>
                <a:ea typeface="SimSun" pitchFamily="2" charset="-122"/>
                <a:sym typeface="SimSun" pitchFamily="2" charset="-122"/>
              </a:rPr>
              <a:t>帖前</a:t>
            </a:r>
            <a:r>
              <a:rPr lang="en-US" altLang="ja-JP">
                <a:solidFill>
                  <a:srgbClr val="78E8DB"/>
                </a:solidFill>
                <a:ea typeface="SimSun" pitchFamily="2" charset="-122"/>
                <a:sym typeface="SimSun" pitchFamily="2" charset="-122"/>
              </a:rPr>
              <a:t>5:12</a:t>
            </a:r>
            <a:endParaRPr lang="en-US" altLang="en-US">
              <a:solidFill>
                <a:srgbClr val="78E8DB"/>
              </a:solidFill>
              <a:ea typeface="SimSun" pitchFamily="2" charset="-122"/>
              <a:sym typeface="SimSun" pitchFamily="2" charset="-122"/>
            </a:endParaRPr>
          </a:p>
        </p:txBody>
      </p:sp>
      <p:sp>
        <p:nvSpPr>
          <p:cNvPr id="351241" name="AutoShape 8">
            <a:extLst>
              <a:ext uri="{FF2B5EF4-FFF2-40B4-BE49-F238E27FC236}">
                <a16:creationId xmlns:a16="http://schemas.microsoft.com/office/drawing/2014/main" id="{38C7D9A3-5711-F044-BC5B-DC9456940CEE}"/>
              </a:ext>
            </a:extLst>
          </p:cNvPr>
          <p:cNvSpPr>
            <a:spLocks/>
          </p:cNvSpPr>
          <p:nvPr/>
        </p:nvSpPr>
        <p:spPr bwMode="auto">
          <a:xfrm>
            <a:off x="8027988" y="0"/>
            <a:ext cx="1116012" cy="436563"/>
          </a:xfrm>
          <a:custGeom>
            <a:avLst/>
            <a:gdLst>
              <a:gd name="T0" fmla="*/ 28830620 w 21600"/>
              <a:gd name="T1" fmla="*/ 4411752 h 21600"/>
              <a:gd name="T2" fmla="*/ 28830620 w 21600"/>
              <a:gd name="T3" fmla="*/ 4411752 h 21600"/>
              <a:gd name="T4" fmla="*/ 28830620 w 21600"/>
              <a:gd name="T5" fmla="*/ 4411752 h 21600"/>
              <a:gd name="T6" fmla="*/ 28830620 w 21600"/>
              <a:gd name="T7" fmla="*/ 4411752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599"/>
                </a:lnTo>
                <a:lnTo>
                  <a:pt x="0" y="21599"/>
                </a:lnTo>
                <a:lnTo>
                  <a:pt x="0" y="0"/>
                </a:lnTo>
                <a:close/>
              </a:path>
            </a:pathLst>
          </a:cu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txBody>
          <a:bodyPr lIns="45719" tIns="45719" rIns="45719" bIns="45719"/>
          <a:lstStyle>
            <a:lvl1pPr defTabSz="457200">
              <a:spcBef>
                <a:spcPct val="20000"/>
              </a:spcBef>
              <a:buFont typeface="Times" pitchFamily="2" charset="0"/>
              <a:buChar char="•"/>
              <a:defRPr sz="3200">
                <a:solidFill>
                  <a:schemeClr val="tx1"/>
                </a:solidFill>
                <a:latin typeface="Trebuchet MS" panose="020B0703020202090204" pitchFamily="34" charset="0"/>
                <a:ea typeface="Osaka" panose="020B0600000000000000" pitchFamily="34" charset="-128"/>
              </a:defRPr>
            </a:lvl1pPr>
            <a:lvl2pPr marL="742950" indent="-285750" defTabSz="457200">
              <a:spcBef>
                <a:spcPct val="20000"/>
              </a:spcBef>
              <a:buFont typeface="Times" pitchFamily="2" charset="0"/>
              <a:buChar char="•"/>
              <a:defRPr sz="2800">
                <a:solidFill>
                  <a:schemeClr val="tx1"/>
                </a:solidFill>
                <a:latin typeface="Trebuchet MS" panose="020B0703020202090204" pitchFamily="34" charset="0"/>
                <a:ea typeface="Osaka" panose="020B0600000000000000" pitchFamily="34" charset="-128"/>
              </a:defRPr>
            </a:lvl2pPr>
            <a:lvl3pPr marL="1143000" indent="-228600" defTabSz="457200">
              <a:spcBef>
                <a:spcPct val="20000"/>
              </a:spcBef>
              <a:buFont typeface="Times" pitchFamily="2" charset="0"/>
              <a:buChar char="•"/>
              <a:defRPr sz="2400">
                <a:solidFill>
                  <a:schemeClr val="tx1"/>
                </a:solidFill>
                <a:latin typeface="Trebuchet MS" panose="020B0703020202090204" pitchFamily="34" charset="0"/>
                <a:ea typeface="Osaka" panose="020B0600000000000000" pitchFamily="34" charset="-128"/>
              </a:defRPr>
            </a:lvl3pPr>
            <a:lvl4pPr marL="1600200" indent="-228600" defTabSz="457200">
              <a:spcBef>
                <a:spcPct val="20000"/>
              </a:spcBef>
              <a:buFont typeface="Times" pitchFamily="2" charset="0"/>
              <a:buChar char="•"/>
              <a:defRPr sz="2000">
                <a:solidFill>
                  <a:schemeClr val="tx1"/>
                </a:solidFill>
                <a:latin typeface="Trebuchet MS" panose="020B0703020202090204" pitchFamily="34" charset="0"/>
                <a:ea typeface="Osaka" panose="020B0600000000000000" pitchFamily="34" charset="-128"/>
              </a:defRPr>
            </a:lvl4pPr>
            <a:lvl5pPr marL="2057400" indent="-228600" defTabSz="457200">
              <a:spcBef>
                <a:spcPct val="20000"/>
              </a:spcBef>
              <a:buFont typeface="Times" pitchFamily="2" charset="0"/>
              <a:buChar char="•"/>
              <a:defRPr sz="2000">
                <a:solidFill>
                  <a:schemeClr val="tx1"/>
                </a:solidFill>
                <a:latin typeface="Trebuchet MS" panose="020B0703020202090204" pitchFamily="34" charset="0"/>
                <a:ea typeface="Osaka" panose="020B0600000000000000" pitchFamily="34" charset="-128"/>
              </a:defRPr>
            </a:lvl5pPr>
            <a:lvl6pPr marL="2514600" indent="-228600" defTabSz="457200" eaLnBrk="0" fontAlgn="base" hangingPunct="0">
              <a:spcBef>
                <a:spcPct val="20000"/>
              </a:spcBef>
              <a:spcAft>
                <a:spcPct val="0"/>
              </a:spcAft>
              <a:buFont typeface="Times" pitchFamily="2" charset="0"/>
              <a:buChar char="•"/>
              <a:defRPr sz="2000">
                <a:solidFill>
                  <a:schemeClr val="tx1"/>
                </a:solidFill>
                <a:latin typeface="Trebuchet MS" panose="020B0703020202090204" pitchFamily="34" charset="0"/>
                <a:ea typeface="Osaka" panose="020B0600000000000000" pitchFamily="34" charset="-128"/>
              </a:defRPr>
            </a:lvl6pPr>
            <a:lvl7pPr marL="2971800" indent="-228600" defTabSz="457200" eaLnBrk="0" fontAlgn="base" hangingPunct="0">
              <a:spcBef>
                <a:spcPct val="20000"/>
              </a:spcBef>
              <a:spcAft>
                <a:spcPct val="0"/>
              </a:spcAft>
              <a:buFont typeface="Times" pitchFamily="2" charset="0"/>
              <a:buChar char="•"/>
              <a:defRPr sz="2000">
                <a:solidFill>
                  <a:schemeClr val="tx1"/>
                </a:solidFill>
                <a:latin typeface="Trebuchet MS" panose="020B0703020202090204" pitchFamily="34" charset="0"/>
                <a:ea typeface="Osaka" panose="020B0600000000000000" pitchFamily="34" charset="-128"/>
              </a:defRPr>
            </a:lvl7pPr>
            <a:lvl8pPr marL="3429000" indent="-228600" defTabSz="457200" eaLnBrk="0" fontAlgn="base" hangingPunct="0">
              <a:spcBef>
                <a:spcPct val="20000"/>
              </a:spcBef>
              <a:spcAft>
                <a:spcPct val="0"/>
              </a:spcAft>
              <a:buFont typeface="Times" pitchFamily="2" charset="0"/>
              <a:buChar char="•"/>
              <a:defRPr sz="2000">
                <a:solidFill>
                  <a:schemeClr val="tx1"/>
                </a:solidFill>
                <a:latin typeface="Trebuchet MS" panose="020B0703020202090204" pitchFamily="34" charset="0"/>
                <a:ea typeface="Osaka" panose="020B0600000000000000" pitchFamily="34" charset="-128"/>
              </a:defRPr>
            </a:lvl8pPr>
            <a:lvl9pPr marL="3886200" indent="-228600" defTabSz="457200" eaLnBrk="0" fontAlgn="base" hangingPunct="0">
              <a:spcBef>
                <a:spcPct val="20000"/>
              </a:spcBef>
              <a:spcAft>
                <a:spcPct val="0"/>
              </a:spcAft>
              <a:buFont typeface="Times" pitchFamily="2" charset="0"/>
              <a:buChar char="•"/>
              <a:defRPr sz="2000">
                <a:solidFill>
                  <a:schemeClr val="tx1"/>
                </a:solidFill>
                <a:latin typeface="Trebuchet MS" panose="020B0703020202090204" pitchFamily="34" charset="0"/>
                <a:ea typeface="Osaka" panose="020B0600000000000000" pitchFamily="34" charset="-128"/>
              </a:defRPr>
            </a:lvl9pPr>
          </a:lstStyle>
          <a:p>
            <a:pPr algn="ctr" eaLnBrk="1">
              <a:spcBef>
                <a:spcPct val="0"/>
              </a:spcBef>
              <a:buFontTx/>
              <a:buNone/>
            </a:pPr>
            <a:r>
              <a:rPr lang="en-US" altLang="en-US" sz="2400">
                <a:solidFill>
                  <a:srgbClr val="FFFFFF"/>
                </a:solidFill>
                <a:latin typeface="Arial" panose="020B0604020202020204" pitchFamily="34" charset="0"/>
                <a:ea typeface="ＭＳ Ｐゴシック" panose="020B0600070205080204" pitchFamily="34" charset="-128"/>
                <a:sym typeface="Arial" panose="020B0604020202020204" pitchFamily="34" charset="0"/>
              </a:rPr>
              <a:t>236c1</a:t>
            </a:r>
            <a:endParaRPr lang="en-US" altLang="en-US" sz="2400">
              <a:solidFill>
                <a:srgbClr val="000000"/>
              </a:solidFill>
              <a:latin typeface="Arial" panose="020B0604020202020204" pitchFamily="34" charset="0"/>
              <a:ea typeface="ＭＳ Ｐゴシック" panose="020B0600070205080204" pitchFamily="34" charset="-128"/>
              <a:sym typeface="Arial" panose="020B0604020202020204" pitchFamily="34" charset="0"/>
            </a:endParaRPr>
          </a:p>
        </p:txBody>
      </p:sp>
    </p:spTree>
  </p:cSld>
  <p:clrMapOvr>
    <a:overrideClrMapping bg1="dk2" tx1="lt1" bg2="dk1" tx2="lt2" accent1="accent1" accent2="accent2" accent3="accent3" accent4="accent4" accent5="accent5" accent6="accent6" hlink="hlink" folHlink="folHlink"/>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32" fill="hold" nodeType="afterEffect">
                                  <p:stCondLst>
                                    <p:cond delay="0"/>
                                  </p:stCondLst>
                                  <p:childTnLst>
                                    <p:set>
                                      <p:cBhvr>
                                        <p:cTn id="6" dur="1" fill="hold">
                                          <p:stCondLst>
                                            <p:cond delay="0"/>
                                          </p:stCondLst>
                                        </p:cTn>
                                        <p:tgtEl>
                                          <p:spTgt spid="94210"/>
                                        </p:tgtEl>
                                        <p:attrNameLst>
                                          <p:attrName>style.visibility</p:attrName>
                                        </p:attrNameLst>
                                      </p:cBhvr>
                                      <p:to>
                                        <p:strVal val="visible"/>
                                      </p:to>
                                    </p:set>
                                    <p:anim calcmode="lin" valueType="num">
                                      <p:cBhvr>
                                        <p:cTn id="7" dur="500" fill="hold"/>
                                        <p:tgtEl>
                                          <p:spTgt spid="94210"/>
                                        </p:tgtEl>
                                        <p:attrNameLst>
                                          <p:attrName>ppt_w</p:attrName>
                                        </p:attrNameLst>
                                      </p:cBhvr>
                                      <p:tavLst>
                                        <p:tav tm="0">
                                          <p:val>
                                            <p:strVal val="4*#ppt_w"/>
                                          </p:val>
                                        </p:tav>
                                        <p:tav tm="100000">
                                          <p:val>
                                            <p:strVal val="#ppt_w"/>
                                          </p:val>
                                        </p:tav>
                                      </p:tavLst>
                                    </p:anim>
                                    <p:anim calcmode="lin" valueType="num">
                                      <p:cBhvr>
                                        <p:cTn id="8" dur="500" fill="hold"/>
                                        <p:tgtEl>
                                          <p:spTgt spid="94210"/>
                                        </p:tgtEl>
                                        <p:attrNameLst>
                                          <p:attrName>ppt_h</p:attrName>
                                        </p:attrNameLst>
                                      </p:cBhvr>
                                      <p:tavLst>
                                        <p:tav tm="0">
                                          <p:val>
                                            <p:strVal val="4*#ppt_h"/>
                                          </p:val>
                                        </p:tav>
                                        <p:tav tm="100000">
                                          <p:val>
                                            <p:strVal val="#ppt_h"/>
                                          </p:val>
                                        </p:tav>
                                      </p:tavLst>
                                    </p:anim>
                                  </p:childTnLst>
                                </p:cTn>
                              </p:par>
                            </p:childTnLst>
                          </p:cTn>
                        </p:par>
                        <p:par>
                          <p:cTn id="9" fill="hold" nodeType="afterGroup">
                            <p:stCondLst>
                              <p:cond delay="500"/>
                            </p:stCondLst>
                            <p:childTnLst>
                              <p:par>
                                <p:cTn id="10" presetID="23" presetClass="entr" presetSubtype="32" fill="hold" nodeType="afterEffect">
                                  <p:stCondLst>
                                    <p:cond delay="0"/>
                                  </p:stCondLst>
                                  <p:childTnLst>
                                    <p:set>
                                      <p:cBhvr>
                                        <p:cTn id="11" dur="1" fill="hold">
                                          <p:stCondLst>
                                            <p:cond delay="0"/>
                                          </p:stCondLst>
                                        </p:cTn>
                                        <p:tgtEl>
                                          <p:spTgt spid="94211"/>
                                        </p:tgtEl>
                                        <p:attrNameLst>
                                          <p:attrName>style.visibility</p:attrName>
                                        </p:attrNameLst>
                                      </p:cBhvr>
                                      <p:to>
                                        <p:strVal val="visible"/>
                                      </p:to>
                                    </p:set>
                                    <p:anim calcmode="lin" valueType="num">
                                      <p:cBhvr>
                                        <p:cTn id="12" dur="500" fill="hold"/>
                                        <p:tgtEl>
                                          <p:spTgt spid="94211"/>
                                        </p:tgtEl>
                                        <p:attrNameLst>
                                          <p:attrName>ppt_w</p:attrName>
                                        </p:attrNameLst>
                                      </p:cBhvr>
                                      <p:tavLst>
                                        <p:tav tm="0">
                                          <p:val>
                                            <p:strVal val="4*#ppt_w"/>
                                          </p:val>
                                        </p:tav>
                                        <p:tav tm="100000">
                                          <p:val>
                                            <p:strVal val="#ppt_w"/>
                                          </p:val>
                                        </p:tav>
                                      </p:tavLst>
                                    </p:anim>
                                    <p:anim calcmode="lin" valueType="num">
                                      <p:cBhvr>
                                        <p:cTn id="13" dur="500" fill="hold"/>
                                        <p:tgtEl>
                                          <p:spTgt spid="94211"/>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tile tx="0" ty="0" sx="100000" sy="100000" flip="none" algn="tl"/>
        </a:blipFill>
        <a:effectLst/>
      </p:bgPr>
    </p:bg>
    <p:spTree>
      <p:nvGrpSpPr>
        <p:cNvPr id="1" name=""/>
        <p:cNvGrpSpPr/>
        <p:nvPr/>
      </p:nvGrpSpPr>
      <p:grpSpPr>
        <a:xfrm>
          <a:off x="0" y="0"/>
          <a:ext cx="0" cy="0"/>
          <a:chOff x="0" y="0"/>
          <a:chExt cx="0" cy="0"/>
        </a:xfrm>
      </p:grpSpPr>
      <p:sp>
        <p:nvSpPr>
          <p:cNvPr id="658434" name="Rectangle 2">
            <a:extLst>
              <a:ext uri="{FF2B5EF4-FFF2-40B4-BE49-F238E27FC236}">
                <a16:creationId xmlns:a16="http://schemas.microsoft.com/office/drawing/2014/main" id="{CD26C28F-E35D-0049-90D9-A10A02367CFB}"/>
              </a:ext>
            </a:extLst>
          </p:cNvPr>
          <p:cNvSpPr>
            <a:spLocks noGrp="1" noChangeArrowheads="1"/>
          </p:cNvSpPr>
          <p:nvPr>
            <p:ph type="title" idx="4294967295"/>
          </p:nvPr>
        </p:nvSpPr>
        <p:spPr>
          <a:xfrm>
            <a:off x="0" y="0"/>
            <a:ext cx="9144000" cy="685800"/>
          </a:xfrm>
          <a:solidFill>
            <a:srgbClr val="000000"/>
          </a:solidFill>
          <a:effectLst>
            <a:outerShdw blurRad="38100" dist="38099" dir="2700000" algn="ctr" rotWithShape="0">
              <a:srgbClr val="000000">
                <a:alpha val="99962"/>
              </a:srgbClr>
            </a:outerShdw>
          </a:effectLst>
        </p:spPr>
        <p:txBody>
          <a:bodyPr/>
          <a:lstStyle/>
          <a:p>
            <a:pPr defTabSz="182563">
              <a:lnSpc>
                <a:spcPct val="115000"/>
              </a:lnSpc>
              <a:spcBef>
                <a:spcPts val="400"/>
              </a:spcBef>
              <a:defRPr/>
            </a:pPr>
            <a:r>
              <a:rPr lang="ja-JP" altLang="en-US" sz="4000">
                <a:solidFill>
                  <a:srgbClr val="FFFFFF"/>
                </a:solidFill>
                <a:latin typeface="SimHei" pitchFamily="49" charset="-122"/>
                <a:ea typeface="SimHei" pitchFamily="49" charset="-122"/>
                <a:sym typeface="SimHei" pitchFamily="49" charset="-122"/>
              </a:rPr>
              <a:t>三种类型的长老</a:t>
            </a:r>
            <a:endParaRPr lang="en-US" altLang="en-US" sz="4000">
              <a:solidFill>
                <a:srgbClr val="FFFFFF"/>
              </a:solidFill>
              <a:latin typeface="SimHei" pitchFamily="49" charset="-122"/>
              <a:ea typeface="SimHei" pitchFamily="49" charset="-122"/>
              <a:sym typeface="SimHei" pitchFamily="49" charset="-122"/>
            </a:endParaRPr>
          </a:p>
        </p:txBody>
      </p:sp>
      <p:sp>
        <p:nvSpPr>
          <p:cNvPr id="658435" name="Oval 3">
            <a:extLst>
              <a:ext uri="{FF2B5EF4-FFF2-40B4-BE49-F238E27FC236}">
                <a16:creationId xmlns:a16="http://schemas.microsoft.com/office/drawing/2014/main" id="{30F1DBF0-7169-9548-97A2-4FC785BBF3EE}"/>
              </a:ext>
            </a:extLst>
          </p:cNvPr>
          <p:cNvSpPr>
            <a:spLocks noChangeArrowheads="1"/>
          </p:cNvSpPr>
          <p:nvPr/>
        </p:nvSpPr>
        <p:spPr bwMode="auto">
          <a:xfrm>
            <a:off x="2971800" y="950913"/>
            <a:ext cx="6172200" cy="5907087"/>
          </a:xfrm>
          <a:prstGeom prst="ellipse">
            <a:avLst/>
          </a:prstGeom>
          <a:noFill/>
          <a:ln w="5715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Times" pitchFamily="2" charset="0"/>
              <a:buChar char="•"/>
              <a:defRPr sz="3200">
                <a:solidFill>
                  <a:schemeClr val="tx1"/>
                </a:solidFill>
                <a:latin typeface="Trebuchet MS" panose="020B0703020202090204" pitchFamily="34" charset="0"/>
                <a:ea typeface="Osaka" panose="020B0600000000000000" pitchFamily="34" charset="-128"/>
              </a:defRPr>
            </a:lvl1pPr>
            <a:lvl2pPr marL="742950" indent="-285750">
              <a:spcBef>
                <a:spcPct val="20000"/>
              </a:spcBef>
              <a:buFont typeface="Times" pitchFamily="2" charset="0"/>
              <a:buChar char="•"/>
              <a:defRPr sz="2800">
                <a:solidFill>
                  <a:schemeClr val="tx1"/>
                </a:solidFill>
                <a:latin typeface="Trebuchet MS" panose="020B0703020202090204" pitchFamily="34" charset="0"/>
                <a:ea typeface="Osaka" panose="020B0600000000000000" pitchFamily="34" charset="-128"/>
              </a:defRPr>
            </a:lvl2pPr>
            <a:lvl3pPr marL="1143000" indent="-228600">
              <a:spcBef>
                <a:spcPct val="20000"/>
              </a:spcBef>
              <a:buFont typeface="Times" pitchFamily="2" charset="0"/>
              <a:buChar char="•"/>
              <a:defRPr sz="2400">
                <a:solidFill>
                  <a:schemeClr val="tx1"/>
                </a:solidFill>
                <a:latin typeface="Trebuchet MS" panose="020B0703020202090204" pitchFamily="34" charset="0"/>
                <a:ea typeface="Osaka" panose="020B0600000000000000" pitchFamily="34" charset="-128"/>
              </a:defRPr>
            </a:lvl3pPr>
            <a:lvl4pPr marL="1600200" indent="-228600">
              <a:spcBef>
                <a:spcPct val="20000"/>
              </a:spcBef>
              <a:buFont typeface="Times" pitchFamily="2" charset="0"/>
              <a:buChar char="•"/>
              <a:defRPr sz="2000">
                <a:solidFill>
                  <a:schemeClr val="tx1"/>
                </a:solidFill>
                <a:latin typeface="Trebuchet MS" panose="020B0703020202090204" pitchFamily="34" charset="0"/>
                <a:ea typeface="Osaka" panose="020B0600000000000000" pitchFamily="34" charset="-128"/>
              </a:defRPr>
            </a:lvl4pPr>
            <a:lvl5pPr marL="2057400" indent="-228600">
              <a:spcBef>
                <a:spcPct val="20000"/>
              </a:spcBef>
              <a:buFont typeface="Times" pitchFamily="2" charset="0"/>
              <a:buChar char="•"/>
              <a:defRPr sz="2000">
                <a:solidFill>
                  <a:schemeClr val="tx1"/>
                </a:solidFill>
                <a:latin typeface="Trebuchet MS" panose="020B0703020202090204" pitchFamily="34" charset="0"/>
                <a:ea typeface="Osaka" panose="020B0600000000000000" pitchFamily="34" charset="-128"/>
              </a:defRPr>
            </a:lvl5pPr>
            <a:lvl6pPr marL="2514600" indent="-228600" eaLnBrk="0" fontAlgn="base" hangingPunct="0">
              <a:spcBef>
                <a:spcPct val="20000"/>
              </a:spcBef>
              <a:spcAft>
                <a:spcPct val="0"/>
              </a:spcAft>
              <a:buFont typeface="Times" pitchFamily="2" charset="0"/>
              <a:buChar char="•"/>
              <a:defRPr sz="2000">
                <a:solidFill>
                  <a:schemeClr val="tx1"/>
                </a:solidFill>
                <a:latin typeface="Trebuchet MS" panose="020B0703020202090204" pitchFamily="34" charset="0"/>
                <a:ea typeface="Osaka" panose="020B0600000000000000" pitchFamily="34" charset="-128"/>
              </a:defRPr>
            </a:lvl6pPr>
            <a:lvl7pPr marL="2971800" indent="-228600" eaLnBrk="0" fontAlgn="base" hangingPunct="0">
              <a:spcBef>
                <a:spcPct val="20000"/>
              </a:spcBef>
              <a:spcAft>
                <a:spcPct val="0"/>
              </a:spcAft>
              <a:buFont typeface="Times" pitchFamily="2" charset="0"/>
              <a:buChar char="•"/>
              <a:defRPr sz="2000">
                <a:solidFill>
                  <a:schemeClr val="tx1"/>
                </a:solidFill>
                <a:latin typeface="Trebuchet MS" panose="020B0703020202090204" pitchFamily="34" charset="0"/>
                <a:ea typeface="Osaka" panose="020B0600000000000000" pitchFamily="34" charset="-128"/>
              </a:defRPr>
            </a:lvl7pPr>
            <a:lvl8pPr marL="3429000" indent="-228600" eaLnBrk="0" fontAlgn="base" hangingPunct="0">
              <a:spcBef>
                <a:spcPct val="20000"/>
              </a:spcBef>
              <a:spcAft>
                <a:spcPct val="0"/>
              </a:spcAft>
              <a:buFont typeface="Times" pitchFamily="2" charset="0"/>
              <a:buChar char="•"/>
              <a:defRPr sz="2000">
                <a:solidFill>
                  <a:schemeClr val="tx1"/>
                </a:solidFill>
                <a:latin typeface="Trebuchet MS" panose="020B0703020202090204" pitchFamily="34" charset="0"/>
                <a:ea typeface="Osaka" panose="020B0600000000000000" pitchFamily="34" charset="-128"/>
              </a:defRPr>
            </a:lvl8pPr>
            <a:lvl9pPr marL="3886200" indent="-228600" eaLnBrk="0" fontAlgn="base" hangingPunct="0">
              <a:spcBef>
                <a:spcPct val="20000"/>
              </a:spcBef>
              <a:spcAft>
                <a:spcPct val="0"/>
              </a:spcAft>
              <a:buFont typeface="Times" pitchFamily="2" charset="0"/>
              <a:buChar char="•"/>
              <a:defRPr sz="2000">
                <a:solidFill>
                  <a:schemeClr val="tx1"/>
                </a:solidFill>
                <a:latin typeface="Trebuchet MS" panose="020B0703020202090204" pitchFamily="34" charset="0"/>
                <a:ea typeface="Osaka" panose="020B0600000000000000" pitchFamily="34" charset="-128"/>
              </a:defRPr>
            </a:lvl9pPr>
          </a:lstStyle>
          <a:p>
            <a:pPr eaLnBrk="1" hangingPunct="1">
              <a:spcBef>
                <a:spcPct val="0"/>
              </a:spcBef>
              <a:buFontTx/>
              <a:buNone/>
            </a:pPr>
            <a:endParaRPr lang="en-US" altLang="en-US" sz="1800">
              <a:solidFill>
                <a:srgbClr val="000000"/>
              </a:solidFill>
              <a:latin typeface="Arial" panose="020B0604020202020204" pitchFamily="34" charset="0"/>
              <a:ea typeface="ＭＳ Ｐゴシック" panose="020B0600070205080204" pitchFamily="34" charset="-128"/>
              <a:sym typeface="Arial" panose="020B0604020202020204" pitchFamily="34" charset="0"/>
            </a:endParaRPr>
          </a:p>
        </p:txBody>
      </p:sp>
      <p:sp>
        <p:nvSpPr>
          <p:cNvPr id="658438" name="Oval 6">
            <a:extLst>
              <a:ext uri="{FF2B5EF4-FFF2-40B4-BE49-F238E27FC236}">
                <a16:creationId xmlns:a16="http://schemas.microsoft.com/office/drawing/2014/main" id="{1A09D670-5A6D-DF43-A61B-C6D6BB0A2298}"/>
              </a:ext>
            </a:extLst>
          </p:cNvPr>
          <p:cNvSpPr>
            <a:spLocks noChangeArrowheads="1"/>
          </p:cNvSpPr>
          <p:nvPr/>
        </p:nvSpPr>
        <p:spPr bwMode="auto">
          <a:xfrm>
            <a:off x="5334000" y="3733800"/>
            <a:ext cx="3181350" cy="2895600"/>
          </a:xfrm>
          <a:prstGeom prst="ellipse">
            <a:avLst/>
          </a:prstGeom>
          <a:noFill/>
          <a:ln w="57150">
            <a:solidFill>
              <a:srgbClr val="204000"/>
            </a:solidFill>
            <a:round/>
            <a:headEnd/>
            <a:tailEnd/>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Times" pitchFamily="2" charset="0"/>
              <a:buChar char="•"/>
              <a:defRPr sz="3200">
                <a:solidFill>
                  <a:schemeClr val="tx1"/>
                </a:solidFill>
                <a:latin typeface="Trebuchet MS" panose="020B0703020202090204" pitchFamily="34" charset="0"/>
                <a:ea typeface="Osaka" panose="020B0600000000000000" pitchFamily="34" charset="-128"/>
              </a:defRPr>
            </a:lvl1pPr>
            <a:lvl2pPr marL="742950" indent="-285750">
              <a:spcBef>
                <a:spcPct val="20000"/>
              </a:spcBef>
              <a:buFont typeface="Times" pitchFamily="2" charset="0"/>
              <a:buChar char="•"/>
              <a:defRPr sz="2800">
                <a:solidFill>
                  <a:schemeClr val="tx1"/>
                </a:solidFill>
                <a:latin typeface="Trebuchet MS" panose="020B0703020202090204" pitchFamily="34" charset="0"/>
                <a:ea typeface="Osaka" panose="020B0600000000000000" pitchFamily="34" charset="-128"/>
              </a:defRPr>
            </a:lvl2pPr>
            <a:lvl3pPr marL="1143000" indent="-228600">
              <a:spcBef>
                <a:spcPct val="20000"/>
              </a:spcBef>
              <a:buFont typeface="Times" pitchFamily="2" charset="0"/>
              <a:buChar char="•"/>
              <a:defRPr sz="2400">
                <a:solidFill>
                  <a:schemeClr val="tx1"/>
                </a:solidFill>
                <a:latin typeface="Trebuchet MS" panose="020B0703020202090204" pitchFamily="34" charset="0"/>
                <a:ea typeface="Osaka" panose="020B0600000000000000" pitchFamily="34" charset="-128"/>
              </a:defRPr>
            </a:lvl3pPr>
            <a:lvl4pPr marL="1600200" indent="-228600">
              <a:spcBef>
                <a:spcPct val="20000"/>
              </a:spcBef>
              <a:buFont typeface="Times" pitchFamily="2" charset="0"/>
              <a:buChar char="•"/>
              <a:defRPr sz="2000">
                <a:solidFill>
                  <a:schemeClr val="tx1"/>
                </a:solidFill>
                <a:latin typeface="Trebuchet MS" panose="020B0703020202090204" pitchFamily="34" charset="0"/>
                <a:ea typeface="Osaka" panose="020B0600000000000000" pitchFamily="34" charset="-128"/>
              </a:defRPr>
            </a:lvl4pPr>
            <a:lvl5pPr marL="2057400" indent="-228600">
              <a:spcBef>
                <a:spcPct val="20000"/>
              </a:spcBef>
              <a:buFont typeface="Times" pitchFamily="2" charset="0"/>
              <a:buChar char="•"/>
              <a:defRPr sz="2000">
                <a:solidFill>
                  <a:schemeClr val="tx1"/>
                </a:solidFill>
                <a:latin typeface="Trebuchet MS" panose="020B0703020202090204" pitchFamily="34" charset="0"/>
                <a:ea typeface="Osaka" panose="020B0600000000000000" pitchFamily="34" charset="-128"/>
              </a:defRPr>
            </a:lvl5pPr>
            <a:lvl6pPr marL="2514600" indent="-228600" eaLnBrk="0" fontAlgn="base" hangingPunct="0">
              <a:spcBef>
                <a:spcPct val="20000"/>
              </a:spcBef>
              <a:spcAft>
                <a:spcPct val="0"/>
              </a:spcAft>
              <a:buFont typeface="Times" pitchFamily="2" charset="0"/>
              <a:buChar char="•"/>
              <a:defRPr sz="2000">
                <a:solidFill>
                  <a:schemeClr val="tx1"/>
                </a:solidFill>
                <a:latin typeface="Trebuchet MS" panose="020B0703020202090204" pitchFamily="34" charset="0"/>
                <a:ea typeface="Osaka" panose="020B0600000000000000" pitchFamily="34" charset="-128"/>
              </a:defRPr>
            </a:lvl6pPr>
            <a:lvl7pPr marL="2971800" indent="-228600" eaLnBrk="0" fontAlgn="base" hangingPunct="0">
              <a:spcBef>
                <a:spcPct val="20000"/>
              </a:spcBef>
              <a:spcAft>
                <a:spcPct val="0"/>
              </a:spcAft>
              <a:buFont typeface="Times" pitchFamily="2" charset="0"/>
              <a:buChar char="•"/>
              <a:defRPr sz="2000">
                <a:solidFill>
                  <a:schemeClr val="tx1"/>
                </a:solidFill>
                <a:latin typeface="Trebuchet MS" panose="020B0703020202090204" pitchFamily="34" charset="0"/>
                <a:ea typeface="Osaka" panose="020B0600000000000000" pitchFamily="34" charset="-128"/>
              </a:defRPr>
            </a:lvl7pPr>
            <a:lvl8pPr marL="3429000" indent="-228600" eaLnBrk="0" fontAlgn="base" hangingPunct="0">
              <a:spcBef>
                <a:spcPct val="20000"/>
              </a:spcBef>
              <a:spcAft>
                <a:spcPct val="0"/>
              </a:spcAft>
              <a:buFont typeface="Times" pitchFamily="2" charset="0"/>
              <a:buChar char="•"/>
              <a:defRPr sz="2000">
                <a:solidFill>
                  <a:schemeClr val="tx1"/>
                </a:solidFill>
                <a:latin typeface="Trebuchet MS" panose="020B0703020202090204" pitchFamily="34" charset="0"/>
                <a:ea typeface="Osaka" panose="020B0600000000000000" pitchFamily="34" charset="-128"/>
              </a:defRPr>
            </a:lvl8pPr>
            <a:lvl9pPr marL="3886200" indent="-228600" eaLnBrk="0" fontAlgn="base" hangingPunct="0">
              <a:spcBef>
                <a:spcPct val="20000"/>
              </a:spcBef>
              <a:spcAft>
                <a:spcPct val="0"/>
              </a:spcAft>
              <a:buFont typeface="Times" pitchFamily="2" charset="0"/>
              <a:buChar char="•"/>
              <a:defRPr sz="2000">
                <a:solidFill>
                  <a:schemeClr val="tx1"/>
                </a:solidFill>
                <a:latin typeface="Trebuchet MS" panose="020B0703020202090204" pitchFamily="34" charset="0"/>
                <a:ea typeface="Osaka" panose="020B0600000000000000" pitchFamily="34" charset="-128"/>
              </a:defRPr>
            </a:lvl9pPr>
          </a:lstStyle>
          <a:p>
            <a:pPr eaLnBrk="1" hangingPunct="1">
              <a:spcBef>
                <a:spcPct val="0"/>
              </a:spcBef>
              <a:buFontTx/>
              <a:buNone/>
            </a:pPr>
            <a:endParaRPr lang="en-US" altLang="en-US" sz="1800">
              <a:solidFill>
                <a:srgbClr val="FFFF66"/>
              </a:solidFill>
              <a:latin typeface="Arial" panose="020B0604020202020204" pitchFamily="34" charset="0"/>
              <a:ea typeface="ＭＳ Ｐゴシック" panose="020B0600070205080204" pitchFamily="34" charset="-128"/>
              <a:sym typeface="Arial" panose="020B0604020202020204" pitchFamily="34" charset="0"/>
            </a:endParaRPr>
          </a:p>
        </p:txBody>
      </p:sp>
      <p:sp>
        <p:nvSpPr>
          <p:cNvPr id="658439" name="Text Box 7">
            <a:extLst>
              <a:ext uri="{FF2B5EF4-FFF2-40B4-BE49-F238E27FC236}">
                <a16:creationId xmlns:a16="http://schemas.microsoft.com/office/drawing/2014/main" id="{734B3FD9-B0DE-8042-A5FC-6CDC2CA6A41A}"/>
              </a:ext>
            </a:extLst>
          </p:cNvPr>
          <p:cNvSpPr txBox="1">
            <a:spLocks noChangeArrowheads="1"/>
          </p:cNvSpPr>
          <p:nvPr/>
        </p:nvSpPr>
        <p:spPr bwMode="auto">
          <a:xfrm>
            <a:off x="5334000" y="4562475"/>
            <a:ext cx="3124200" cy="954088"/>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Times" pitchFamily="2" charset="0"/>
              <a:buChar char="•"/>
              <a:defRPr sz="3200">
                <a:solidFill>
                  <a:schemeClr val="tx1"/>
                </a:solidFill>
                <a:latin typeface="Trebuchet MS" panose="020B0703020202090204" pitchFamily="34" charset="0"/>
                <a:ea typeface="Osaka" panose="020B0600000000000000" pitchFamily="34" charset="-128"/>
              </a:defRPr>
            </a:lvl1pPr>
            <a:lvl2pPr marL="742950" indent="-285750">
              <a:spcBef>
                <a:spcPct val="20000"/>
              </a:spcBef>
              <a:buFont typeface="Times" pitchFamily="2" charset="0"/>
              <a:buChar char="•"/>
              <a:defRPr sz="2800">
                <a:solidFill>
                  <a:schemeClr val="tx1"/>
                </a:solidFill>
                <a:latin typeface="Trebuchet MS" panose="020B0703020202090204" pitchFamily="34" charset="0"/>
                <a:ea typeface="Osaka" panose="020B0600000000000000" pitchFamily="34" charset="-128"/>
              </a:defRPr>
            </a:lvl2pPr>
            <a:lvl3pPr marL="1143000" indent="-228600">
              <a:spcBef>
                <a:spcPct val="20000"/>
              </a:spcBef>
              <a:buFont typeface="Times" pitchFamily="2" charset="0"/>
              <a:buChar char="•"/>
              <a:defRPr sz="2400">
                <a:solidFill>
                  <a:schemeClr val="tx1"/>
                </a:solidFill>
                <a:latin typeface="Trebuchet MS" panose="020B0703020202090204" pitchFamily="34" charset="0"/>
                <a:ea typeface="Osaka" panose="020B0600000000000000" pitchFamily="34" charset="-128"/>
              </a:defRPr>
            </a:lvl3pPr>
            <a:lvl4pPr marL="1600200" indent="-228600">
              <a:spcBef>
                <a:spcPct val="20000"/>
              </a:spcBef>
              <a:buFont typeface="Times" pitchFamily="2" charset="0"/>
              <a:buChar char="•"/>
              <a:defRPr sz="2000">
                <a:solidFill>
                  <a:schemeClr val="tx1"/>
                </a:solidFill>
                <a:latin typeface="Trebuchet MS" panose="020B0703020202090204" pitchFamily="34" charset="0"/>
                <a:ea typeface="Osaka" panose="020B0600000000000000" pitchFamily="34" charset="-128"/>
              </a:defRPr>
            </a:lvl4pPr>
            <a:lvl5pPr marL="2057400" indent="-228600">
              <a:spcBef>
                <a:spcPct val="20000"/>
              </a:spcBef>
              <a:buFont typeface="Times" pitchFamily="2" charset="0"/>
              <a:buChar char="•"/>
              <a:defRPr sz="2000">
                <a:solidFill>
                  <a:schemeClr val="tx1"/>
                </a:solidFill>
                <a:latin typeface="Trebuchet MS" panose="020B0703020202090204" pitchFamily="34" charset="0"/>
                <a:ea typeface="Osaka" panose="020B0600000000000000" pitchFamily="34" charset="-128"/>
              </a:defRPr>
            </a:lvl5pPr>
            <a:lvl6pPr marL="2514600" indent="-228600" eaLnBrk="0" fontAlgn="base" hangingPunct="0">
              <a:spcBef>
                <a:spcPct val="20000"/>
              </a:spcBef>
              <a:spcAft>
                <a:spcPct val="0"/>
              </a:spcAft>
              <a:buFont typeface="Times" pitchFamily="2" charset="0"/>
              <a:buChar char="•"/>
              <a:defRPr sz="2000">
                <a:solidFill>
                  <a:schemeClr val="tx1"/>
                </a:solidFill>
                <a:latin typeface="Trebuchet MS" panose="020B0703020202090204" pitchFamily="34" charset="0"/>
                <a:ea typeface="Osaka" panose="020B0600000000000000" pitchFamily="34" charset="-128"/>
              </a:defRPr>
            </a:lvl6pPr>
            <a:lvl7pPr marL="2971800" indent="-228600" eaLnBrk="0" fontAlgn="base" hangingPunct="0">
              <a:spcBef>
                <a:spcPct val="20000"/>
              </a:spcBef>
              <a:spcAft>
                <a:spcPct val="0"/>
              </a:spcAft>
              <a:buFont typeface="Times" pitchFamily="2" charset="0"/>
              <a:buChar char="•"/>
              <a:defRPr sz="2000">
                <a:solidFill>
                  <a:schemeClr val="tx1"/>
                </a:solidFill>
                <a:latin typeface="Trebuchet MS" panose="020B0703020202090204" pitchFamily="34" charset="0"/>
                <a:ea typeface="Osaka" panose="020B0600000000000000" pitchFamily="34" charset="-128"/>
              </a:defRPr>
            </a:lvl7pPr>
            <a:lvl8pPr marL="3429000" indent="-228600" eaLnBrk="0" fontAlgn="base" hangingPunct="0">
              <a:spcBef>
                <a:spcPct val="20000"/>
              </a:spcBef>
              <a:spcAft>
                <a:spcPct val="0"/>
              </a:spcAft>
              <a:buFont typeface="Times" pitchFamily="2" charset="0"/>
              <a:buChar char="•"/>
              <a:defRPr sz="2000">
                <a:solidFill>
                  <a:schemeClr val="tx1"/>
                </a:solidFill>
                <a:latin typeface="Trebuchet MS" panose="020B0703020202090204" pitchFamily="34" charset="0"/>
                <a:ea typeface="Osaka" panose="020B0600000000000000" pitchFamily="34" charset="-128"/>
              </a:defRPr>
            </a:lvl8pPr>
            <a:lvl9pPr marL="3886200" indent="-228600" eaLnBrk="0" fontAlgn="base" hangingPunct="0">
              <a:spcBef>
                <a:spcPct val="20000"/>
              </a:spcBef>
              <a:spcAft>
                <a:spcPct val="0"/>
              </a:spcAft>
              <a:buFont typeface="Times" pitchFamily="2" charset="0"/>
              <a:buChar char="•"/>
              <a:defRPr sz="2000">
                <a:solidFill>
                  <a:schemeClr val="tx1"/>
                </a:solidFill>
                <a:latin typeface="Trebuchet MS" panose="020B0703020202090204" pitchFamily="34" charset="0"/>
                <a:ea typeface="Osaka" panose="020B0600000000000000" pitchFamily="34" charset="-128"/>
              </a:defRPr>
            </a:lvl9pPr>
          </a:lstStyle>
          <a:p>
            <a:pPr algn="ctr">
              <a:spcBef>
                <a:spcPct val="0"/>
              </a:spcBef>
              <a:buFontTx/>
              <a:buNone/>
            </a:pPr>
            <a:r>
              <a:rPr lang="zh-TW" altLang="en-US" sz="2800" b="1" i="1">
                <a:solidFill>
                  <a:srgbClr val="204000"/>
                </a:solidFill>
                <a:latin typeface="Arial" panose="020B0604020202020204" pitchFamily="34" charset="0"/>
                <a:ea typeface="ＭＳ Ｐゴシック" panose="020B0600070205080204" pitchFamily="34" charset="-128"/>
                <a:sym typeface="Arial" panose="020B0604020202020204" pitchFamily="34" charset="0"/>
              </a:rPr>
              <a:t>传道人及老师</a:t>
            </a:r>
            <a:br>
              <a:rPr lang="en-US" altLang="zh-TW" sz="2800" b="1" i="1">
                <a:solidFill>
                  <a:srgbClr val="204000"/>
                </a:solidFill>
                <a:latin typeface="Arial" panose="020B0604020202020204" pitchFamily="34" charset="0"/>
                <a:ea typeface="ＭＳ Ｐゴシック" panose="020B0600070205080204" pitchFamily="34" charset="-128"/>
                <a:sym typeface="Arial" panose="020B0604020202020204" pitchFamily="34" charset="0"/>
              </a:rPr>
            </a:br>
            <a:r>
              <a:rPr lang="en-US" altLang="zh-TW" sz="2800" b="1" i="1">
                <a:solidFill>
                  <a:srgbClr val="204000"/>
                </a:solidFill>
                <a:latin typeface="Arial" panose="020B0604020202020204" pitchFamily="34" charset="0"/>
                <a:ea typeface="ＭＳ Ｐゴシック" panose="020B0600070205080204" pitchFamily="34" charset="-128"/>
                <a:sym typeface="Arial" panose="020B0604020202020204" pitchFamily="34" charset="0"/>
              </a:rPr>
              <a:t>$$</a:t>
            </a:r>
          </a:p>
        </p:txBody>
      </p:sp>
      <p:sp>
        <p:nvSpPr>
          <p:cNvPr id="658441" name="Oval 9">
            <a:extLst>
              <a:ext uri="{FF2B5EF4-FFF2-40B4-BE49-F238E27FC236}">
                <a16:creationId xmlns:a16="http://schemas.microsoft.com/office/drawing/2014/main" id="{A666BB93-2AF3-9043-B338-C97AB99F79B3}"/>
              </a:ext>
            </a:extLst>
          </p:cNvPr>
          <p:cNvSpPr>
            <a:spLocks noChangeArrowheads="1"/>
          </p:cNvSpPr>
          <p:nvPr/>
        </p:nvSpPr>
        <p:spPr bwMode="auto">
          <a:xfrm>
            <a:off x="4343400" y="2590800"/>
            <a:ext cx="4400550" cy="4114800"/>
          </a:xfrm>
          <a:prstGeom prst="ellipse">
            <a:avLst/>
          </a:prstGeom>
          <a:noFill/>
          <a:ln w="57150">
            <a:solidFill>
              <a:srgbClr val="FF0000"/>
            </a:solidFill>
            <a:round/>
            <a:headEnd/>
            <a:tailEnd/>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Times" pitchFamily="2" charset="0"/>
              <a:buChar char="•"/>
              <a:defRPr sz="3200">
                <a:solidFill>
                  <a:schemeClr val="tx1"/>
                </a:solidFill>
                <a:latin typeface="Trebuchet MS" panose="020B0703020202090204" pitchFamily="34" charset="0"/>
                <a:ea typeface="Osaka" panose="020B0600000000000000" pitchFamily="34" charset="-128"/>
              </a:defRPr>
            </a:lvl1pPr>
            <a:lvl2pPr marL="742950" indent="-285750">
              <a:spcBef>
                <a:spcPct val="20000"/>
              </a:spcBef>
              <a:buFont typeface="Times" pitchFamily="2" charset="0"/>
              <a:buChar char="•"/>
              <a:defRPr sz="2800">
                <a:solidFill>
                  <a:schemeClr val="tx1"/>
                </a:solidFill>
                <a:latin typeface="Trebuchet MS" panose="020B0703020202090204" pitchFamily="34" charset="0"/>
                <a:ea typeface="Osaka" panose="020B0600000000000000" pitchFamily="34" charset="-128"/>
              </a:defRPr>
            </a:lvl2pPr>
            <a:lvl3pPr marL="1143000" indent="-228600">
              <a:spcBef>
                <a:spcPct val="20000"/>
              </a:spcBef>
              <a:buFont typeface="Times" pitchFamily="2" charset="0"/>
              <a:buChar char="•"/>
              <a:defRPr sz="2400">
                <a:solidFill>
                  <a:schemeClr val="tx1"/>
                </a:solidFill>
                <a:latin typeface="Trebuchet MS" panose="020B0703020202090204" pitchFamily="34" charset="0"/>
                <a:ea typeface="Osaka" panose="020B0600000000000000" pitchFamily="34" charset="-128"/>
              </a:defRPr>
            </a:lvl3pPr>
            <a:lvl4pPr marL="1600200" indent="-228600">
              <a:spcBef>
                <a:spcPct val="20000"/>
              </a:spcBef>
              <a:buFont typeface="Times" pitchFamily="2" charset="0"/>
              <a:buChar char="•"/>
              <a:defRPr sz="2000">
                <a:solidFill>
                  <a:schemeClr val="tx1"/>
                </a:solidFill>
                <a:latin typeface="Trebuchet MS" panose="020B0703020202090204" pitchFamily="34" charset="0"/>
                <a:ea typeface="Osaka" panose="020B0600000000000000" pitchFamily="34" charset="-128"/>
              </a:defRPr>
            </a:lvl4pPr>
            <a:lvl5pPr marL="2057400" indent="-228600">
              <a:spcBef>
                <a:spcPct val="20000"/>
              </a:spcBef>
              <a:buFont typeface="Times" pitchFamily="2" charset="0"/>
              <a:buChar char="•"/>
              <a:defRPr sz="2000">
                <a:solidFill>
                  <a:schemeClr val="tx1"/>
                </a:solidFill>
                <a:latin typeface="Trebuchet MS" panose="020B0703020202090204" pitchFamily="34" charset="0"/>
                <a:ea typeface="Osaka" panose="020B0600000000000000" pitchFamily="34" charset="-128"/>
              </a:defRPr>
            </a:lvl5pPr>
            <a:lvl6pPr marL="2514600" indent="-228600" eaLnBrk="0" fontAlgn="base" hangingPunct="0">
              <a:spcBef>
                <a:spcPct val="20000"/>
              </a:spcBef>
              <a:spcAft>
                <a:spcPct val="0"/>
              </a:spcAft>
              <a:buFont typeface="Times" pitchFamily="2" charset="0"/>
              <a:buChar char="•"/>
              <a:defRPr sz="2000">
                <a:solidFill>
                  <a:schemeClr val="tx1"/>
                </a:solidFill>
                <a:latin typeface="Trebuchet MS" panose="020B0703020202090204" pitchFamily="34" charset="0"/>
                <a:ea typeface="Osaka" panose="020B0600000000000000" pitchFamily="34" charset="-128"/>
              </a:defRPr>
            </a:lvl6pPr>
            <a:lvl7pPr marL="2971800" indent="-228600" eaLnBrk="0" fontAlgn="base" hangingPunct="0">
              <a:spcBef>
                <a:spcPct val="20000"/>
              </a:spcBef>
              <a:spcAft>
                <a:spcPct val="0"/>
              </a:spcAft>
              <a:buFont typeface="Times" pitchFamily="2" charset="0"/>
              <a:buChar char="•"/>
              <a:defRPr sz="2000">
                <a:solidFill>
                  <a:schemeClr val="tx1"/>
                </a:solidFill>
                <a:latin typeface="Trebuchet MS" panose="020B0703020202090204" pitchFamily="34" charset="0"/>
                <a:ea typeface="Osaka" panose="020B0600000000000000" pitchFamily="34" charset="-128"/>
              </a:defRPr>
            </a:lvl7pPr>
            <a:lvl8pPr marL="3429000" indent="-228600" eaLnBrk="0" fontAlgn="base" hangingPunct="0">
              <a:spcBef>
                <a:spcPct val="20000"/>
              </a:spcBef>
              <a:spcAft>
                <a:spcPct val="0"/>
              </a:spcAft>
              <a:buFont typeface="Times" pitchFamily="2" charset="0"/>
              <a:buChar char="•"/>
              <a:defRPr sz="2000">
                <a:solidFill>
                  <a:schemeClr val="tx1"/>
                </a:solidFill>
                <a:latin typeface="Trebuchet MS" panose="020B0703020202090204" pitchFamily="34" charset="0"/>
                <a:ea typeface="Osaka" panose="020B0600000000000000" pitchFamily="34" charset="-128"/>
              </a:defRPr>
            </a:lvl8pPr>
            <a:lvl9pPr marL="3886200" indent="-228600" eaLnBrk="0" fontAlgn="base" hangingPunct="0">
              <a:spcBef>
                <a:spcPct val="20000"/>
              </a:spcBef>
              <a:spcAft>
                <a:spcPct val="0"/>
              </a:spcAft>
              <a:buFont typeface="Times" pitchFamily="2" charset="0"/>
              <a:buChar char="•"/>
              <a:defRPr sz="2000">
                <a:solidFill>
                  <a:schemeClr val="tx1"/>
                </a:solidFill>
                <a:latin typeface="Trebuchet MS" panose="020B0703020202090204" pitchFamily="34" charset="0"/>
                <a:ea typeface="Osaka" panose="020B0600000000000000" pitchFamily="34" charset="-128"/>
              </a:defRPr>
            </a:lvl9pPr>
          </a:lstStyle>
          <a:p>
            <a:pPr eaLnBrk="1" hangingPunct="1">
              <a:spcBef>
                <a:spcPct val="0"/>
              </a:spcBef>
              <a:buFontTx/>
              <a:buNone/>
            </a:pPr>
            <a:endParaRPr lang="en-US" altLang="en-US" sz="1800">
              <a:solidFill>
                <a:srgbClr val="FF0000"/>
              </a:solidFill>
              <a:latin typeface="Arial" panose="020B0604020202020204" pitchFamily="34" charset="0"/>
              <a:ea typeface="ＭＳ Ｐゴシック" panose="020B0600070205080204" pitchFamily="34" charset="-128"/>
              <a:sym typeface="Arial" panose="020B0604020202020204" pitchFamily="34" charset="0"/>
            </a:endParaRPr>
          </a:p>
        </p:txBody>
      </p:sp>
      <p:sp>
        <p:nvSpPr>
          <p:cNvPr id="658442" name="Text Box 10">
            <a:extLst>
              <a:ext uri="{FF2B5EF4-FFF2-40B4-BE49-F238E27FC236}">
                <a16:creationId xmlns:a16="http://schemas.microsoft.com/office/drawing/2014/main" id="{021DC2B6-2ACA-6F42-A486-C61F75F66AB3}"/>
              </a:ext>
            </a:extLst>
          </p:cNvPr>
          <p:cNvSpPr txBox="1">
            <a:spLocks noChangeArrowheads="1"/>
          </p:cNvSpPr>
          <p:nvPr/>
        </p:nvSpPr>
        <p:spPr bwMode="auto">
          <a:xfrm>
            <a:off x="5410200" y="3000375"/>
            <a:ext cx="2392363" cy="1076325"/>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Times" pitchFamily="2" charset="0"/>
              <a:buChar char="•"/>
              <a:defRPr sz="3200">
                <a:solidFill>
                  <a:schemeClr val="tx1"/>
                </a:solidFill>
                <a:latin typeface="Trebuchet MS" panose="020B0703020202090204" pitchFamily="34" charset="0"/>
                <a:ea typeface="Osaka" panose="020B0600000000000000" pitchFamily="34" charset="-128"/>
              </a:defRPr>
            </a:lvl1pPr>
            <a:lvl2pPr marL="742950" indent="-285750">
              <a:spcBef>
                <a:spcPct val="20000"/>
              </a:spcBef>
              <a:buFont typeface="Times" pitchFamily="2" charset="0"/>
              <a:buChar char="•"/>
              <a:defRPr sz="2800">
                <a:solidFill>
                  <a:schemeClr val="tx1"/>
                </a:solidFill>
                <a:latin typeface="Trebuchet MS" panose="020B0703020202090204" pitchFamily="34" charset="0"/>
                <a:ea typeface="Osaka" panose="020B0600000000000000" pitchFamily="34" charset="-128"/>
              </a:defRPr>
            </a:lvl2pPr>
            <a:lvl3pPr marL="1143000" indent="-228600">
              <a:spcBef>
                <a:spcPct val="20000"/>
              </a:spcBef>
              <a:buFont typeface="Times" pitchFamily="2" charset="0"/>
              <a:buChar char="•"/>
              <a:defRPr sz="2400">
                <a:solidFill>
                  <a:schemeClr val="tx1"/>
                </a:solidFill>
                <a:latin typeface="Trebuchet MS" panose="020B0703020202090204" pitchFamily="34" charset="0"/>
                <a:ea typeface="Osaka" panose="020B0600000000000000" pitchFamily="34" charset="-128"/>
              </a:defRPr>
            </a:lvl3pPr>
            <a:lvl4pPr marL="1600200" indent="-228600">
              <a:spcBef>
                <a:spcPct val="20000"/>
              </a:spcBef>
              <a:buFont typeface="Times" pitchFamily="2" charset="0"/>
              <a:buChar char="•"/>
              <a:defRPr sz="2000">
                <a:solidFill>
                  <a:schemeClr val="tx1"/>
                </a:solidFill>
                <a:latin typeface="Trebuchet MS" panose="020B0703020202090204" pitchFamily="34" charset="0"/>
                <a:ea typeface="Osaka" panose="020B0600000000000000" pitchFamily="34" charset="-128"/>
              </a:defRPr>
            </a:lvl4pPr>
            <a:lvl5pPr marL="2057400" indent="-228600">
              <a:spcBef>
                <a:spcPct val="20000"/>
              </a:spcBef>
              <a:buFont typeface="Times" pitchFamily="2" charset="0"/>
              <a:buChar char="•"/>
              <a:defRPr sz="2000">
                <a:solidFill>
                  <a:schemeClr val="tx1"/>
                </a:solidFill>
                <a:latin typeface="Trebuchet MS" panose="020B0703020202090204" pitchFamily="34" charset="0"/>
                <a:ea typeface="Osaka" panose="020B0600000000000000" pitchFamily="34" charset="-128"/>
              </a:defRPr>
            </a:lvl5pPr>
            <a:lvl6pPr marL="2514600" indent="-228600" eaLnBrk="0" fontAlgn="base" hangingPunct="0">
              <a:spcBef>
                <a:spcPct val="20000"/>
              </a:spcBef>
              <a:spcAft>
                <a:spcPct val="0"/>
              </a:spcAft>
              <a:buFont typeface="Times" pitchFamily="2" charset="0"/>
              <a:buChar char="•"/>
              <a:defRPr sz="2000">
                <a:solidFill>
                  <a:schemeClr val="tx1"/>
                </a:solidFill>
                <a:latin typeface="Trebuchet MS" panose="020B0703020202090204" pitchFamily="34" charset="0"/>
                <a:ea typeface="Osaka" panose="020B0600000000000000" pitchFamily="34" charset="-128"/>
              </a:defRPr>
            </a:lvl6pPr>
            <a:lvl7pPr marL="2971800" indent="-228600" eaLnBrk="0" fontAlgn="base" hangingPunct="0">
              <a:spcBef>
                <a:spcPct val="20000"/>
              </a:spcBef>
              <a:spcAft>
                <a:spcPct val="0"/>
              </a:spcAft>
              <a:buFont typeface="Times" pitchFamily="2" charset="0"/>
              <a:buChar char="•"/>
              <a:defRPr sz="2000">
                <a:solidFill>
                  <a:schemeClr val="tx1"/>
                </a:solidFill>
                <a:latin typeface="Trebuchet MS" panose="020B0703020202090204" pitchFamily="34" charset="0"/>
                <a:ea typeface="Osaka" panose="020B0600000000000000" pitchFamily="34" charset="-128"/>
              </a:defRPr>
            </a:lvl7pPr>
            <a:lvl8pPr marL="3429000" indent="-228600" eaLnBrk="0" fontAlgn="base" hangingPunct="0">
              <a:spcBef>
                <a:spcPct val="20000"/>
              </a:spcBef>
              <a:spcAft>
                <a:spcPct val="0"/>
              </a:spcAft>
              <a:buFont typeface="Times" pitchFamily="2" charset="0"/>
              <a:buChar char="•"/>
              <a:defRPr sz="2000">
                <a:solidFill>
                  <a:schemeClr val="tx1"/>
                </a:solidFill>
                <a:latin typeface="Trebuchet MS" panose="020B0703020202090204" pitchFamily="34" charset="0"/>
                <a:ea typeface="Osaka" panose="020B0600000000000000" pitchFamily="34" charset="-128"/>
              </a:defRPr>
            </a:lvl8pPr>
            <a:lvl9pPr marL="3886200" indent="-228600" eaLnBrk="0" fontAlgn="base" hangingPunct="0">
              <a:spcBef>
                <a:spcPct val="20000"/>
              </a:spcBef>
              <a:spcAft>
                <a:spcPct val="0"/>
              </a:spcAft>
              <a:buFont typeface="Times" pitchFamily="2" charset="0"/>
              <a:buChar char="•"/>
              <a:defRPr sz="2000">
                <a:solidFill>
                  <a:schemeClr val="tx1"/>
                </a:solidFill>
                <a:latin typeface="Trebuchet MS" panose="020B0703020202090204" pitchFamily="34" charset="0"/>
                <a:ea typeface="Osaka" panose="020B0600000000000000" pitchFamily="34" charset="-128"/>
              </a:defRPr>
            </a:lvl9pPr>
          </a:lstStyle>
          <a:p>
            <a:pPr algn="ctr">
              <a:spcBef>
                <a:spcPct val="0"/>
              </a:spcBef>
              <a:buFontTx/>
              <a:buNone/>
            </a:pPr>
            <a:r>
              <a:rPr lang="zh-TW" altLang="en-US" b="1" i="1">
                <a:solidFill>
                  <a:srgbClr val="FF0000"/>
                </a:solidFill>
                <a:latin typeface="Arial" panose="020B0604020202020204" pitchFamily="34" charset="0"/>
                <a:ea typeface="ＭＳ Ｐゴシック" panose="020B0600070205080204" pitchFamily="34" charset="-128"/>
                <a:sym typeface="Arial" panose="020B0604020202020204" pitchFamily="34" charset="0"/>
              </a:rPr>
              <a:t>领薪的经理	</a:t>
            </a:r>
          </a:p>
        </p:txBody>
      </p:sp>
      <p:sp>
        <p:nvSpPr>
          <p:cNvPr id="658444" name="Text Box 12">
            <a:extLst>
              <a:ext uri="{FF2B5EF4-FFF2-40B4-BE49-F238E27FC236}">
                <a16:creationId xmlns:a16="http://schemas.microsoft.com/office/drawing/2014/main" id="{8C3EEA87-C0F4-F04F-9BB8-75A735607757}"/>
              </a:ext>
            </a:extLst>
          </p:cNvPr>
          <p:cNvSpPr txBox="1">
            <a:spLocks noChangeArrowheads="1"/>
          </p:cNvSpPr>
          <p:nvPr/>
        </p:nvSpPr>
        <p:spPr bwMode="auto">
          <a:xfrm>
            <a:off x="4572000" y="1268413"/>
            <a:ext cx="31242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Times" pitchFamily="2" charset="0"/>
              <a:buChar char="•"/>
              <a:defRPr sz="3200">
                <a:solidFill>
                  <a:schemeClr val="tx1"/>
                </a:solidFill>
                <a:latin typeface="Trebuchet MS" panose="020B0703020202090204" pitchFamily="34" charset="0"/>
                <a:ea typeface="Osaka" panose="020B0600000000000000" pitchFamily="34" charset="-128"/>
              </a:defRPr>
            </a:lvl1pPr>
            <a:lvl2pPr marL="742950" indent="-285750">
              <a:spcBef>
                <a:spcPct val="20000"/>
              </a:spcBef>
              <a:buFont typeface="Times" pitchFamily="2" charset="0"/>
              <a:buChar char="•"/>
              <a:defRPr sz="2800">
                <a:solidFill>
                  <a:schemeClr val="tx1"/>
                </a:solidFill>
                <a:latin typeface="Trebuchet MS" panose="020B0703020202090204" pitchFamily="34" charset="0"/>
                <a:ea typeface="Osaka" panose="020B0600000000000000" pitchFamily="34" charset="-128"/>
              </a:defRPr>
            </a:lvl2pPr>
            <a:lvl3pPr marL="1143000" indent="-228600">
              <a:spcBef>
                <a:spcPct val="20000"/>
              </a:spcBef>
              <a:buFont typeface="Times" pitchFamily="2" charset="0"/>
              <a:buChar char="•"/>
              <a:defRPr sz="2400">
                <a:solidFill>
                  <a:schemeClr val="tx1"/>
                </a:solidFill>
                <a:latin typeface="Trebuchet MS" panose="020B0703020202090204" pitchFamily="34" charset="0"/>
                <a:ea typeface="Osaka" panose="020B0600000000000000" pitchFamily="34" charset="-128"/>
              </a:defRPr>
            </a:lvl3pPr>
            <a:lvl4pPr marL="1600200" indent="-228600">
              <a:spcBef>
                <a:spcPct val="20000"/>
              </a:spcBef>
              <a:buFont typeface="Times" pitchFamily="2" charset="0"/>
              <a:buChar char="•"/>
              <a:defRPr sz="2000">
                <a:solidFill>
                  <a:schemeClr val="tx1"/>
                </a:solidFill>
                <a:latin typeface="Trebuchet MS" panose="020B0703020202090204" pitchFamily="34" charset="0"/>
                <a:ea typeface="Osaka" panose="020B0600000000000000" pitchFamily="34" charset="-128"/>
              </a:defRPr>
            </a:lvl4pPr>
            <a:lvl5pPr marL="2057400" indent="-228600">
              <a:spcBef>
                <a:spcPct val="20000"/>
              </a:spcBef>
              <a:buFont typeface="Times" pitchFamily="2" charset="0"/>
              <a:buChar char="•"/>
              <a:defRPr sz="2000">
                <a:solidFill>
                  <a:schemeClr val="tx1"/>
                </a:solidFill>
                <a:latin typeface="Trebuchet MS" panose="020B0703020202090204" pitchFamily="34" charset="0"/>
                <a:ea typeface="Osaka" panose="020B0600000000000000" pitchFamily="34" charset="-128"/>
              </a:defRPr>
            </a:lvl5pPr>
            <a:lvl6pPr marL="2514600" indent="-228600" eaLnBrk="0" fontAlgn="base" hangingPunct="0">
              <a:spcBef>
                <a:spcPct val="20000"/>
              </a:spcBef>
              <a:spcAft>
                <a:spcPct val="0"/>
              </a:spcAft>
              <a:buFont typeface="Times" pitchFamily="2" charset="0"/>
              <a:buChar char="•"/>
              <a:defRPr sz="2000">
                <a:solidFill>
                  <a:schemeClr val="tx1"/>
                </a:solidFill>
                <a:latin typeface="Trebuchet MS" panose="020B0703020202090204" pitchFamily="34" charset="0"/>
                <a:ea typeface="Osaka" panose="020B0600000000000000" pitchFamily="34" charset="-128"/>
              </a:defRPr>
            </a:lvl6pPr>
            <a:lvl7pPr marL="2971800" indent="-228600" eaLnBrk="0" fontAlgn="base" hangingPunct="0">
              <a:spcBef>
                <a:spcPct val="20000"/>
              </a:spcBef>
              <a:spcAft>
                <a:spcPct val="0"/>
              </a:spcAft>
              <a:buFont typeface="Times" pitchFamily="2" charset="0"/>
              <a:buChar char="•"/>
              <a:defRPr sz="2000">
                <a:solidFill>
                  <a:schemeClr val="tx1"/>
                </a:solidFill>
                <a:latin typeface="Trebuchet MS" panose="020B0703020202090204" pitchFamily="34" charset="0"/>
                <a:ea typeface="Osaka" panose="020B0600000000000000" pitchFamily="34" charset="-128"/>
              </a:defRPr>
            </a:lvl7pPr>
            <a:lvl8pPr marL="3429000" indent="-228600" eaLnBrk="0" fontAlgn="base" hangingPunct="0">
              <a:spcBef>
                <a:spcPct val="20000"/>
              </a:spcBef>
              <a:spcAft>
                <a:spcPct val="0"/>
              </a:spcAft>
              <a:buFont typeface="Times" pitchFamily="2" charset="0"/>
              <a:buChar char="•"/>
              <a:defRPr sz="2000">
                <a:solidFill>
                  <a:schemeClr val="tx1"/>
                </a:solidFill>
                <a:latin typeface="Trebuchet MS" panose="020B0703020202090204" pitchFamily="34" charset="0"/>
                <a:ea typeface="Osaka" panose="020B0600000000000000" pitchFamily="34" charset="-128"/>
              </a:defRPr>
            </a:lvl8pPr>
            <a:lvl9pPr marL="3886200" indent="-228600" eaLnBrk="0" fontAlgn="base" hangingPunct="0">
              <a:spcBef>
                <a:spcPct val="20000"/>
              </a:spcBef>
              <a:spcAft>
                <a:spcPct val="0"/>
              </a:spcAft>
              <a:buFont typeface="Times" pitchFamily="2" charset="0"/>
              <a:buChar char="•"/>
              <a:defRPr sz="2000">
                <a:solidFill>
                  <a:schemeClr val="tx1"/>
                </a:solidFill>
                <a:latin typeface="Trebuchet MS" panose="020B0703020202090204" pitchFamily="34" charset="0"/>
                <a:ea typeface="Osaka" panose="020B0600000000000000" pitchFamily="34" charset="-128"/>
              </a:defRPr>
            </a:lvl9pPr>
          </a:lstStyle>
          <a:p>
            <a:pPr algn="ctr">
              <a:spcBef>
                <a:spcPct val="0"/>
              </a:spcBef>
              <a:buFontTx/>
              <a:buNone/>
            </a:pPr>
            <a:r>
              <a:rPr lang="zh-TW" altLang="en-US" sz="2400" b="1">
                <a:solidFill>
                  <a:srgbClr val="000000"/>
                </a:solidFill>
                <a:latin typeface="Arial" panose="020B0604020202020204" pitchFamily="34" charset="0"/>
                <a:ea typeface="ＭＳ Ｐゴシック" panose="020B0600070205080204" pitchFamily="34" charset="-128"/>
                <a:sym typeface="Arial" panose="020B0604020202020204" pitchFamily="34" charset="0"/>
              </a:rPr>
              <a:t>所有长老	</a:t>
            </a:r>
          </a:p>
          <a:p>
            <a:pPr algn="ctr">
              <a:spcBef>
                <a:spcPct val="0"/>
              </a:spcBef>
              <a:buFontTx/>
              <a:buNone/>
            </a:pPr>
            <a:r>
              <a:rPr lang="zh-TW" altLang="en-US" sz="2400" b="1">
                <a:solidFill>
                  <a:srgbClr val="000000"/>
                </a:solidFill>
                <a:latin typeface="Arial" panose="020B0604020202020204" pitchFamily="34" charset="0"/>
                <a:ea typeface="ＭＳ Ｐゴシック" panose="020B0600070205080204" pitchFamily="34" charset="-128"/>
                <a:sym typeface="Arial" panose="020B0604020202020204" pitchFamily="34" charset="0"/>
              </a:rPr>
              <a:t>教导、保护、领导、服事、见证</a:t>
            </a:r>
          </a:p>
        </p:txBody>
      </p:sp>
      <p:sp>
        <p:nvSpPr>
          <p:cNvPr id="658445" name="Text Box 13">
            <a:extLst>
              <a:ext uri="{FF2B5EF4-FFF2-40B4-BE49-F238E27FC236}">
                <a16:creationId xmlns:a16="http://schemas.microsoft.com/office/drawing/2014/main" id="{8ADFA3DF-E774-324A-AD78-CEC301FCFF3D}"/>
              </a:ext>
            </a:extLst>
          </p:cNvPr>
          <p:cNvSpPr txBox="1">
            <a:spLocks noChangeArrowheads="1"/>
          </p:cNvSpPr>
          <p:nvPr/>
        </p:nvSpPr>
        <p:spPr bwMode="auto">
          <a:xfrm>
            <a:off x="5029200" y="3733800"/>
            <a:ext cx="355600" cy="461963"/>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Times" pitchFamily="2" charset="0"/>
              <a:buChar char="•"/>
              <a:defRPr sz="3200">
                <a:solidFill>
                  <a:schemeClr val="tx1"/>
                </a:solidFill>
                <a:latin typeface="Trebuchet MS" panose="020B0703020202090204" pitchFamily="34" charset="0"/>
                <a:ea typeface="Osaka" panose="020B0600000000000000" pitchFamily="34" charset="-128"/>
              </a:defRPr>
            </a:lvl1pPr>
            <a:lvl2pPr marL="37931725" indent="-37474525">
              <a:spcBef>
                <a:spcPct val="20000"/>
              </a:spcBef>
              <a:buFont typeface="Times" pitchFamily="2" charset="0"/>
              <a:buChar char="•"/>
              <a:defRPr sz="2800">
                <a:solidFill>
                  <a:schemeClr val="tx1"/>
                </a:solidFill>
                <a:latin typeface="Trebuchet MS" panose="020B0703020202090204" pitchFamily="34" charset="0"/>
                <a:ea typeface="Osaka" panose="020B0600000000000000" pitchFamily="34" charset="-128"/>
              </a:defRPr>
            </a:lvl2pPr>
            <a:lvl3pPr marL="1143000" indent="-228600">
              <a:spcBef>
                <a:spcPct val="20000"/>
              </a:spcBef>
              <a:buFont typeface="Times" pitchFamily="2" charset="0"/>
              <a:buChar char="•"/>
              <a:defRPr sz="2400">
                <a:solidFill>
                  <a:schemeClr val="tx1"/>
                </a:solidFill>
                <a:latin typeface="Trebuchet MS" panose="020B0703020202090204" pitchFamily="34" charset="0"/>
                <a:ea typeface="Osaka" panose="020B0600000000000000" pitchFamily="34" charset="-128"/>
              </a:defRPr>
            </a:lvl3pPr>
            <a:lvl4pPr marL="1600200" indent="-228600">
              <a:spcBef>
                <a:spcPct val="20000"/>
              </a:spcBef>
              <a:buFont typeface="Times" pitchFamily="2" charset="0"/>
              <a:buChar char="•"/>
              <a:defRPr sz="2000">
                <a:solidFill>
                  <a:schemeClr val="tx1"/>
                </a:solidFill>
                <a:latin typeface="Trebuchet MS" panose="020B0703020202090204" pitchFamily="34" charset="0"/>
                <a:ea typeface="Osaka" panose="020B0600000000000000" pitchFamily="34" charset="-128"/>
              </a:defRPr>
            </a:lvl4pPr>
            <a:lvl5pPr marL="2057400" indent="-228600">
              <a:spcBef>
                <a:spcPct val="20000"/>
              </a:spcBef>
              <a:buFont typeface="Times" pitchFamily="2" charset="0"/>
              <a:buChar char="•"/>
              <a:defRPr sz="2000">
                <a:solidFill>
                  <a:schemeClr val="tx1"/>
                </a:solidFill>
                <a:latin typeface="Trebuchet MS" panose="020B0703020202090204" pitchFamily="34" charset="0"/>
                <a:ea typeface="Osaka" panose="020B0600000000000000" pitchFamily="34" charset="-128"/>
              </a:defRPr>
            </a:lvl5pPr>
            <a:lvl6pPr marL="2514600" indent="-228600" eaLnBrk="0" fontAlgn="base" hangingPunct="0">
              <a:spcBef>
                <a:spcPct val="20000"/>
              </a:spcBef>
              <a:spcAft>
                <a:spcPct val="0"/>
              </a:spcAft>
              <a:buFont typeface="Times" pitchFamily="2" charset="0"/>
              <a:buChar char="•"/>
              <a:defRPr sz="2000">
                <a:solidFill>
                  <a:schemeClr val="tx1"/>
                </a:solidFill>
                <a:latin typeface="Trebuchet MS" panose="020B0703020202090204" pitchFamily="34" charset="0"/>
                <a:ea typeface="Osaka" panose="020B0600000000000000" pitchFamily="34" charset="-128"/>
              </a:defRPr>
            </a:lvl6pPr>
            <a:lvl7pPr marL="2971800" indent="-228600" eaLnBrk="0" fontAlgn="base" hangingPunct="0">
              <a:spcBef>
                <a:spcPct val="20000"/>
              </a:spcBef>
              <a:spcAft>
                <a:spcPct val="0"/>
              </a:spcAft>
              <a:buFont typeface="Times" pitchFamily="2" charset="0"/>
              <a:buChar char="•"/>
              <a:defRPr sz="2000">
                <a:solidFill>
                  <a:schemeClr val="tx1"/>
                </a:solidFill>
                <a:latin typeface="Trebuchet MS" panose="020B0703020202090204" pitchFamily="34" charset="0"/>
                <a:ea typeface="Osaka" panose="020B0600000000000000" pitchFamily="34" charset="-128"/>
              </a:defRPr>
            </a:lvl7pPr>
            <a:lvl8pPr marL="3429000" indent="-228600" eaLnBrk="0" fontAlgn="base" hangingPunct="0">
              <a:spcBef>
                <a:spcPct val="20000"/>
              </a:spcBef>
              <a:spcAft>
                <a:spcPct val="0"/>
              </a:spcAft>
              <a:buFont typeface="Times" pitchFamily="2" charset="0"/>
              <a:buChar char="•"/>
              <a:defRPr sz="2000">
                <a:solidFill>
                  <a:schemeClr val="tx1"/>
                </a:solidFill>
                <a:latin typeface="Trebuchet MS" panose="020B0703020202090204" pitchFamily="34" charset="0"/>
                <a:ea typeface="Osaka" panose="020B0600000000000000" pitchFamily="34" charset="-128"/>
              </a:defRPr>
            </a:lvl8pPr>
            <a:lvl9pPr marL="3886200" indent="-228600" eaLnBrk="0" fontAlgn="base" hangingPunct="0">
              <a:spcBef>
                <a:spcPct val="20000"/>
              </a:spcBef>
              <a:spcAft>
                <a:spcPct val="0"/>
              </a:spcAft>
              <a:buFont typeface="Times" pitchFamily="2" charset="0"/>
              <a:buChar char="•"/>
              <a:defRPr sz="2000">
                <a:solidFill>
                  <a:schemeClr val="tx1"/>
                </a:solidFill>
                <a:latin typeface="Trebuchet MS" panose="020B0703020202090204" pitchFamily="34" charset="0"/>
                <a:ea typeface="Osaka" panose="020B0600000000000000" pitchFamily="34" charset="-128"/>
              </a:defRPr>
            </a:lvl9pPr>
          </a:lstStyle>
          <a:p>
            <a:pPr algn="ctr">
              <a:spcBef>
                <a:spcPct val="0"/>
              </a:spcBef>
              <a:buFontTx/>
              <a:buNone/>
            </a:pPr>
            <a:r>
              <a:rPr lang="en-US" altLang="en-US" sz="2400" b="1">
                <a:solidFill>
                  <a:srgbClr val="FF0000"/>
                </a:solidFill>
                <a:latin typeface="Arial" panose="020B0604020202020204" pitchFamily="34" charset="0"/>
                <a:ea typeface="ＭＳ Ｐゴシック" panose="020B0600070205080204" pitchFamily="34" charset="-128"/>
                <a:sym typeface="Arial" panose="020B0604020202020204" pitchFamily="34" charset="0"/>
              </a:rPr>
              <a:t>$</a:t>
            </a:r>
          </a:p>
        </p:txBody>
      </p:sp>
      <p:sp>
        <p:nvSpPr>
          <p:cNvPr id="658446" name="Text Box 14">
            <a:extLst>
              <a:ext uri="{FF2B5EF4-FFF2-40B4-BE49-F238E27FC236}">
                <a16:creationId xmlns:a16="http://schemas.microsoft.com/office/drawing/2014/main" id="{F6461865-D6E2-244B-8F11-F566AE2198B2}"/>
              </a:ext>
            </a:extLst>
          </p:cNvPr>
          <p:cNvSpPr txBox="1">
            <a:spLocks noChangeArrowheads="1"/>
          </p:cNvSpPr>
          <p:nvPr/>
        </p:nvSpPr>
        <p:spPr bwMode="auto">
          <a:xfrm>
            <a:off x="3200400" y="2514600"/>
            <a:ext cx="16002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Times" pitchFamily="2" charset="0"/>
              <a:buChar char="•"/>
              <a:defRPr sz="3200">
                <a:solidFill>
                  <a:schemeClr val="tx1"/>
                </a:solidFill>
                <a:latin typeface="Trebuchet MS" panose="020B0703020202090204" pitchFamily="34" charset="0"/>
                <a:ea typeface="Osaka" panose="020B0600000000000000" pitchFamily="34" charset="-128"/>
              </a:defRPr>
            </a:lvl1pPr>
            <a:lvl2pPr marL="742950" indent="-285750">
              <a:spcBef>
                <a:spcPct val="20000"/>
              </a:spcBef>
              <a:buFont typeface="Times" pitchFamily="2" charset="0"/>
              <a:buChar char="•"/>
              <a:defRPr sz="2800">
                <a:solidFill>
                  <a:schemeClr val="tx1"/>
                </a:solidFill>
                <a:latin typeface="Trebuchet MS" panose="020B0703020202090204" pitchFamily="34" charset="0"/>
                <a:ea typeface="Osaka" panose="020B0600000000000000" pitchFamily="34" charset="-128"/>
              </a:defRPr>
            </a:lvl2pPr>
            <a:lvl3pPr marL="1143000" indent="-228600">
              <a:spcBef>
                <a:spcPct val="20000"/>
              </a:spcBef>
              <a:buFont typeface="Times" pitchFamily="2" charset="0"/>
              <a:buChar char="•"/>
              <a:defRPr sz="2400">
                <a:solidFill>
                  <a:schemeClr val="tx1"/>
                </a:solidFill>
                <a:latin typeface="Trebuchet MS" panose="020B0703020202090204" pitchFamily="34" charset="0"/>
                <a:ea typeface="Osaka" panose="020B0600000000000000" pitchFamily="34" charset="-128"/>
              </a:defRPr>
            </a:lvl3pPr>
            <a:lvl4pPr marL="1600200" indent="-228600">
              <a:spcBef>
                <a:spcPct val="20000"/>
              </a:spcBef>
              <a:buFont typeface="Times" pitchFamily="2" charset="0"/>
              <a:buChar char="•"/>
              <a:defRPr sz="2000">
                <a:solidFill>
                  <a:schemeClr val="tx1"/>
                </a:solidFill>
                <a:latin typeface="Trebuchet MS" panose="020B0703020202090204" pitchFamily="34" charset="0"/>
                <a:ea typeface="Osaka" panose="020B0600000000000000" pitchFamily="34" charset="-128"/>
              </a:defRPr>
            </a:lvl4pPr>
            <a:lvl5pPr marL="2057400" indent="-228600">
              <a:spcBef>
                <a:spcPct val="20000"/>
              </a:spcBef>
              <a:buFont typeface="Times" pitchFamily="2" charset="0"/>
              <a:buChar char="•"/>
              <a:defRPr sz="2000">
                <a:solidFill>
                  <a:schemeClr val="tx1"/>
                </a:solidFill>
                <a:latin typeface="Trebuchet MS" panose="020B0703020202090204" pitchFamily="34" charset="0"/>
                <a:ea typeface="Osaka" panose="020B0600000000000000" pitchFamily="34" charset="-128"/>
              </a:defRPr>
            </a:lvl5pPr>
            <a:lvl6pPr marL="2514600" indent="-228600" eaLnBrk="0" fontAlgn="base" hangingPunct="0">
              <a:spcBef>
                <a:spcPct val="20000"/>
              </a:spcBef>
              <a:spcAft>
                <a:spcPct val="0"/>
              </a:spcAft>
              <a:buFont typeface="Times" pitchFamily="2" charset="0"/>
              <a:buChar char="•"/>
              <a:defRPr sz="2000">
                <a:solidFill>
                  <a:schemeClr val="tx1"/>
                </a:solidFill>
                <a:latin typeface="Trebuchet MS" panose="020B0703020202090204" pitchFamily="34" charset="0"/>
                <a:ea typeface="Osaka" panose="020B0600000000000000" pitchFamily="34" charset="-128"/>
              </a:defRPr>
            </a:lvl6pPr>
            <a:lvl7pPr marL="2971800" indent="-228600" eaLnBrk="0" fontAlgn="base" hangingPunct="0">
              <a:spcBef>
                <a:spcPct val="20000"/>
              </a:spcBef>
              <a:spcAft>
                <a:spcPct val="0"/>
              </a:spcAft>
              <a:buFont typeface="Times" pitchFamily="2" charset="0"/>
              <a:buChar char="•"/>
              <a:defRPr sz="2000">
                <a:solidFill>
                  <a:schemeClr val="tx1"/>
                </a:solidFill>
                <a:latin typeface="Trebuchet MS" panose="020B0703020202090204" pitchFamily="34" charset="0"/>
                <a:ea typeface="Osaka" panose="020B0600000000000000" pitchFamily="34" charset="-128"/>
              </a:defRPr>
            </a:lvl7pPr>
            <a:lvl8pPr marL="3429000" indent="-228600" eaLnBrk="0" fontAlgn="base" hangingPunct="0">
              <a:spcBef>
                <a:spcPct val="20000"/>
              </a:spcBef>
              <a:spcAft>
                <a:spcPct val="0"/>
              </a:spcAft>
              <a:buFont typeface="Times" pitchFamily="2" charset="0"/>
              <a:buChar char="•"/>
              <a:defRPr sz="2000">
                <a:solidFill>
                  <a:schemeClr val="tx1"/>
                </a:solidFill>
                <a:latin typeface="Trebuchet MS" panose="020B0703020202090204" pitchFamily="34" charset="0"/>
                <a:ea typeface="Osaka" panose="020B0600000000000000" pitchFamily="34" charset="-128"/>
              </a:defRPr>
            </a:lvl8pPr>
            <a:lvl9pPr marL="3886200" indent="-228600" eaLnBrk="0" fontAlgn="base" hangingPunct="0">
              <a:spcBef>
                <a:spcPct val="20000"/>
              </a:spcBef>
              <a:spcAft>
                <a:spcPct val="0"/>
              </a:spcAft>
              <a:buFont typeface="Times" pitchFamily="2" charset="0"/>
              <a:buChar char="•"/>
              <a:defRPr sz="2000">
                <a:solidFill>
                  <a:schemeClr val="tx1"/>
                </a:solidFill>
                <a:latin typeface="Trebuchet MS" panose="020B0703020202090204" pitchFamily="34" charset="0"/>
                <a:ea typeface="Osaka" panose="020B0600000000000000" pitchFamily="34" charset="-128"/>
              </a:defRPr>
            </a:lvl9pPr>
          </a:lstStyle>
          <a:p>
            <a:pPr algn="ctr">
              <a:spcBef>
                <a:spcPct val="0"/>
              </a:spcBef>
              <a:buFontTx/>
              <a:buNone/>
            </a:pPr>
            <a:r>
              <a:rPr lang="zh-TW" altLang="en-US" sz="2400" b="1" i="1">
                <a:solidFill>
                  <a:srgbClr val="000000"/>
                </a:solidFill>
                <a:latin typeface="Arial" panose="020B0604020202020204" pitchFamily="34" charset="0"/>
                <a:ea typeface="ＭＳ Ｐゴシック" panose="020B0600070205080204" pitchFamily="34" charset="-128"/>
                <a:sym typeface="Arial" panose="020B0604020202020204" pitchFamily="34" charset="0"/>
              </a:rPr>
              <a:t>无领薪或 </a:t>
            </a:r>
            <a:r>
              <a:rPr lang="en-US" altLang="zh-TW" sz="2400" b="1" i="1">
                <a:solidFill>
                  <a:srgbClr val="000000"/>
                </a:solidFill>
                <a:latin typeface="Arial" panose="020B0604020202020204" pitchFamily="34" charset="0"/>
                <a:ea typeface="ＭＳ Ｐゴシック" panose="020B0600070205080204" pitchFamily="34" charset="-128"/>
                <a:sym typeface="Arial" panose="020B0604020202020204" pitchFamily="34" charset="0"/>
              </a:rPr>
              <a:t>$ </a:t>
            </a:r>
            <a:br>
              <a:rPr lang="en-US" altLang="zh-TW" sz="2400" b="1" i="1">
                <a:solidFill>
                  <a:srgbClr val="000000"/>
                </a:solidFill>
                <a:latin typeface="Arial" panose="020B0604020202020204" pitchFamily="34" charset="0"/>
                <a:ea typeface="ＭＳ Ｐゴシック" panose="020B0600070205080204" pitchFamily="34" charset="-128"/>
                <a:sym typeface="Arial" panose="020B0604020202020204" pitchFamily="34" charset="0"/>
              </a:rPr>
            </a:br>
            <a:r>
              <a:rPr lang="zh-TW" altLang="en-US" sz="2400" b="1" i="1">
                <a:solidFill>
                  <a:srgbClr val="000000"/>
                </a:solidFill>
                <a:latin typeface="Arial" panose="020B0604020202020204" pitchFamily="34" charset="0"/>
                <a:ea typeface="ＭＳ Ｐゴシック" panose="020B0600070205080204" pitchFamily="34" charset="-128"/>
                <a:sym typeface="Arial" panose="020B0604020202020204" pitchFamily="34" charset="0"/>
              </a:rPr>
              <a:t>若有需要</a:t>
            </a:r>
          </a:p>
        </p:txBody>
      </p:sp>
      <p:sp>
        <p:nvSpPr>
          <p:cNvPr id="352267" name="Text Box 14">
            <a:extLst>
              <a:ext uri="{FF2B5EF4-FFF2-40B4-BE49-F238E27FC236}">
                <a16:creationId xmlns:a16="http://schemas.microsoft.com/office/drawing/2014/main" id="{8F26F7E1-A496-3B42-BE84-AFFAF1D1058D}"/>
              </a:ext>
            </a:extLst>
          </p:cNvPr>
          <p:cNvSpPr txBox="1">
            <a:spLocks noChangeArrowheads="1"/>
          </p:cNvSpPr>
          <p:nvPr/>
        </p:nvSpPr>
        <p:spPr bwMode="auto">
          <a:xfrm>
            <a:off x="7956550" y="0"/>
            <a:ext cx="1187450" cy="461963"/>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Times" pitchFamily="2" charset="0"/>
              <a:buChar char="•"/>
              <a:defRPr sz="3200">
                <a:solidFill>
                  <a:schemeClr val="tx1"/>
                </a:solidFill>
                <a:latin typeface="Trebuchet MS" panose="020B0703020202090204" pitchFamily="34" charset="0"/>
                <a:ea typeface="Osaka" panose="020B0600000000000000" pitchFamily="34" charset="-128"/>
              </a:defRPr>
            </a:lvl1pPr>
            <a:lvl2pPr marL="37931725" indent="-37474525">
              <a:spcBef>
                <a:spcPct val="20000"/>
              </a:spcBef>
              <a:buFont typeface="Times" pitchFamily="2" charset="0"/>
              <a:buChar char="•"/>
              <a:defRPr sz="2800">
                <a:solidFill>
                  <a:schemeClr val="tx1"/>
                </a:solidFill>
                <a:latin typeface="Trebuchet MS" panose="020B0703020202090204" pitchFamily="34" charset="0"/>
                <a:ea typeface="Osaka" panose="020B0600000000000000" pitchFamily="34" charset="-128"/>
              </a:defRPr>
            </a:lvl2pPr>
            <a:lvl3pPr marL="1143000" indent="-228600">
              <a:spcBef>
                <a:spcPct val="20000"/>
              </a:spcBef>
              <a:buFont typeface="Times" pitchFamily="2" charset="0"/>
              <a:buChar char="•"/>
              <a:defRPr sz="2400">
                <a:solidFill>
                  <a:schemeClr val="tx1"/>
                </a:solidFill>
                <a:latin typeface="Trebuchet MS" panose="020B0703020202090204" pitchFamily="34" charset="0"/>
                <a:ea typeface="Osaka" panose="020B0600000000000000" pitchFamily="34" charset="-128"/>
              </a:defRPr>
            </a:lvl3pPr>
            <a:lvl4pPr marL="1600200" indent="-228600">
              <a:spcBef>
                <a:spcPct val="20000"/>
              </a:spcBef>
              <a:buFont typeface="Times" pitchFamily="2" charset="0"/>
              <a:buChar char="•"/>
              <a:defRPr sz="2000">
                <a:solidFill>
                  <a:schemeClr val="tx1"/>
                </a:solidFill>
                <a:latin typeface="Trebuchet MS" panose="020B0703020202090204" pitchFamily="34" charset="0"/>
                <a:ea typeface="Osaka" panose="020B0600000000000000" pitchFamily="34" charset="-128"/>
              </a:defRPr>
            </a:lvl4pPr>
            <a:lvl5pPr marL="2057400" indent="-228600">
              <a:spcBef>
                <a:spcPct val="20000"/>
              </a:spcBef>
              <a:buFont typeface="Times" pitchFamily="2" charset="0"/>
              <a:buChar char="•"/>
              <a:defRPr sz="2000">
                <a:solidFill>
                  <a:schemeClr val="tx1"/>
                </a:solidFill>
                <a:latin typeface="Trebuchet MS" panose="020B0703020202090204" pitchFamily="34" charset="0"/>
                <a:ea typeface="Osaka" panose="020B0600000000000000" pitchFamily="34" charset="-128"/>
              </a:defRPr>
            </a:lvl5pPr>
            <a:lvl6pPr marL="2514600" indent="-228600" eaLnBrk="0" fontAlgn="base" hangingPunct="0">
              <a:spcBef>
                <a:spcPct val="20000"/>
              </a:spcBef>
              <a:spcAft>
                <a:spcPct val="0"/>
              </a:spcAft>
              <a:buFont typeface="Times" pitchFamily="2" charset="0"/>
              <a:buChar char="•"/>
              <a:defRPr sz="2000">
                <a:solidFill>
                  <a:schemeClr val="tx1"/>
                </a:solidFill>
                <a:latin typeface="Trebuchet MS" panose="020B0703020202090204" pitchFamily="34" charset="0"/>
                <a:ea typeface="Osaka" panose="020B0600000000000000" pitchFamily="34" charset="-128"/>
              </a:defRPr>
            </a:lvl6pPr>
            <a:lvl7pPr marL="2971800" indent="-228600" eaLnBrk="0" fontAlgn="base" hangingPunct="0">
              <a:spcBef>
                <a:spcPct val="20000"/>
              </a:spcBef>
              <a:spcAft>
                <a:spcPct val="0"/>
              </a:spcAft>
              <a:buFont typeface="Times" pitchFamily="2" charset="0"/>
              <a:buChar char="•"/>
              <a:defRPr sz="2000">
                <a:solidFill>
                  <a:schemeClr val="tx1"/>
                </a:solidFill>
                <a:latin typeface="Trebuchet MS" panose="020B0703020202090204" pitchFamily="34" charset="0"/>
                <a:ea typeface="Osaka" panose="020B0600000000000000" pitchFamily="34" charset="-128"/>
              </a:defRPr>
            </a:lvl7pPr>
            <a:lvl8pPr marL="3429000" indent="-228600" eaLnBrk="0" fontAlgn="base" hangingPunct="0">
              <a:spcBef>
                <a:spcPct val="20000"/>
              </a:spcBef>
              <a:spcAft>
                <a:spcPct val="0"/>
              </a:spcAft>
              <a:buFont typeface="Times" pitchFamily="2" charset="0"/>
              <a:buChar char="•"/>
              <a:defRPr sz="2000">
                <a:solidFill>
                  <a:schemeClr val="tx1"/>
                </a:solidFill>
                <a:latin typeface="Trebuchet MS" panose="020B0703020202090204" pitchFamily="34" charset="0"/>
                <a:ea typeface="Osaka" panose="020B0600000000000000" pitchFamily="34" charset="-128"/>
              </a:defRPr>
            </a:lvl8pPr>
            <a:lvl9pPr marL="3886200" indent="-228600" eaLnBrk="0" fontAlgn="base" hangingPunct="0">
              <a:spcBef>
                <a:spcPct val="20000"/>
              </a:spcBef>
              <a:spcAft>
                <a:spcPct val="0"/>
              </a:spcAft>
              <a:buFont typeface="Times" pitchFamily="2" charset="0"/>
              <a:buChar char="•"/>
              <a:defRPr sz="2000">
                <a:solidFill>
                  <a:schemeClr val="tx1"/>
                </a:solidFill>
                <a:latin typeface="Trebuchet MS" panose="020B0703020202090204" pitchFamily="34" charset="0"/>
                <a:ea typeface="Osaka" panose="020B0600000000000000" pitchFamily="34" charset="-128"/>
              </a:defRPr>
            </a:lvl9pPr>
          </a:lstStyle>
          <a:p>
            <a:pPr algn="ctr" eaLnBrk="1" hangingPunct="1">
              <a:spcBef>
                <a:spcPct val="0"/>
              </a:spcBef>
              <a:buFontTx/>
              <a:buNone/>
            </a:pPr>
            <a:r>
              <a:rPr lang="en-US" altLang="en-US" sz="2400" b="1">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Arial" panose="020B0604020202020204" pitchFamily="34" charset="0"/>
              </a:rPr>
              <a:t>236b</a:t>
            </a:r>
          </a:p>
        </p:txBody>
      </p:sp>
      <p:sp>
        <p:nvSpPr>
          <p:cNvPr id="352268" name="TextBox 16">
            <a:extLst>
              <a:ext uri="{FF2B5EF4-FFF2-40B4-BE49-F238E27FC236}">
                <a16:creationId xmlns:a16="http://schemas.microsoft.com/office/drawing/2014/main" id="{9D1DE4DF-CED1-E84D-A191-5417EAAF7F1A}"/>
              </a:ext>
            </a:extLst>
          </p:cNvPr>
          <p:cNvSpPr txBox="1">
            <a:spLocks noChangeArrowheads="1"/>
          </p:cNvSpPr>
          <p:nvPr/>
        </p:nvSpPr>
        <p:spPr bwMode="auto">
          <a:xfrm>
            <a:off x="76200" y="990600"/>
            <a:ext cx="3048000" cy="501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Times" pitchFamily="2" charset="0"/>
              <a:buChar char="•"/>
              <a:defRPr sz="3200">
                <a:solidFill>
                  <a:schemeClr val="tx1"/>
                </a:solidFill>
                <a:latin typeface="Trebuchet MS" panose="020B0703020202090204" pitchFamily="34" charset="0"/>
                <a:ea typeface="Osaka" panose="020B0600000000000000" pitchFamily="34" charset="-128"/>
              </a:defRPr>
            </a:lvl1pPr>
            <a:lvl2pPr marL="742950" indent="-285750">
              <a:spcBef>
                <a:spcPct val="20000"/>
              </a:spcBef>
              <a:buFont typeface="Times" pitchFamily="2" charset="0"/>
              <a:buChar char="•"/>
              <a:defRPr sz="2800">
                <a:solidFill>
                  <a:schemeClr val="tx1"/>
                </a:solidFill>
                <a:latin typeface="Trebuchet MS" panose="020B0703020202090204" pitchFamily="34" charset="0"/>
                <a:ea typeface="Osaka" panose="020B0600000000000000" pitchFamily="34" charset="-128"/>
              </a:defRPr>
            </a:lvl2pPr>
            <a:lvl3pPr marL="1143000" indent="-228600">
              <a:spcBef>
                <a:spcPct val="20000"/>
              </a:spcBef>
              <a:buFont typeface="Times" pitchFamily="2" charset="0"/>
              <a:buChar char="•"/>
              <a:defRPr sz="2400">
                <a:solidFill>
                  <a:schemeClr val="tx1"/>
                </a:solidFill>
                <a:latin typeface="Trebuchet MS" panose="020B0703020202090204" pitchFamily="34" charset="0"/>
                <a:ea typeface="Osaka" panose="020B0600000000000000" pitchFamily="34" charset="-128"/>
              </a:defRPr>
            </a:lvl3pPr>
            <a:lvl4pPr marL="1600200" indent="-228600">
              <a:spcBef>
                <a:spcPct val="20000"/>
              </a:spcBef>
              <a:buFont typeface="Times" pitchFamily="2" charset="0"/>
              <a:buChar char="•"/>
              <a:defRPr sz="2000">
                <a:solidFill>
                  <a:schemeClr val="tx1"/>
                </a:solidFill>
                <a:latin typeface="Trebuchet MS" panose="020B0703020202090204" pitchFamily="34" charset="0"/>
                <a:ea typeface="Osaka" panose="020B0600000000000000" pitchFamily="34" charset="-128"/>
              </a:defRPr>
            </a:lvl4pPr>
            <a:lvl5pPr marL="2057400" indent="-228600">
              <a:spcBef>
                <a:spcPct val="20000"/>
              </a:spcBef>
              <a:buFont typeface="Times" pitchFamily="2" charset="0"/>
              <a:buChar char="•"/>
              <a:defRPr sz="2000">
                <a:solidFill>
                  <a:schemeClr val="tx1"/>
                </a:solidFill>
                <a:latin typeface="Trebuchet MS" panose="020B0703020202090204" pitchFamily="34" charset="0"/>
                <a:ea typeface="Osaka" panose="020B0600000000000000" pitchFamily="34" charset="-128"/>
              </a:defRPr>
            </a:lvl5pPr>
            <a:lvl6pPr marL="2514600" indent="-228600" eaLnBrk="0" fontAlgn="base" hangingPunct="0">
              <a:spcBef>
                <a:spcPct val="20000"/>
              </a:spcBef>
              <a:spcAft>
                <a:spcPct val="0"/>
              </a:spcAft>
              <a:buFont typeface="Times" pitchFamily="2" charset="0"/>
              <a:buChar char="•"/>
              <a:defRPr sz="2000">
                <a:solidFill>
                  <a:schemeClr val="tx1"/>
                </a:solidFill>
                <a:latin typeface="Trebuchet MS" panose="020B0703020202090204" pitchFamily="34" charset="0"/>
                <a:ea typeface="Osaka" panose="020B0600000000000000" pitchFamily="34" charset="-128"/>
              </a:defRPr>
            </a:lvl6pPr>
            <a:lvl7pPr marL="2971800" indent="-228600" eaLnBrk="0" fontAlgn="base" hangingPunct="0">
              <a:spcBef>
                <a:spcPct val="20000"/>
              </a:spcBef>
              <a:spcAft>
                <a:spcPct val="0"/>
              </a:spcAft>
              <a:buFont typeface="Times" pitchFamily="2" charset="0"/>
              <a:buChar char="•"/>
              <a:defRPr sz="2000">
                <a:solidFill>
                  <a:schemeClr val="tx1"/>
                </a:solidFill>
                <a:latin typeface="Trebuchet MS" panose="020B0703020202090204" pitchFamily="34" charset="0"/>
                <a:ea typeface="Osaka" panose="020B0600000000000000" pitchFamily="34" charset="-128"/>
              </a:defRPr>
            </a:lvl7pPr>
            <a:lvl8pPr marL="3429000" indent="-228600" eaLnBrk="0" fontAlgn="base" hangingPunct="0">
              <a:spcBef>
                <a:spcPct val="20000"/>
              </a:spcBef>
              <a:spcAft>
                <a:spcPct val="0"/>
              </a:spcAft>
              <a:buFont typeface="Times" pitchFamily="2" charset="0"/>
              <a:buChar char="•"/>
              <a:defRPr sz="2000">
                <a:solidFill>
                  <a:schemeClr val="tx1"/>
                </a:solidFill>
                <a:latin typeface="Trebuchet MS" panose="020B0703020202090204" pitchFamily="34" charset="0"/>
                <a:ea typeface="Osaka" panose="020B0600000000000000" pitchFamily="34" charset="-128"/>
              </a:defRPr>
            </a:lvl8pPr>
            <a:lvl9pPr marL="3886200" indent="-228600" eaLnBrk="0" fontAlgn="base" hangingPunct="0">
              <a:spcBef>
                <a:spcPct val="20000"/>
              </a:spcBef>
              <a:spcAft>
                <a:spcPct val="0"/>
              </a:spcAft>
              <a:buFont typeface="Times" pitchFamily="2" charset="0"/>
              <a:buChar char="•"/>
              <a:defRPr sz="2000">
                <a:solidFill>
                  <a:schemeClr val="tx1"/>
                </a:solidFill>
                <a:latin typeface="Trebuchet MS" panose="020B0703020202090204" pitchFamily="34" charset="0"/>
                <a:ea typeface="Osaka" panose="020B0600000000000000" pitchFamily="34" charset="-128"/>
              </a:defRPr>
            </a:lvl9pPr>
          </a:lstStyle>
          <a:p>
            <a:pPr eaLnBrk="1" hangingPunct="1">
              <a:spcBef>
                <a:spcPct val="0"/>
              </a:spcBef>
              <a:buFontTx/>
              <a:buNone/>
            </a:pPr>
            <a:r>
              <a:rPr lang="zh-TW" altLang="en-US" sz="4000" b="1">
                <a:solidFill>
                  <a:srgbClr val="000000"/>
                </a:solidFill>
                <a:latin typeface="Arial" panose="020B0604020202020204" pitchFamily="34" charset="0"/>
                <a:ea typeface="ＭＳ Ｐゴシック" panose="020B0600070205080204" pitchFamily="34" charset="-128"/>
                <a:sym typeface="Arial" panose="020B0604020202020204" pitchFamily="34" charset="0"/>
              </a:rPr>
              <a:t>「那善于管理教会的长老，</a:t>
            </a:r>
            <a:r>
              <a:rPr lang="zh-TW" altLang="en-US" sz="4000" b="1">
                <a:solidFill>
                  <a:srgbClr val="FF0000"/>
                </a:solidFill>
                <a:latin typeface="Arial" panose="020B0604020202020204" pitchFamily="34" charset="0"/>
                <a:ea typeface="ＭＳ Ｐゴシック" panose="020B0600070205080204" pitchFamily="34" charset="-128"/>
                <a:sym typeface="Arial" panose="020B0604020202020204" pitchFamily="34" charset="0"/>
              </a:rPr>
              <a:t>当以为配受加倍的敬奉</a:t>
            </a:r>
            <a:r>
              <a:rPr lang="zh-TW" altLang="en-US" sz="4000" b="1">
                <a:solidFill>
                  <a:srgbClr val="000000"/>
                </a:solidFill>
                <a:latin typeface="Arial" panose="020B0604020202020204" pitchFamily="34" charset="0"/>
                <a:ea typeface="ＭＳ Ｐゴシック" panose="020B0600070205080204" pitchFamily="34" charset="-128"/>
                <a:sym typeface="Arial" panose="020B0604020202020204" pitchFamily="34" charset="0"/>
              </a:rPr>
              <a:t>，那劳苦传道教导人的，更当如此。」（提前</a:t>
            </a:r>
            <a:r>
              <a:rPr lang="en-US" altLang="zh-TW" sz="4000" b="1">
                <a:solidFill>
                  <a:srgbClr val="000000"/>
                </a:solidFill>
                <a:latin typeface="Arial" panose="020B0604020202020204" pitchFamily="34" charset="0"/>
                <a:ea typeface="ＭＳ Ｐゴシック" panose="020B0600070205080204" pitchFamily="34" charset="-128"/>
                <a:sym typeface="Arial" panose="020B0604020202020204" pitchFamily="34" charset="0"/>
              </a:rPr>
              <a:t>5:17</a:t>
            </a:r>
            <a:r>
              <a:rPr lang="zh-TW" altLang="en-US" sz="4000" b="1">
                <a:solidFill>
                  <a:srgbClr val="000000"/>
                </a:solidFill>
                <a:latin typeface="Arial" panose="020B0604020202020204" pitchFamily="34" charset="0"/>
                <a:ea typeface="ＭＳ Ｐゴシック" panose="020B0600070205080204" pitchFamily="34" charset="-128"/>
                <a:sym typeface="Arial" panose="020B0604020202020204"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658435"/>
                                        </p:tgtEl>
                                        <p:attrNameLst>
                                          <p:attrName>style.visibility</p:attrName>
                                        </p:attrNameLst>
                                      </p:cBhvr>
                                      <p:to>
                                        <p:strVal val="visible"/>
                                      </p:to>
                                    </p:set>
                                    <p:anim calcmode="lin" valueType="num">
                                      <p:cBhvr>
                                        <p:cTn id="7" dur="1000" fill="hold"/>
                                        <p:tgtEl>
                                          <p:spTgt spid="658435"/>
                                        </p:tgtEl>
                                        <p:attrNameLst>
                                          <p:attrName>ppt_w</p:attrName>
                                        </p:attrNameLst>
                                      </p:cBhvr>
                                      <p:tavLst>
                                        <p:tav tm="0">
                                          <p:val>
                                            <p:strVal val="#ppt_w+.3"/>
                                          </p:val>
                                        </p:tav>
                                        <p:tav tm="100000">
                                          <p:val>
                                            <p:strVal val="#ppt_w"/>
                                          </p:val>
                                        </p:tav>
                                      </p:tavLst>
                                    </p:anim>
                                    <p:anim calcmode="lin" valueType="num">
                                      <p:cBhvr>
                                        <p:cTn id="8" dur="1000" fill="hold"/>
                                        <p:tgtEl>
                                          <p:spTgt spid="658435"/>
                                        </p:tgtEl>
                                        <p:attrNameLst>
                                          <p:attrName>ppt_h</p:attrName>
                                        </p:attrNameLst>
                                      </p:cBhvr>
                                      <p:tavLst>
                                        <p:tav tm="0">
                                          <p:val>
                                            <p:strVal val="#ppt_h"/>
                                          </p:val>
                                        </p:tav>
                                        <p:tav tm="100000">
                                          <p:val>
                                            <p:strVal val="#ppt_h"/>
                                          </p:val>
                                        </p:tav>
                                      </p:tavLst>
                                    </p:anim>
                                    <p:animEffect transition="in" filter="fade">
                                      <p:cBhvr>
                                        <p:cTn id="9" dur="1000"/>
                                        <p:tgtEl>
                                          <p:spTgt spid="658435"/>
                                        </p:tgtEl>
                                      </p:cBhvr>
                                    </p:animEffect>
                                  </p:childTnLst>
                                </p:cTn>
                              </p:par>
                            </p:childTnLst>
                          </p:cTn>
                        </p:par>
                        <p:par>
                          <p:cTn id="10" fill="hold" nodeType="afterGroup">
                            <p:stCondLst>
                              <p:cond delay="1000"/>
                            </p:stCondLst>
                            <p:childTnLst>
                              <p:par>
                                <p:cTn id="11" presetID="50" presetClass="entr" presetSubtype="0" decel="100000" fill="hold" grpId="0" nodeType="afterEffect">
                                  <p:stCondLst>
                                    <p:cond delay="0"/>
                                  </p:stCondLst>
                                  <p:childTnLst>
                                    <p:set>
                                      <p:cBhvr>
                                        <p:cTn id="12" dur="1" fill="hold">
                                          <p:stCondLst>
                                            <p:cond delay="0"/>
                                          </p:stCondLst>
                                        </p:cTn>
                                        <p:tgtEl>
                                          <p:spTgt spid="658444"/>
                                        </p:tgtEl>
                                        <p:attrNameLst>
                                          <p:attrName>style.visibility</p:attrName>
                                        </p:attrNameLst>
                                      </p:cBhvr>
                                      <p:to>
                                        <p:strVal val="visible"/>
                                      </p:to>
                                    </p:set>
                                    <p:anim calcmode="lin" valueType="num">
                                      <p:cBhvr>
                                        <p:cTn id="13" dur="1000" fill="hold"/>
                                        <p:tgtEl>
                                          <p:spTgt spid="658444"/>
                                        </p:tgtEl>
                                        <p:attrNameLst>
                                          <p:attrName>ppt_w</p:attrName>
                                        </p:attrNameLst>
                                      </p:cBhvr>
                                      <p:tavLst>
                                        <p:tav tm="0">
                                          <p:val>
                                            <p:strVal val="#ppt_w+.3"/>
                                          </p:val>
                                        </p:tav>
                                        <p:tav tm="100000">
                                          <p:val>
                                            <p:strVal val="#ppt_w"/>
                                          </p:val>
                                        </p:tav>
                                      </p:tavLst>
                                    </p:anim>
                                    <p:anim calcmode="lin" valueType="num">
                                      <p:cBhvr>
                                        <p:cTn id="14" dur="1000" fill="hold"/>
                                        <p:tgtEl>
                                          <p:spTgt spid="658444"/>
                                        </p:tgtEl>
                                        <p:attrNameLst>
                                          <p:attrName>ppt_h</p:attrName>
                                        </p:attrNameLst>
                                      </p:cBhvr>
                                      <p:tavLst>
                                        <p:tav tm="0">
                                          <p:val>
                                            <p:strVal val="#ppt_h"/>
                                          </p:val>
                                        </p:tav>
                                        <p:tav tm="100000">
                                          <p:val>
                                            <p:strVal val="#ppt_h"/>
                                          </p:val>
                                        </p:tav>
                                      </p:tavLst>
                                    </p:anim>
                                    <p:animEffect transition="in" filter="fade">
                                      <p:cBhvr>
                                        <p:cTn id="15" dur="1000"/>
                                        <p:tgtEl>
                                          <p:spTgt spid="658444"/>
                                        </p:tgtEl>
                                      </p:cBhvr>
                                    </p:animEffect>
                                  </p:childTnLst>
                                </p:cTn>
                              </p:par>
                            </p:childTnLst>
                          </p:cTn>
                        </p:par>
                        <p:par>
                          <p:cTn id="16" fill="hold" nodeType="afterGroup">
                            <p:stCondLst>
                              <p:cond delay="2000"/>
                            </p:stCondLst>
                            <p:childTnLst>
                              <p:par>
                                <p:cTn id="17" presetID="50" presetClass="entr" presetSubtype="0" decel="100000" fill="hold" grpId="0" nodeType="afterEffect">
                                  <p:stCondLst>
                                    <p:cond delay="0"/>
                                  </p:stCondLst>
                                  <p:childTnLst>
                                    <p:set>
                                      <p:cBhvr>
                                        <p:cTn id="18" dur="1" fill="hold">
                                          <p:stCondLst>
                                            <p:cond delay="0"/>
                                          </p:stCondLst>
                                        </p:cTn>
                                        <p:tgtEl>
                                          <p:spTgt spid="658446"/>
                                        </p:tgtEl>
                                        <p:attrNameLst>
                                          <p:attrName>style.visibility</p:attrName>
                                        </p:attrNameLst>
                                      </p:cBhvr>
                                      <p:to>
                                        <p:strVal val="visible"/>
                                      </p:to>
                                    </p:set>
                                    <p:anim calcmode="lin" valueType="num">
                                      <p:cBhvr>
                                        <p:cTn id="19" dur="1000" fill="hold"/>
                                        <p:tgtEl>
                                          <p:spTgt spid="658446"/>
                                        </p:tgtEl>
                                        <p:attrNameLst>
                                          <p:attrName>ppt_w</p:attrName>
                                        </p:attrNameLst>
                                      </p:cBhvr>
                                      <p:tavLst>
                                        <p:tav tm="0">
                                          <p:val>
                                            <p:strVal val="#ppt_w+.3"/>
                                          </p:val>
                                        </p:tav>
                                        <p:tav tm="100000">
                                          <p:val>
                                            <p:strVal val="#ppt_w"/>
                                          </p:val>
                                        </p:tav>
                                      </p:tavLst>
                                    </p:anim>
                                    <p:anim calcmode="lin" valueType="num">
                                      <p:cBhvr>
                                        <p:cTn id="20" dur="1000" fill="hold"/>
                                        <p:tgtEl>
                                          <p:spTgt spid="658446"/>
                                        </p:tgtEl>
                                        <p:attrNameLst>
                                          <p:attrName>ppt_h</p:attrName>
                                        </p:attrNameLst>
                                      </p:cBhvr>
                                      <p:tavLst>
                                        <p:tav tm="0">
                                          <p:val>
                                            <p:strVal val="#ppt_h"/>
                                          </p:val>
                                        </p:tav>
                                        <p:tav tm="100000">
                                          <p:val>
                                            <p:strVal val="#ppt_h"/>
                                          </p:val>
                                        </p:tav>
                                      </p:tavLst>
                                    </p:anim>
                                    <p:animEffect transition="in" filter="fade">
                                      <p:cBhvr>
                                        <p:cTn id="21" dur="1000"/>
                                        <p:tgtEl>
                                          <p:spTgt spid="658446"/>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50" presetClass="entr" presetSubtype="0" decel="100000" fill="hold" grpId="0" nodeType="clickEffect">
                                  <p:stCondLst>
                                    <p:cond delay="0"/>
                                  </p:stCondLst>
                                  <p:childTnLst>
                                    <p:set>
                                      <p:cBhvr>
                                        <p:cTn id="25" dur="1" fill="hold">
                                          <p:stCondLst>
                                            <p:cond delay="0"/>
                                          </p:stCondLst>
                                        </p:cTn>
                                        <p:tgtEl>
                                          <p:spTgt spid="658442"/>
                                        </p:tgtEl>
                                        <p:attrNameLst>
                                          <p:attrName>style.visibility</p:attrName>
                                        </p:attrNameLst>
                                      </p:cBhvr>
                                      <p:to>
                                        <p:strVal val="visible"/>
                                      </p:to>
                                    </p:set>
                                    <p:anim calcmode="lin" valueType="num">
                                      <p:cBhvr>
                                        <p:cTn id="26" dur="1000" fill="hold"/>
                                        <p:tgtEl>
                                          <p:spTgt spid="658442"/>
                                        </p:tgtEl>
                                        <p:attrNameLst>
                                          <p:attrName>ppt_w</p:attrName>
                                        </p:attrNameLst>
                                      </p:cBhvr>
                                      <p:tavLst>
                                        <p:tav tm="0">
                                          <p:val>
                                            <p:strVal val="#ppt_w+.3"/>
                                          </p:val>
                                        </p:tav>
                                        <p:tav tm="100000">
                                          <p:val>
                                            <p:strVal val="#ppt_w"/>
                                          </p:val>
                                        </p:tav>
                                      </p:tavLst>
                                    </p:anim>
                                    <p:anim calcmode="lin" valueType="num">
                                      <p:cBhvr>
                                        <p:cTn id="27" dur="1000" fill="hold"/>
                                        <p:tgtEl>
                                          <p:spTgt spid="658442"/>
                                        </p:tgtEl>
                                        <p:attrNameLst>
                                          <p:attrName>ppt_h</p:attrName>
                                        </p:attrNameLst>
                                      </p:cBhvr>
                                      <p:tavLst>
                                        <p:tav tm="0">
                                          <p:val>
                                            <p:strVal val="#ppt_h"/>
                                          </p:val>
                                        </p:tav>
                                        <p:tav tm="100000">
                                          <p:val>
                                            <p:strVal val="#ppt_h"/>
                                          </p:val>
                                        </p:tav>
                                      </p:tavLst>
                                    </p:anim>
                                    <p:animEffect transition="in" filter="fade">
                                      <p:cBhvr>
                                        <p:cTn id="28" dur="1000"/>
                                        <p:tgtEl>
                                          <p:spTgt spid="658442"/>
                                        </p:tgtEl>
                                      </p:cBhvr>
                                    </p:animEffect>
                                  </p:childTnLst>
                                </p:cTn>
                              </p:par>
                            </p:childTnLst>
                          </p:cTn>
                        </p:par>
                        <p:par>
                          <p:cTn id="29" fill="hold" nodeType="afterGroup">
                            <p:stCondLst>
                              <p:cond delay="2000"/>
                            </p:stCondLst>
                            <p:childTnLst>
                              <p:par>
                                <p:cTn id="30" presetID="50" presetClass="entr" presetSubtype="0" decel="100000" fill="hold" grpId="0" nodeType="afterEffect">
                                  <p:stCondLst>
                                    <p:cond delay="0"/>
                                  </p:stCondLst>
                                  <p:childTnLst>
                                    <p:set>
                                      <p:cBhvr>
                                        <p:cTn id="31" dur="1" fill="hold">
                                          <p:stCondLst>
                                            <p:cond delay="0"/>
                                          </p:stCondLst>
                                        </p:cTn>
                                        <p:tgtEl>
                                          <p:spTgt spid="658441"/>
                                        </p:tgtEl>
                                        <p:attrNameLst>
                                          <p:attrName>style.visibility</p:attrName>
                                        </p:attrNameLst>
                                      </p:cBhvr>
                                      <p:to>
                                        <p:strVal val="visible"/>
                                      </p:to>
                                    </p:set>
                                    <p:anim calcmode="lin" valueType="num">
                                      <p:cBhvr>
                                        <p:cTn id="32" dur="1000" fill="hold"/>
                                        <p:tgtEl>
                                          <p:spTgt spid="658441"/>
                                        </p:tgtEl>
                                        <p:attrNameLst>
                                          <p:attrName>ppt_w</p:attrName>
                                        </p:attrNameLst>
                                      </p:cBhvr>
                                      <p:tavLst>
                                        <p:tav tm="0">
                                          <p:val>
                                            <p:strVal val="#ppt_w+.3"/>
                                          </p:val>
                                        </p:tav>
                                        <p:tav tm="100000">
                                          <p:val>
                                            <p:strVal val="#ppt_w"/>
                                          </p:val>
                                        </p:tav>
                                      </p:tavLst>
                                    </p:anim>
                                    <p:anim calcmode="lin" valueType="num">
                                      <p:cBhvr>
                                        <p:cTn id="33" dur="1000" fill="hold"/>
                                        <p:tgtEl>
                                          <p:spTgt spid="658441"/>
                                        </p:tgtEl>
                                        <p:attrNameLst>
                                          <p:attrName>ppt_h</p:attrName>
                                        </p:attrNameLst>
                                      </p:cBhvr>
                                      <p:tavLst>
                                        <p:tav tm="0">
                                          <p:val>
                                            <p:strVal val="#ppt_h"/>
                                          </p:val>
                                        </p:tav>
                                        <p:tav tm="100000">
                                          <p:val>
                                            <p:strVal val="#ppt_h"/>
                                          </p:val>
                                        </p:tav>
                                      </p:tavLst>
                                    </p:anim>
                                    <p:animEffect transition="in" filter="fade">
                                      <p:cBhvr>
                                        <p:cTn id="34" dur="1000"/>
                                        <p:tgtEl>
                                          <p:spTgt spid="658441"/>
                                        </p:tgtEl>
                                      </p:cBhvr>
                                    </p:animEffect>
                                  </p:childTnLst>
                                </p:cTn>
                              </p:par>
                            </p:childTnLst>
                          </p:cTn>
                        </p:par>
                        <p:par>
                          <p:cTn id="35" fill="hold" nodeType="afterGroup">
                            <p:stCondLst>
                              <p:cond delay="4000"/>
                            </p:stCondLst>
                            <p:childTnLst>
                              <p:par>
                                <p:cTn id="36" presetID="50" presetClass="entr" presetSubtype="0" decel="100000" fill="hold" grpId="0" nodeType="afterEffect">
                                  <p:stCondLst>
                                    <p:cond delay="0"/>
                                  </p:stCondLst>
                                  <p:childTnLst>
                                    <p:set>
                                      <p:cBhvr>
                                        <p:cTn id="37" dur="1" fill="hold">
                                          <p:stCondLst>
                                            <p:cond delay="0"/>
                                          </p:stCondLst>
                                        </p:cTn>
                                        <p:tgtEl>
                                          <p:spTgt spid="658445"/>
                                        </p:tgtEl>
                                        <p:attrNameLst>
                                          <p:attrName>style.visibility</p:attrName>
                                        </p:attrNameLst>
                                      </p:cBhvr>
                                      <p:to>
                                        <p:strVal val="visible"/>
                                      </p:to>
                                    </p:set>
                                    <p:anim calcmode="lin" valueType="num">
                                      <p:cBhvr>
                                        <p:cTn id="38" dur="1000" fill="hold"/>
                                        <p:tgtEl>
                                          <p:spTgt spid="658445"/>
                                        </p:tgtEl>
                                        <p:attrNameLst>
                                          <p:attrName>ppt_w</p:attrName>
                                        </p:attrNameLst>
                                      </p:cBhvr>
                                      <p:tavLst>
                                        <p:tav tm="0">
                                          <p:val>
                                            <p:strVal val="#ppt_w+.3"/>
                                          </p:val>
                                        </p:tav>
                                        <p:tav tm="100000">
                                          <p:val>
                                            <p:strVal val="#ppt_w"/>
                                          </p:val>
                                        </p:tav>
                                      </p:tavLst>
                                    </p:anim>
                                    <p:anim calcmode="lin" valueType="num">
                                      <p:cBhvr>
                                        <p:cTn id="39" dur="1000" fill="hold"/>
                                        <p:tgtEl>
                                          <p:spTgt spid="658445"/>
                                        </p:tgtEl>
                                        <p:attrNameLst>
                                          <p:attrName>ppt_h</p:attrName>
                                        </p:attrNameLst>
                                      </p:cBhvr>
                                      <p:tavLst>
                                        <p:tav tm="0">
                                          <p:val>
                                            <p:strVal val="#ppt_h"/>
                                          </p:val>
                                        </p:tav>
                                        <p:tav tm="100000">
                                          <p:val>
                                            <p:strVal val="#ppt_h"/>
                                          </p:val>
                                        </p:tav>
                                      </p:tavLst>
                                    </p:anim>
                                    <p:animEffect transition="in" filter="fade">
                                      <p:cBhvr>
                                        <p:cTn id="40" dur="1000"/>
                                        <p:tgtEl>
                                          <p:spTgt spid="658445"/>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50" presetClass="entr" presetSubtype="0" decel="100000" fill="hold" grpId="0" nodeType="clickEffect">
                                  <p:stCondLst>
                                    <p:cond delay="0"/>
                                  </p:stCondLst>
                                  <p:childTnLst>
                                    <p:set>
                                      <p:cBhvr>
                                        <p:cTn id="44" dur="1" fill="hold">
                                          <p:stCondLst>
                                            <p:cond delay="0"/>
                                          </p:stCondLst>
                                        </p:cTn>
                                        <p:tgtEl>
                                          <p:spTgt spid="658439"/>
                                        </p:tgtEl>
                                        <p:attrNameLst>
                                          <p:attrName>style.visibility</p:attrName>
                                        </p:attrNameLst>
                                      </p:cBhvr>
                                      <p:to>
                                        <p:strVal val="visible"/>
                                      </p:to>
                                    </p:set>
                                    <p:anim calcmode="lin" valueType="num">
                                      <p:cBhvr>
                                        <p:cTn id="45" dur="1000" fill="hold"/>
                                        <p:tgtEl>
                                          <p:spTgt spid="658439"/>
                                        </p:tgtEl>
                                        <p:attrNameLst>
                                          <p:attrName>ppt_w</p:attrName>
                                        </p:attrNameLst>
                                      </p:cBhvr>
                                      <p:tavLst>
                                        <p:tav tm="0">
                                          <p:val>
                                            <p:strVal val="#ppt_w+.3"/>
                                          </p:val>
                                        </p:tav>
                                        <p:tav tm="100000">
                                          <p:val>
                                            <p:strVal val="#ppt_w"/>
                                          </p:val>
                                        </p:tav>
                                      </p:tavLst>
                                    </p:anim>
                                    <p:anim calcmode="lin" valueType="num">
                                      <p:cBhvr>
                                        <p:cTn id="46" dur="1000" fill="hold"/>
                                        <p:tgtEl>
                                          <p:spTgt spid="658439"/>
                                        </p:tgtEl>
                                        <p:attrNameLst>
                                          <p:attrName>ppt_h</p:attrName>
                                        </p:attrNameLst>
                                      </p:cBhvr>
                                      <p:tavLst>
                                        <p:tav tm="0">
                                          <p:val>
                                            <p:strVal val="#ppt_h"/>
                                          </p:val>
                                        </p:tav>
                                        <p:tav tm="100000">
                                          <p:val>
                                            <p:strVal val="#ppt_h"/>
                                          </p:val>
                                        </p:tav>
                                      </p:tavLst>
                                    </p:anim>
                                    <p:animEffect transition="in" filter="fade">
                                      <p:cBhvr>
                                        <p:cTn id="47" dur="1000"/>
                                        <p:tgtEl>
                                          <p:spTgt spid="658439"/>
                                        </p:tgtEl>
                                      </p:cBhvr>
                                    </p:animEffect>
                                  </p:childTnLst>
                                </p:cTn>
                              </p:par>
                            </p:childTnLst>
                          </p:cTn>
                        </p:par>
                        <p:par>
                          <p:cTn id="48" fill="hold" nodeType="afterGroup">
                            <p:stCondLst>
                              <p:cond delay="1000"/>
                            </p:stCondLst>
                            <p:childTnLst>
                              <p:par>
                                <p:cTn id="49" presetID="50" presetClass="entr" presetSubtype="0" decel="100000" fill="hold" grpId="0" nodeType="afterEffect">
                                  <p:stCondLst>
                                    <p:cond delay="0"/>
                                  </p:stCondLst>
                                  <p:childTnLst>
                                    <p:set>
                                      <p:cBhvr>
                                        <p:cTn id="50" dur="1" fill="hold">
                                          <p:stCondLst>
                                            <p:cond delay="0"/>
                                          </p:stCondLst>
                                        </p:cTn>
                                        <p:tgtEl>
                                          <p:spTgt spid="658438"/>
                                        </p:tgtEl>
                                        <p:attrNameLst>
                                          <p:attrName>style.visibility</p:attrName>
                                        </p:attrNameLst>
                                      </p:cBhvr>
                                      <p:to>
                                        <p:strVal val="visible"/>
                                      </p:to>
                                    </p:set>
                                    <p:anim calcmode="lin" valueType="num">
                                      <p:cBhvr>
                                        <p:cTn id="51" dur="1000" fill="hold"/>
                                        <p:tgtEl>
                                          <p:spTgt spid="658438"/>
                                        </p:tgtEl>
                                        <p:attrNameLst>
                                          <p:attrName>ppt_w</p:attrName>
                                        </p:attrNameLst>
                                      </p:cBhvr>
                                      <p:tavLst>
                                        <p:tav tm="0">
                                          <p:val>
                                            <p:strVal val="#ppt_w+.3"/>
                                          </p:val>
                                        </p:tav>
                                        <p:tav tm="100000">
                                          <p:val>
                                            <p:strVal val="#ppt_w"/>
                                          </p:val>
                                        </p:tav>
                                      </p:tavLst>
                                    </p:anim>
                                    <p:anim calcmode="lin" valueType="num">
                                      <p:cBhvr>
                                        <p:cTn id="52" dur="1000" fill="hold"/>
                                        <p:tgtEl>
                                          <p:spTgt spid="658438"/>
                                        </p:tgtEl>
                                        <p:attrNameLst>
                                          <p:attrName>ppt_h</p:attrName>
                                        </p:attrNameLst>
                                      </p:cBhvr>
                                      <p:tavLst>
                                        <p:tav tm="0">
                                          <p:val>
                                            <p:strVal val="#ppt_h"/>
                                          </p:val>
                                        </p:tav>
                                        <p:tav tm="100000">
                                          <p:val>
                                            <p:strVal val="#ppt_h"/>
                                          </p:val>
                                        </p:tav>
                                      </p:tavLst>
                                    </p:anim>
                                    <p:animEffect transition="in" filter="fade">
                                      <p:cBhvr>
                                        <p:cTn id="53" dur="1000"/>
                                        <p:tgtEl>
                                          <p:spTgt spid="6584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8435" grpId="0" animBg="1"/>
      <p:bldP spid="658438" grpId="0" animBg="1"/>
      <p:bldP spid="658439" grpId="0"/>
      <p:bldP spid="658441" grpId="0" animBg="1"/>
      <p:bldP spid="658442" grpId="0"/>
      <p:bldP spid="658444" grpId="0"/>
      <p:bldP spid="658445" grpId="0"/>
      <p:bldP spid="658446" grpId="0"/>
    </p:bldLst>
  </p:timing>
</p:sld>
</file>

<file path=ppt/slides/slide55.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95233" name="AutoShape 1">
            <a:extLst>
              <a:ext uri="{FF2B5EF4-FFF2-40B4-BE49-F238E27FC236}">
                <a16:creationId xmlns:a16="http://schemas.microsoft.com/office/drawing/2014/main" id="{F5282766-D32D-154F-AAF8-F706E56B11A8}"/>
              </a:ext>
            </a:extLst>
          </p:cNvPr>
          <p:cNvSpPr>
            <a:spLocks/>
          </p:cNvSpPr>
          <p:nvPr/>
        </p:nvSpPr>
        <p:spPr bwMode="auto">
          <a:xfrm>
            <a:off x="6553200" y="6245225"/>
            <a:ext cx="2133600" cy="287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r" eaLnBrk="1">
              <a:defRPr/>
            </a:pPr>
            <a:fld id="{F0A2BBD3-B47C-7C43-A343-01F93252DC56}" type="slidenum">
              <a:rPr lang="en-US" altLang="en-US" sz="1400"/>
              <a:pPr algn="r" eaLnBrk="1">
                <a:defRPr/>
              </a:pPr>
              <a:t>55</a:t>
            </a:fld>
            <a:endParaRPr lang="en-US" altLang="en-US"/>
          </a:p>
        </p:txBody>
      </p:sp>
      <p:sp>
        <p:nvSpPr>
          <p:cNvPr id="95234" name="AutoShape 2">
            <a:extLst>
              <a:ext uri="{FF2B5EF4-FFF2-40B4-BE49-F238E27FC236}">
                <a16:creationId xmlns:a16="http://schemas.microsoft.com/office/drawing/2014/main" id="{F210992E-06B0-0D41-92E6-2710908E74C8}"/>
              </a:ext>
            </a:extLst>
          </p:cNvPr>
          <p:cNvSpPr>
            <a:spLocks/>
          </p:cNvSpPr>
          <p:nvPr/>
        </p:nvSpPr>
        <p:spPr bwMode="auto">
          <a:xfrm>
            <a:off x="4191000" y="914400"/>
            <a:ext cx="4629150" cy="4418013"/>
          </a:xfrm>
          <a:custGeom>
            <a:avLst/>
            <a:gdLst>
              <a:gd name="T0" fmla="*/ 2314457 w 19679"/>
              <a:gd name="T1" fmla="*/ 2424643 h 19679"/>
              <a:gd name="T2" fmla="*/ 2314457 w 19679"/>
              <a:gd name="T3" fmla="*/ 2424643 h 19679"/>
              <a:gd name="T4" fmla="*/ 2314457 w 19679"/>
              <a:gd name="T5" fmla="*/ 2424643 h 19679"/>
              <a:gd name="T6" fmla="*/ 2314457 w 19679"/>
              <a:gd name="T7" fmla="*/ 2424643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noFill/>
          <a:ln w="57150" cap="flat" cmpd="sng">
            <a:solidFill>
              <a:srgbClr val="C9C4FF"/>
            </a:solidFill>
            <a:prstDash val="solid"/>
            <a:round/>
            <a:headEnd/>
            <a:tailEnd/>
          </a:ln>
          <a:effectLst>
            <a:outerShdw blurRad="63500"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Lst>
        </p:spPr>
        <p:txBody>
          <a:bodyPr lIns="45719" tIns="45719" rIns="45719" bIns="45719" anchor="ctr"/>
          <a:lstStyle/>
          <a:p>
            <a:pPr eaLnBrk="1">
              <a:defRPr/>
            </a:pPr>
            <a:endParaRPr lang="en-GB" sz="2400">
              <a:solidFill>
                <a:srgbClr val="000000"/>
              </a:solidFill>
              <a:ea typeface="MS PGothic" pitchFamily="34" charset="-128"/>
              <a:sym typeface="Arial" pitchFamily="34" charset="0"/>
            </a:endParaRPr>
          </a:p>
        </p:txBody>
      </p:sp>
      <p:sp>
        <p:nvSpPr>
          <p:cNvPr id="95235" name="AutoShape 3">
            <a:extLst>
              <a:ext uri="{FF2B5EF4-FFF2-40B4-BE49-F238E27FC236}">
                <a16:creationId xmlns:a16="http://schemas.microsoft.com/office/drawing/2014/main" id="{D71DE477-E950-3A46-959C-B85A47E71E8B}"/>
              </a:ext>
            </a:extLst>
          </p:cNvPr>
          <p:cNvSpPr>
            <a:spLocks/>
          </p:cNvSpPr>
          <p:nvPr/>
        </p:nvSpPr>
        <p:spPr bwMode="auto">
          <a:xfrm>
            <a:off x="2514600" y="2362200"/>
            <a:ext cx="4629150" cy="4418013"/>
          </a:xfrm>
          <a:custGeom>
            <a:avLst/>
            <a:gdLst>
              <a:gd name="T0" fmla="*/ 2314457 w 19679"/>
              <a:gd name="T1" fmla="*/ 2424643 h 19679"/>
              <a:gd name="T2" fmla="*/ 2314457 w 19679"/>
              <a:gd name="T3" fmla="*/ 2424643 h 19679"/>
              <a:gd name="T4" fmla="*/ 2314457 w 19679"/>
              <a:gd name="T5" fmla="*/ 2424643 h 19679"/>
              <a:gd name="T6" fmla="*/ 2314457 w 19679"/>
              <a:gd name="T7" fmla="*/ 2424643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noFill/>
          <a:ln w="57150" cap="flat" cmpd="sng">
            <a:solidFill>
              <a:srgbClr val="00FFFF"/>
            </a:solidFill>
            <a:prstDash val="solid"/>
            <a:round/>
            <a:headEnd/>
            <a:tailEnd/>
          </a:ln>
          <a:effectLst>
            <a:outerShdw blurRad="63500"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Lst>
        </p:spPr>
        <p:txBody>
          <a:bodyPr lIns="45719" tIns="45719" rIns="45719" bIns="45719" anchor="ctr"/>
          <a:lstStyle/>
          <a:p>
            <a:pPr eaLnBrk="1">
              <a:defRPr/>
            </a:pPr>
            <a:endParaRPr lang="en-GB" sz="2400">
              <a:solidFill>
                <a:srgbClr val="000000"/>
              </a:solidFill>
              <a:ea typeface="MS PGothic" pitchFamily="34" charset="-128"/>
              <a:sym typeface="Arial" pitchFamily="34" charset="0"/>
            </a:endParaRPr>
          </a:p>
        </p:txBody>
      </p:sp>
      <p:sp>
        <p:nvSpPr>
          <p:cNvPr id="95236" name="AutoShape 4">
            <a:extLst>
              <a:ext uri="{FF2B5EF4-FFF2-40B4-BE49-F238E27FC236}">
                <a16:creationId xmlns:a16="http://schemas.microsoft.com/office/drawing/2014/main" id="{88FCEE5D-0DA6-0641-9449-4CEA2767478D}"/>
              </a:ext>
            </a:extLst>
          </p:cNvPr>
          <p:cNvSpPr>
            <a:spLocks/>
          </p:cNvSpPr>
          <p:nvPr/>
        </p:nvSpPr>
        <p:spPr bwMode="auto">
          <a:xfrm>
            <a:off x="914400" y="950913"/>
            <a:ext cx="4629150" cy="4418012"/>
          </a:xfrm>
          <a:custGeom>
            <a:avLst/>
            <a:gdLst>
              <a:gd name="T0" fmla="*/ 2314457 w 19679"/>
              <a:gd name="T1" fmla="*/ 2424642 h 19679"/>
              <a:gd name="T2" fmla="*/ 2314457 w 19679"/>
              <a:gd name="T3" fmla="*/ 2424642 h 19679"/>
              <a:gd name="T4" fmla="*/ 2314457 w 19679"/>
              <a:gd name="T5" fmla="*/ 2424642 h 19679"/>
              <a:gd name="T6" fmla="*/ 2314457 w 19679"/>
              <a:gd name="T7" fmla="*/ 2424642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noFill/>
          <a:ln w="57150" cap="flat" cmpd="sng">
            <a:solidFill>
              <a:srgbClr val="FFFF66"/>
            </a:solidFill>
            <a:prstDash val="solid"/>
            <a:round/>
            <a:headEnd/>
            <a:tailEnd/>
          </a:ln>
          <a:effectLst>
            <a:outerShdw blurRad="63500"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Lst>
        </p:spPr>
        <p:txBody>
          <a:bodyPr lIns="45719" tIns="45719" rIns="45719" bIns="45719" anchor="ctr"/>
          <a:lstStyle/>
          <a:p>
            <a:pPr eaLnBrk="1">
              <a:defRPr/>
            </a:pPr>
            <a:endParaRPr lang="en-GB" sz="2400">
              <a:solidFill>
                <a:srgbClr val="000000"/>
              </a:solidFill>
              <a:ea typeface="MS PGothic" pitchFamily="34" charset="-128"/>
              <a:sym typeface="Arial" pitchFamily="34" charset="0"/>
            </a:endParaRPr>
          </a:p>
        </p:txBody>
      </p:sp>
      <p:sp>
        <p:nvSpPr>
          <p:cNvPr id="354310" name="AutoShape 5">
            <a:extLst>
              <a:ext uri="{FF2B5EF4-FFF2-40B4-BE49-F238E27FC236}">
                <a16:creationId xmlns:a16="http://schemas.microsoft.com/office/drawing/2014/main" id="{95E425ED-6CE1-FC48-BBB7-A86442630D89}"/>
              </a:ext>
            </a:extLst>
          </p:cNvPr>
          <p:cNvSpPr>
            <a:spLocks/>
          </p:cNvSpPr>
          <p:nvPr/>
        </p:nvSpPr>
        <p:spPr bwMode="auto">
          <a:xfrm>
            <a:off x="8027988" y="0"/>
            <a:ext cx="1116012" cy="436563"/>
          </a:xfrm>
          <a:custGeom>
            <a:avLst/>
            <a:gdLst>
              <a:gd name="T0" fmla="*/ 28830620 w 21600"/>
              <a:gd name="T1" fmla="*/ 4411752 h 21600"/>
              <a:gd name="T2" fmla="*/ 28830620 w 21600"/>
              <a:gd name="T3" fmla="*/ 4411752 h 21600"/>
              <a:gd name="T4" fmla="*/ 28830620 w 21600"/>
              <a:gd name="T5" fmla="*/ 4411752 h 21600"/>
              <a:gd name="T6" fmla="*/ 28830620 w 21600"/>
              <a:gd name="T7" fmla="*/ 4411752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599"/>
                </a:lnTo>
                <a:lnTo>
                  <a:pt x="0" y="21599"/>
                </a:lnTo>
                <a:lnTo>
                  <a:pt x="0" y="0"/>
                </a:lnTo>
                <a:close/>
              </a:path>
            </a:pathLst>
          </a:cu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txBody>
          <a:bodyPr lIns="45719" tIns="45719" rIns="45719" bIns="45719"/>
          <a:lstStyle>
            <a:lvl1pPr defTabSz="457200">
              <a:spcBef>
                <a:spcPct val="20000"/>
              </a:spcBef>
              <a:buFont typeface="Times" pitchFamily="2" charset="0"/>
              <a:buChar char="•"/>
              <a:defRPr sz="3200">
                <a:solidFill>
                  <a:schemeClr val="tx1"/>
                </a:solidFill>
                <a:latin typeface="Trebuchet MS" panose="020B0703020202090204" pitchFamily="34" charset="0"/>
                <a:ea typeface="Osaka" panose="020B0600000000000000" pitchFamily="34" charset="-128"/>
              </a:defRPr>
            </a:lvl1pPr>
            <a:lvl2pPr marL="742950" indent="-285750" defTabSz="457200">
              <a:spcBef>
                <a:spcPct val="20000"/>
              </a:spcBef>
              <a:buFont typeface="Times" pitchFamily="2" charset="0"/>
              <a:buChar char="•"/>
              <a:defRPr sz="2800">
                <a:solidFill>
                  <a:schemeClr val="tx1"/>
                </a:solidFill>
                <a:latin typeface="Trebuchet MS" panose="020B0703020202090204" pitchFamily="34" charset="0"/>
                <a:ea typeface="Osaka" panose="020B0600000000000000" pitchFamily="34" charset="-128"/>
              </a:defRPr>
            </a:lvl2pPr>
            <a:lvl3pPr marL="1143000" indent="-228600" defTabSz="457200">
              <a:spcBef>
                <a:spcPct val="20000"/>
              </a:spcBef>
              <a:buFont typeface="Times" pitchFamily="2" charset="0"/>
              <a:buChar char="•"/>
              <a:defRPr sz="2400">
                <a:solidFill>
                  <a:schemeClr val="tx1"/>
                </a:solidFill>
                <a:latin typeface="Trebuchet MS" panose="020B0703020202090204" pitchFamily="34" charset="0"/>
                <a:ea typeface="Osaka" panose="020B0600000000000000" pitchFamily="34" charset="-128"/>
              </a:defRPr>
            </a:lvl3pPr>
            <a:lvl4pPr marL="1600200" indent="-228600" defTabSz="457200">
              <a:spcBef>
                <a:spcPct val="20000"/>
              </a:spcBef>
              <a:buFont typeface="Times" pitchFamily="2" charset="0"/>
              <a:buChar char="•"/>
              <a:defRPr sz="2000">
                <a:solidFill>
                  <a:schemeClr val="tx1"/>
                </a:solidFill>
                <a:latin typeface="Trebuchet MS" panose="020B0703020202090204" pitchFamily="34" charset="0"/>
                <a:ea typeface="Osaka" panose="020B0600000000000000" pitchFamily="34" charset="-128"/>
              </a:defRPr>
            </a:lvl4pPr>
            <a:lvl5pPr marL="2057400" indent="-228600" defTabSz="457200">
              <a:spcBef>
                <a:spcPct val="20000"/>
              </a:spcBef>
              <a:buFont typeface="Times" pitchFamily="2" charset="0"/>
              <a:buChar char="•"/>
              <a:defRPr sz="2000">
                <a:solidFill>
                  <a:schemeClr val="tx1"/>
                </a:solidFill>
                <a:latin typeface="Trebuchet MS" panose="020B0703020202090204" pitchFamily="34" charset="0"/>
                <a:ea typeface="Osaka" panose="020B0600000000000000" pitchFamily="34" charset="-128"/>
              </a:defRPr>
            </a:lvl5pPr>
            <a:lvl6pPr marL="2514600" indent="-228600" defTabSz="457200" eaLnBrk="0" fontAlgn="base" hangingPunct="0">
              <a:spcBef>
                <a:spcPct val="20000"/>
              </a:spcBef>
              <a:spcAft>
                <a:spcPct val="0"/>
              </a:spcAft>
              <a:buFont typeface="Times" pitchFamily="2" charset="0"/>
              <a:buChar char="•"/>
              <a:defRPr sz="2000">
                <a:solidFill>
                  <a:schemeClr val="tx1"/>
                </a:solidFill>
                <a:latin typeface="Trebuchet MS" panose="020B0703020202090204" pitchFamily="34" charset="0"/>
                <a:ea typeface="Osaka" panose="020B0600000000000000" pitchFamily="34" charset="-128"/>
              </a:defRPr>
            </a:lvl6pPr>
            <a:lvl7pPr marL="2971800" indent="-228600" defTabSz="457200" eaLnBrk="0" fontAlgn="base" hangingPunct="0">
              <a:spcBef>
                <a:spcPct val="20000"/>
              </a:spcBef>
              <a:spcAft>
                <a:spcPct val="0"/>
              </a:spcAft>
              <a:buFont typeface="Times" pitchFamily="2" charset="0"/>
              <a:buChar char="•"/>
              <a:defRPr sz="2000">
                <a:solidFill>
                  <a:schemeClr val="tx1"/>
                </a:solidFill>
                <a:latin typeface="Trebuchet MS" panose="020B0703020202090204" pitchFamily="34" charset="0"/>
                <a:ea typeface="Osaka" panose="020B0600000000000000" pitchFamily="34" charset="-128"/>
              </a:defRPr>
            </a:lvl7pPr>
            <a:lvl8pPr marL="3429000" indent="-228600" defTabSz="457200" eaLnBrk="0" fontAlgn="base" hangingPunct="0">
              <a:spcBef>
                <a:spcPct val="20000"/>
              </a:spcBef>
              <a:spcAft>
                <a:spcPct val="0"/>
              </a:spcAft>
              <a:buFont typeface="Times" pitchFamily="2" charset="0"/>
              <a:buChar char="•"/>
              <a:defRPr sz="2000">
                <a:solidFill>
                  <a:schemeClr val="tx1"/>
                </a:solidFill>
                <a:latin typeface="Trebuchet MS" panose="020B0703020202090204" pitchFamily="34" charset="0"/>
                <a:ea typeface="Osaka" panose="020B0600000000000000" pitchFamily="34" charset="-128"/>
              </a:defRPr>
            </a:lvl8pPr>
            <a:lvl9pPr marL="3886200" indent="-228600" defTabSz="457200" eaLnBrk="0" fontAlgn="base" hangingPunct="0">
              <a:spcBef>
                <a:spcPct val="20000"/>
              </a:spcBef>
              <a:spcAft>
                <a:spcPct val="0"/>
              </a:spcAft>
              <a:buFont typeface="Times" pitchFamily="2" charset="0"/>
              <a:buChar char="•"/>
              <a:defRPr sz="2000">
                <a:solidFill>
                  <a:schemeClr val="tx1"/>
                </a:solidFill>
                <a:latin typeface="Trebuchet MS" panose="020B0703020202090204" pitchFamily="34" charset="0"/>
                <a:ea typeface="Osaka" panose="020B0600000000000000" pitchFamily="34" charset="-128"/>
              </a:defRPr>
            </a:lvl9pPr>
          </a:lstStyle>
          <a:p>
            <a:pPr algn="ctr" eaLnBrk="1">
              <a:spcBef>
                <a:spcPct val="0"/>
              </a:spcBef>
              <a:buFontTx/>
              <a:buNone/>
            </a:pPr>
            <a:r>
              <a:rPr lang="en-US" altLang="en-US" sz="2400">
                <a:solidFill>
                  <a:srgbClr val="FFFFFF"/>
                </a:solidFill>
                <a:latin typeface="Arial" panose="020B0604020202020204" pitchFamily="34" charset="0"/>
                <a:ea typeface="ＭＳ Ｐゴシック" panose="020B0600070205080204" pitchFamily="34" charset="-128"/>
                <a:sym typeface="Arial" panose="020B0604020202020204" pitchFamily="34" charset="0"/>
              </a:rPr>
              <a:t>236c1</a:t>
            </a:r>
            <a:endParaRPr lang="en-US" altLang="en-US" sz="2400">
              <a:solidFill>
                <a:srgbClr val="000000"/>
              </a:solidFill>
              <a:latin typeface="Arial" panose="020B0604020202020204" pitchFamily="34" charset="0"/>
              <a:ea typeface="ＭＳ Ｐゴシック" panose="020B0600070205080204" pitchFamily="34" charset="-128"/>
              <a:sym typeface="Arial" panose="020B0604020202020204" pitchFamily="34" charset="0"/>
            </a:endParaRPr>
          </a:p>
        </p:txBody>
      </p:sp>
      <p:sp>
        <p:nvSpPr>
          <p:cNvPr id="95238" name="AutoShape 6">
            <a:extLst>
              <a:ext uri="{FF2B5EF4-FFF2-40B4-BE49-F238E27FC236}">
                <a16:creationId xmlns:a16="http://schemas.microsoft.com/office/drawing/2014/main" id="{FCCF9BFB-1A12-0540-BE6E-E71E3307C0AF}"/>
              </a:ext>
            </a:extLst>
          </p:cNvPr>
          <p:cNvSpPr>
            <a:spLocks/>
          </p:cNvSpPr>
          <p:nvPr/>
        </p:nvSpPr>
        <p:spPr bwMode="auto">
          <a:xfrm>
            <a:off x="461963" y="96838"/>
            <a:ext cx="4689475" cy="13144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defRPr/>
            </a:pPr>
            <a:r>
              <a:rPr lang="ja-JP" altLang="en-US" sz="3800">
                <a:solidFill>
                  <a:srgbClr val="FFFFFF"/>
                </a:solidFill>
                <a:latin typeface="SimSun" pitchFamily="2" charset="-122"/>
                <a:ea typeface="SimSun" pitchFamily="2" charset="-122"/>
                <a:sym typeface="SimSun" pitchFamily="2" charset="-122"/>
              </a:rPr>
              <a:t>长老的三个牧养工作</a:t>
            </a:r>
            <a:endParaRPr lang="en-US" altLang="en-US" sz="3800">
              <a:solidFill>
                <a:srgbClr val="FFFFFF"/>
              </a:solidFill>
              <a:latin typeface="SimSun" pitchFamily="2" charset="-122"/>
              <a:ea typeface="SimSun" pitchFamily="2" charset="-122"/>
              <a:sym typeface="SimSun" pitchFamily="2" charset="-122"/>
            </a:endParaRPr>
          </a:p>
        </p:txBody>
      </p:sp>
      <p:sp>
        <p:nvSpPr>
          <p:cNvPr id="354312" name="AutoShape 7">
            <a:extLst>
              <a:ext uri="{FF2B5EF4-FFF2-40B4-BE49-F238E27FC236}">
                <a16:creationId xmlns:a16="http://schemas.microsoft.com/office/drawing/2014/main" id="{B46ADB22-1663-4646-98DC-0F50DFBC9732}"/>
              </a:ext>
            </a:extLst>
          </p:cNvPr>
          <p:cNvSpPr>
            <a:spLocks/>
          </p:cNvSpPr>
          <p:nvPr/>
        </p:nvSpPr>
        <p:spPr bwMode="auto">
          <a:xfrm>
            <a:off x="5821363" y="1368425"/>
            <a:ext cx="2767012" cy="830263"/>
          </a:xfrm>
          <a:custGeom>
            <a:avLst/>
            <a:gdLst>
              <a:gd name="T0" fmla="*/ 177230449 w 21600"/>
              <a:gd name="T1" fmla="*/ 15970954 h 21600"/>
              <a:gd name="T2" fmla="*/ 177230449 w 21600"/>
              <a:gd name="T3" fmla="*/ 15970954 h 21600"/>
              <a:gd name="T4" fmla="*/ 177230449 w 21600"/>
              <a:gd name="T5" fmla="*/ 15970954 h 21600"/>
              <a:gd name="T6" fmla="*/ 177230449 w 21600"/>
              <a:gd name="T7" fmla="*/ 15970954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599"/>
                </a:lnTo>
                <a:lnTo>
                  <a:pt x="0" y="21599"/>
                </a:lnTo>
                <a:lnTo>
                  <a:pt x="0" y="0"/>
                </a:lnTo>
                <a:close/>
              </a:path>
            </a:pathLst>
          </a:cu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txBody>
          <a:bodyPr>
            <a:spAutoFit/>
          </a:bodyPr>
          <a:lstStyle>
            <a:lvl1pPr>
              <a:spcBef>
                <a:spcPct val="20000"/>
              </a:spcBef>
              <a:buFont typeface="Times" pitchFamily="2" charset="0"/>
              <a:buChar char="•"/>
              <a:defRPr sz="3200">
                <a:solidFill>
                  <a:schemeClr val="tx1"/>
                </a:solidFill>
                <a:latin typeface="Trebuchet MS" panose="020B0703020202090204" pitchFamily="34" charset="0"/>
                <a:ea typeface="Osaka" panose="020B0600000000000000" pitchFamily="34" charset="-128"/>
              </a:defRPr>
            </a:lvl1pPr>
            <a:lvl2pPr marL="742950" indent="-285750">
              <a:spcBef>
                <a:spcPct val="20000"/>
              </a:spcBef>
              <a:buFont typeface="Times" pitchFamily="2" charset="0"/>
              <a:buChar char="•"/>
              <a:defRPr sz="2800">
                <a:solidFill>
                  <a:schemeClr val="tx1"/>
                </a:solidFill>
                <a:latin typeface="Trebuchet MS" panose="020B0703020202090204" pitchFamily="34" charset="0"/>
                <a:ea typeface="Osaka" panose="020B0600000000000000" pitchFamily="34" charset="-128"/>
              </a:defRPr>
            </a:lvl2pPr>
            <a:lvl3pPr marL="1143000" indent="-228600">
              <a:spcBef>
                <a:spcPct val="20000"/>
              </a:spcBef>
              <a:buFont typeface="Times" pitchFamily="2" charset="0"/>
              <a:buChar char="•"/>
              <a:defRPr sz="2400">
                <a:solidFill>
                  <a:schemeClr val="tx1"/>
                </a:solidFill>
                <a:latin typeface="Trebuchet MS" panose="020B0703020202090204" pitchFamily="34" charset="0"/>
                <a:ea typeface="Osaka" panose="020B0600000000000000" pitchFamily="34" charset="-128"/>
              </a:defRPr>
            </a:lvl3pPr>
            <a:lvl4pPr marL="1600200" indent="-228600">
              <a:spcBef>
                <a:spcPct val="20000"/>
              </a:spcBef>
              <a:buFont typeface="Times" pitchFamily="2" charset="0"/>
              <a:buChar char="•"/>
              <a:defRPr sz="2000">
                <a:solidFill>
                  <a:schemeClr val="tx1"/>
                </a:solidFill>
                <a:latin typeface="Trebuchet MS" panose="020B0703020202090204" pitchFamily="34" charset="0"/>
                <a:ea typeface="Osaka" panose="020B0600000000000000" pitchFamily="34" charset="-128"/>
              </a:defRPr>
            </a:lvl4pPr>
            <a:lvl5pPr marL="2057400" indent="-228600">
              <a:spcBef>
                <a:spcPct val="20000"/>
              </a:spcBef>
              <a:buFont typeface="Times" pitchFamily="2" charset="0"/>
              <a:buChar char="•"/>
              <a:defRPr sz="2000">
                <a:solidFill>
                  <a:schemeClr val="tx1"/>
                </a:solidFill>
                <a:latin typeface="Trebuchet MS" panose="020B0703020202090204" pitchFamily="34" charset="0"/>
                <a:ea typeface="Osaka" panose="020B0600000000000000" pitchFamily="34" charset="-128"/>
              </a:defRPr>
            </a:lvl5pPr>
            <a:lvl6pPr marL="2514600" indent="-228600" eaLnBrk="0" fontAlgn="base" hangingPunct="0">
              <a:spcBef>
                <a:spcPct val="20000"/>
              </a:spcBef>
              <a:spcAft>
                <a:spcPct val="0"/>
              </a:spcAft>
              <a:buFont typeface="Times" pitchFamily="2" charset="0"/>
              <a:buChar char="•"/>
              <a:defRPr sz="2000">
                <a:solidFill>
                  <a:schemeClr val="tx1"/>
                </a:solidFill>
                <a:latin typeface="Trebuchet MS" panose="020B0703020202090204" pitchFamily="34" charset="0"/>
                <a:ea typeface="Osaka" panose="020B0600000000000000" pitchFamily="34" charset="-128"/>
              </a:defRPr>
            </a:lvl6pPr>
            <a:lvl7pPr marL="2971800" indent="-228600" eaLnBrk="0" fontAlgn="base" hangingPunct="0">
              <a:spcBef>
                <a:spcPct val="20000"/>
              </a:spcBef>
              <a:spcAft>
                <a:spcPct val="0"/>
              </a:spcAft>
              <a:buFont typeface="Times" pitchFamily="2" charset="0"/>
              <a:buChar char="•"/>
              <a:defRPr sz="2000">
                <a:solidFill>
                  <a:schemeClr val="tx1"/>
                </a:solidFill>
                <a:latin typeface="Trebuchet MS" panose="020B0703020202090204" pitchFamily="34" charset="0"/>
                <a:ea typeface="Osaka" panose="020B0600000000000000" pitchFamily="34" charset="-128"/>
              </a:defRPr>
            </a:lvl7pPr>
            <a:lvl8pPr marL="3429000" indent="-228600" eaLnBrk="0" fontAlgn="base" hangingPunct="0">
              <a:spcBef>
                <a:spcPct val="20000"/>
              </a:spcBef>
              <a:spcAft>
                <a:spcPct val="0"/>
              </a:spcAft>
              <a:buFont typeface="Times" pitchFamily="2" charset="0"/>
              <a:buChar char="•"/>
              <a:defRPr sz="2000">
                <a:solidFill>
                  <a:schemeClr val="tx1"/>
                </a:solidFill>
                <a:latin typeface="Trebuchet MS" panose="020B0703020202090204" pitchFamily="34" charset="0"/>
                <a:ea typeface="Osaka" panose="020B0600000000000000" pitchFamily="34" charset="-128"/>
              </a:defRPr>
            </a:lvl8pPr>
            <a:lvl9pPr marL="3886200" indent="-228600" eaLnBrk="0" fontAlgn="base" hangingPunct="0">
              <a:spcBef>
                <a:spcPct val="20000"/>
              </a:spcBef>
              <a:spcAft>
                <a:spcPct val="0"/>
              </a:spcAft>
              <a:buFont typeface="Times" pitchFamily="2" charset="0"/>
              <a:buChar char="•"/>
              <a:defRPr sz="2000">
                <a:solidFill>
                  <a:schemeClr val="tx1"/>
                </a:solidFill>
                <a:latin typeface="Trebuchet MS" panose="020B0703020202090204" pitchFamily="34" charset="0"/>
                <a:ea typeface="Osaka" panose="020B0600000000000000" pitchFamily="34" charset="-128"/>
              </a:defRPr>
            </a:lvl9pPr>
          </a:lstStyle>
          <a:p>
            <a:pPr algn="ctr">
              <a:spcBef>
                <a:spcPct val="0"/>
              </a:spcBef>
              <a:buFontTx/>
              <a:buNone/>
            </a:pPr>
            <a:r>
              <a:rPr lang="ja-JP" altLang="en-US" sz="2400" b="1">
                <a:solidFill>
                  <a:srgbClr val="C9C4FF"/>
                </a:solidFill>
                <a:latin typeface="Arial" panose="020B0604020202020204" pitchFamily="34" charset="0"/>
                <a:ea typeface="ＭＳ Ｐゴシック" panose="020B0600070205080204" pitchFamily="34" charset="-128"/>
                <a:sym typeface="宋体" panose="02010600030101010101" pitchFamily="2" charset="-122"/>
              </a:rPr>
              <a:t>教导</a:t>
            </a:r>
            <a:r>
              <a:rPr lang="en-US" altLang="ja-JP" sz="2400" b="1">
                <a:solidFill>
                  <a:srgbClr val="C9C4FF"/>
                </a:solidFill>
                <a:latin typeface="Arial" panose="020B0604020202020204" pitchFamily="34" charset="0"/>
                <a:ea typeface="ＭＳ Ｐゴシック" panose="020B0600070205080204" pitchFamily="34" charset="-128"/>
                <a:sym typeface="宋体" panose="02010600030101010101" pitchFamily="2" charset="-122"/>
              </a:rPr>
              <a:t>	</a:t>
            </a:r>
          </a:p>
          <a:p>
            <a:pPr algn="ctr">
              <a:spcBef>
                <a:spcPct val="0"/>
              </a:spcBef>
              <a:buFontTx/>
              <a:buNone/>
            </a:pPr>
            <a:r>
              <a:rPr lang="ja-JP" altLang="en-US" sz="2400" b="1">
                <a:solidFill>
                  <a:srgbClr val="C9C4FF"/>
                </a:solidFill>
                <a:latin typeface="Arial" panose="020B0604020202020204" pitchFamily="34" charset="0"/>
                <a:ea typeface="ＭＳ Ｐゴシック" panose="020B0600070205080204" pitchFamily="34" charset="-128"/>
                <a:sym typeface="宋体" panose="02010600030101010101" pitchFamily="2" charset="-122"/>
              </a:rPr>
              <a:t>提前</a:t>
            </a:r>
            <a:r>
              <a:rPr lang="en-US" altLang="ja-JP" sz="2400" b="1">
                <a:solidFill>
                  <a:srgbClr val="C9C4FF"/>
                </a:solidFill>
                <a:latin typeface="Arial" panose="020B0604020202020204" pitchFamily="34" charset="0"/>
                <a:ea typeface="ＭＳ Ｐゴシック" panose="020B0600070205080204" pitchFamily="34" charset="-128"/>
                <a:sym typeface="宋体" panose="02010600030101010101" pitchFamily="2" charset="-122"/>
              </a:rPr>
              <a:t>3:2</a:t>
            </a:r>
            <a:r>
              <a:rPr lang="ja-JP" altLang="en-US" sz="2400" b="1">
                <a:solidFill>
                  <a:srgbClr val="C9C4FF"/>
                </a:solidFill>
                <a:latin typeface="Arial" panose="020B0604020202020204" pitchFamily="34" charset="0"/>
                <a:ea typeface="ＭＳ Ｐゴシック" panose="020B0600070205080204" pitchFamily="34" charset="-128"/>
                <a:sym typeface="宋体" panose="02010600030101010101" pitchFamily="2" charset="-122"/>
              </a:rPr>
              <a:t>；</a:t>
            </a:r>
            <a:r>
              <a:rPr lang="en-US" altLang="ja-JP" sz="2400" b="1">
                <a:solidFill>
                  <a:srgbClr val="C9C4FF"/>
                </a:solidFill>
                <a:latin typeface="Arial" panose="020B0604020202020204" pitchFamily="34" charset="0"/>
                <a:ea typeface="ＭＳ Ｐゴシック" panose="020B0600070205080204" pitchFamily="34" charset="-128"/>
                <a:sym typeface="宋体" panose="02010600030101010101" pitchFamily="2" charset="-122"/>
              </a:rPr>
              <a:t>5:17</a:t>
            </a:r>
            <a:endParaRPr lang="en-US" altLang="en-US" sz="2400" b="1">
              <a:solidFill>
                <a:srgbClr val="C9C4FF"/>
              </a:solidFill>
              <a:latin typeface="Arial" panose="020B0604020202020204" pitchFamily="34" charset="0"/>
              <a:ea typeface="ＭＳ Ｐゴシック" panose="020B0600070205080204" pitchFamily="34" charset="-128"/>
              <a:sym typeface="宋体" panose="02010600030101010101" pitchFamily="2" charset="-122"/>
            </a:endParaRPr>
          </a:p>
        </p:txBody>
      </p:sp>
      <p:sp>
        <p:nvSpPr>
          <p:cNvPr id="354313" name="AutoShape 10">
            <a:extLst>
              <a:ext uri="{FF2B5EF4-FFF2-40B4-BE49-F238E27FC236}">
                <a16:creationId xmlns:a16="http://schemas.microsoft.com/office/drawing/2014/main" id="{2AC7B7E5-061A-B847-B205-1F11A2569AB7}"/>
              </a:ext>
            </a:extLst>
          </p:cNvPr>
          <p:cNvSpPr>
            <a:spLocks/>
          </p:cNvSpPr>
          <p:nvPr/>
        </p:nvSpPr>
        <p:spPr bwMode="auto">
          <a:xfrm>
            <a:off x="1116013" y="1462088"/>
            <a:ext cx="3246437" cy="3046412"/>
          </a:xfrm>
          <a:custGeom>
            <a:avLst/>
            <a:gdLst>
              <a:gd name="T0" fmla="*/ 243966584 w 21600"/>
              <a:gd name="T1" fmla="*/ 214869926 h 21600"/>
              <a:gd name="T2" fmla="*/ 243966584 w 21600"/>
              <a:gd name="T3" fmla="*/ 214869926 h 21600"/>
              <a:gd name="T4" fmla="*/ 243966584 w 21600"/>
              <a:gd name="T5" fmla="*/ 214869926 h 21600"/>
              <a:gd name="T6" fmla="*/ 243966584 w 21600"/>
              <a:gd name="T7" fmla="*/ 21486992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599"/>
                </a:lnTo>
                <a:lnTo>
                  <a:pt x="0" y="21599"/>
                </a:lnTo>
                <a:lnTo>
                  <a:pt x="0" y="0"/>
                </a:lnTo>
                <a:close/>
              </a:path>
            </a:pathLst>
          </a:cu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txBody>
          <a:bodyPr>
            <a:spAutoFit/>
          </a:bodyPr>
          <a:lstStyle>
            <a:lvl1pPr>
              <a:spcBef>
                <a:spcPct val="20000"/>
              </a:spcBef>
              <a:buFont typeface="Times" pitchFamily="2" charset="0"/>
              <a:buChar char="•"/>
              <a:defRPr sz="3200">
                <a:solidFill>
                  <a:schemeClr val="tx1"/>
                </a:solidFill>
                <a:latin typeface="Trebuchet MS" panose="020B0703020202090204" pitchFamily="34" charset="0"/>
                <a:ea typeface="Osaka" panose="020B0600000000000000" pitchFamily="34" charset="-128"/>
              </a:defRPr>
            </a:lvl1pPr>
            <a:lvl2pPr marL="742950" indent="-285750">
              <a:spcBef>
                <a:spcPct val="20000"/>
              </a:spcBef>
              <a:buFont typeface="Times" pitchFamily="2" charset="0"/>
              <a:buChar char="•"/>
              <a:defRPr sz="2800">
                <a:solidFill>
                  <a:schemeClr val="tx1"/>
                </a:solidFill>
                <a:latin typeface="Trebuchet MS" panose="020B0703020202090204" pitchFamily="34" charset="0"/>
                <a:ea typeface="Osaka" panose="020B0600000000000000" pitchFamily="34" charset="-128"/>
              </a:defRPr>
            </a:lvl2pPr>
            <a:lvl3pPr marL="1143000" indent="-228600">
              <a:spcBef>
                <a:spcPct val="20000"/>
              </a:spcBef>
              <a:buFont typeface="Times" pitchFamily="2" charset="0"/>
              <a:buChar char="•"/>
              <a:defRPr sz="2400">
                <a:solidFill>
                  <a:schemeClr val="tx1"/>
                </a:solidFill>
                <a:latin typeface="Trebuchet MS" panose="020B0703020202090204" pitchFamily="34" charset="0"/>
                <a:ea typeface="Osaka" panose="020B0600000000000000" pitchFamily="34" charset="-128"/>
              </a:defRPr>
            </a:lvl3pPr>
            <a:lvl4pPr marL="1600200" indent="-228600">
              <a:spcBef>
                <a:spcPct val="20000"/>
              </a:spcBef>
              <a:buFont typeface="Times" pitchFamily="2" charset="0"/>
              <a:buChar char="•"/>
              <a:defRPr sz="2000">
                <a:solidFill>
                  <a:schemeClr val="tx1"/>
                </a:solidFill>
                <a:latin typeface="Trebuchet MS" panose="020B0703020202090204" pitchFamily="34" charset="0"/>
                <a:ea typeface="Osaka" panose="020B0600000000000000" pitchFamily="34" charset="-128"/>
              </a:defRPr>
            </a:lvl4pPr>
            <a:lvl5pPr marL="2057400" indent="-228600">
              <a:spcBef>
                <a:spcPct val="20000"/>
              </a:spcBef>
              <a:buFont typeface="Times" pitchFamily="2" charset="0"/>
              <a:buChar char="•"/>
              <a:defRPr sz="2000">
                <a:solidFill>
                  <a:schemeClr val="tx1"/>
                </a:solidFill>
                <a:latin typeface="Trebuchet MS" panose="020B0703020202090204" pitchFamily="34" charset="0"/>
                <a:ea typeface="Osaka" panose="020B0600000000000000" pitchFamily="34" charset="-128"/>
              </a:defRPr>
            </a:lvl5pPr>
            <a:lvl6pPr marL="2514600" indent="-228600" eaLnBrk="0" fontAlgn="base" hangingPunct="0">
              <a:spcBef>
                <a:spcPct val="20000"/>
              </a:spcBef>
              <a:spcAft>
                <a:spcPct val="0"/>
              </a:spcAft>
              <a:buFont typeface="Times" pitchFamily="2" charset="0"/>
              <a:buChar char="•"/>
              <a:defRPr sz="2000">
                <a:solidFill>
                  <a:schemeClr val="tx1"/>
                </a:solidFill>
                <a:latin typeface="Trebuchet MS" panose="020B0703020202090204" pitchFamily="34" charset="0"/>
                <a:ea typeface="Osaka" panose="020B0600000000000000" pitchFamily="34" charset="-128"/>
              </a:defRPr>
            </a:lvl6pPr>
            <a:lvl7pPr marL="2971800" indent="-228600" eaLnBrk="0" fontAlgn="base" hangingPunct="0">
              <a:spcBef>
                <a:spcPct val="20000"/>
              </a:spcBef>
              <a:spcAft>
                <a:spcPct val="0"/>
              </a:spcAft>
              <a:buFont typeface="Times" pitchFamily="2" charset="0"/>
              <a:buChar char="•"/>
              <a:defRPr sz="2000">
                <a:solidFill>
                  <a:schemeClr val="tx1"/>
                </a:solidFill>
                <a:latin typeface="Trebuchet MS" panose="020B0703020202090204" pitchFamily="34" charset="0"/>
                <a:ea typeface="Osaka" panose="020B0600000000000000" pitchFamily="34" charset="-128"/>
              </a:defRPr>
            </a:lvl7pPr>
            <a:lvl8pPr marL="3429000" indent="-228600" eaLnBrk="0" fontAlgn="base" hangingPunct="0">
              <a:spcBef>
                <a:spcPct val="20000"/>
              </a:spcBef>
              <a:spcAft>
                <a:spcPct val="0"/>
              </a:spcAft>
              <a:buFont typeface="Times" pitchFamily="2" charset="0"/>
              <a:buChar char="•"/>
              <a:defRPr sz="2000">
                <a:solidFill>
                  <a:schemeClr val="tx1"/>
                </a:solidFill>
                <a:latin typeface="Trebuchet MS" panose="020B0703020202090204" pitchFamily="34" charset="0"/>
                <a:ea typeface="Osaka" panose="020B0600000000000000" pitchFamily="34" charset="-128"/>
              </a:defRPr>
            </a:lvl8pPr>
            <a:lvl9pPr marL="3886200" indent="-228600" eaLnBrk="0" fontAlgn="base" hangingPunct="0">
              <a:spcBef>
                <a:spcPct val="20000"/>
              </a:spcBef>
              <a:spcAft>
                <a:spcPct val="0"/>
              </a:spcAft>
              <a:buFont typeface="Times" pitchFamily="2" charset="0"/>
              <a:buChar char="•"/>
              <a:defRPr sz="2000">
                <a:solidFill>
                  <a:schemeClr val="tx1"/>
                </a:solidFill>
                <a:latin typeface="Trebuchet MS" panose="020B0703020202090204" pitchFamily="34" charset="0"/>
                <a:ea typeface="Osaka" panose="020B0600000000000000" pitchFamily="34" charset="-128"/>
              </a:defRPr>
            </a:lvl9pPr>
          </a:lstStyle>
          <a:p>
            <a:pPr algn="ctr">
              <a:spcBef>
                <a:spcPct val="0"/>
              </a:spcBef>
              <a:buFontTx/>
              <a:buNone/>
            </a:pPr>
            <a:r>
              <a:rPr lang="ja-JP" altLang="en-US" sz="2400" b="1">
                <a:solidFill>
                  <a:srgbClr val="FFFF00"/>
                </a:solidFill>
                <a:latin typeface="Arial" panose="020B0604020202020204" pitchFamily="34" charset="0"/>
                <a:ea typeface="ＭＳ Ｐゴシック" panose="020B0600070205080204" pitchFamily="34" charset="-128"/>
                <a:sym typeface="宋体" panose="02010600030101010101" pitchFamily="2" charset="-122"/>
              </a:rPr>
              <a:t>行政管理</a:t>
            </a:r>
            <a:endParaRPr lang="en-US" altLang="ja-JP" sz="2400" b="1">
              <a:solidFill>
                <a:srgbClr val="FFFF00"/>
              </a:solidFill>
              <a:latin typeface="Arial" panose="020B0604020202020204" pitchFamily="34" charset="0"/>
              <a:ea typeface="ＭＳ Ｐゴシック" panose="020B0600070205080204" pitchFamily="34" charset="-128"/>
              <a:sym typeface="宋体" panose="02010600030101010101" pitchFamily="2" charset="-122"/>
            </a:endParaRPr>
          </a:p>
          <a:p>
            <a:pPr algn="ctr">
              <a:spcBef>
                <a:spcPct val="0"/>
              </a:spcBef>
              <a:buFontTx/>
              <a:buNone/>
            </a:pPr>
            <a:r>
              <a:rPr lang="ja-JP" altLang="en-US" sz="2400" b="1">
                <a:solidFill>
                  <a:srgbClr val="FFFF00"/>
                </a:solidFill>
                <a:latin typeface="Arial" panose="020B0604020202020204" pitchFamily="34" charset="0"/>
                <a:ea typeface="ＭＳ Ｐゴシック" panose="020B0600070205080204" pitchFamily="34" charset="-128"/>
                <a:sym typeface="宋体" panose="02010600030101010101" pitchFamily="2" charset="-122"/>
              </a:rPr>
              <a:t>「服事、关顾及见证」</a:t>
            </a:r>
            <a:br>
              <a:rPr lang="en-US" altLang="ja-JP" sz="2400" b="1">
                <a:solidFill>
                  <a:srgbClr val="FFFF00"/>
                </a:solidFill>
                <a:latin typeface="Arial" panose="020B0604020202020204" pitchFamily="34" charset="0"/>
                <a:ea typeface="ＭＳ Ｐゴシック" panose="020B0600070205080204" pitchFamily="34" charset="-128"/>
                <a:sym typeface="宋体" panose="02010600030101010101" pitchFamily="2" charset="-122"/>
              </a:rPr>
            </a:br>
            <a:r>
              <a:rPr lang="ja-JP" altLang="en-US" sz="2400" b="1">
                <a:solidFill>
                  <a:srgbClr val="FFFF00"/>
                </a:solidFill>
                <a:latin typeface="Arial" panose="020B0604020202020204" pitchFamily="34" charset="0"/>
                <a:ea typeface="ＭＳ Ｐゴシック" panose="020B0600070205080204" pitchFamily="34" charset="-128"/>
                <a:sym typeface="宋体" panose="02010600030101010101" pitchFamily="2" charset="-122"/>
              </a:rPr>
              <a:t>提前</a:t>
            </a:r>
            <a:r>
              <a:rPr lang="en-US" altLang="ja-JP" sz="2400" b="1">
                <a:solidFill>
                  <a:srgbClr val="FFFF00"/>
                </a:solidFill>
                <a:latin typeface="Arial" panose="020B0604020202020204" pitchFamily="34" charset="0"/>
                <a:ea typeface="ＭＳ Ｐゴシック" panose="020B0600070205080204" pitchFamily="34" charset="-128"/>
                <a:sym typeface="宋体" panose="02010600030101010101" pitchFamily="2" charset="-122"/>
              </a:rPr>
              <a:t>3:1</a:t>
            </a:r>
            <a:r>
              <a:rPr lang="ja-JP" altLang="en-US" sz="2400" b="1">
                <a:solidFill>
                  <a:srgbClr val="FFFF00"/>
                </a:solidFill>
                <a:latin typeface="Arial" panose="020B0604020202020204" pitchFamily="34" charset="0"/>
                <a:ea typeface="ＭＳ Ｐゴシック" panose="020B0600070205080204" pitchFamily="34" charset="-128"/>
                <a:sym typeface="宋体" panose="02010600030101010101" pitchFamily="2" charset="-122"/>
              </a:rPr>
              <a:t>，</a:t>
            </a:r>
            <a:r>
              <a:rPr lang="en-US" altLang="ja-JP" sz="2400" b="1">
                <a:solidFill>
                  <a:srgbClr val="FFFF00"/>
                </a:solidFill>
                <a:latin typeface="Arial" panose="020B0604020202020204" pitchFamily="34" charset="0"/>
                <a:ea typeface="ＭＳ Ｐゴシック" panose="020B0600070205080204" pitchFamily="34" charset="-128"/>
                <a:sym typeface="宋体" panose="02010600030101010101" pitchFamily="2" charset="-122"/>
              </a:rPr>
              <a:t>4-5</a:t>
            </a:r>
            <a:r>
              <a:rPr lang="ja-JP" altLang="en-US" sz="2400" b="1">
                <a:solidFill>
                  <a:srgbClr val="FFFF00"/>
                </a:solidFill>
                <a:latin typeface="Arial" panose="020B0604020202020204" pitchFamily="34" charset="0"/>
                <a:ea typeface="ＭＳ Ｐゴシック" panose="020B0600070205080204" pitchFamily="34" charset="-128"/>
                <a:sym typeface="宋体" panose="02010600030101010101" pitchFamily="2" charset="-122"/>
              </a:rPr>
              <a:t>；</a:t>
            </a:r>
            <a:r>
              <a:rPr lang="en-US" altLang="ja-JP" sz="2400" b="1">
                <a:solidFill>
                  <a:srgbClr val="FFFF00"/>
                </a:solidFill>
                <a:latin typeface="Arial" panose="020B0604020202020204" pitchFamily="34" charset="0"/>
                <a:ea typeface="ＭＳ Ｐゴシック" panose="020B0600070205080204" pitchFamily="34" charset="-128"/>
                <a:sym typeface="宋体" panose="02010600030101010101" pitchFamily="2" charset="-122"/>
              </a:rPr>
              <a:t>5:17</a:t>
            </a:r>
          </a:p>
          <a:p>
            <a:pPr algn="ctr">
              <a:spcBef>
                <a:spcPct val="0"/>
              </a:spcBef>
              <a:buFontTx/>
              <a:buNone/>
            </a:pPr>
            <a:endParaRPr lang="en-US" altLang="en-US" sz="2400" b="1">
              <a:solidFill>
                <a:srgbClr val="FFFF00"/>
              </a:solidFill>
              <a:latin typeface="Arial" panose="020B0604020202020204" pitchFamily="34" charset="0"/>
              <a:ea typeface="ＭＳ Ｐゴシック" panose="020B0600070205080204" pitchFamily="34" charset="-128"/>
              <a:sym typeface="宋体" panose="02010600030101010101" pitchFamily="2" charset="-122"/>
            </a:endParaRPr>
          </a:p>
          <a:p>
            <a:pPr algn="ctr">
              <a:spcBef>
                <a:spcPct val="0"/>
              </a:spcBef>
              <a:buFontTx/>
              <a:buNone/>
            </a:pPr>
            <a:endParaRPr lang="en-US" altLang="en-US" sz="2400" b="1">
              <a:solidFill>
                <a:srgbClr val="FFFF00"/>
              </a:solidFill>
              <a:latin typeface="Arial" panose="020B0604020202020204" pitchFamily="34" charset="0"/>
              <a:ea typeface="ＭＳ Ｐゴシック" panose="020B0600070205080204" pitchFamily="34" charset="-128"/>
              <a:sym typeface="宋体" panose="02010600030101010101" pitchFamily="2" charset="-122"/>
            </a:endParaRPr>
          </a:p>
          <a:p>
            <a:pPr algn="ctr">
              <a:spcBef>
                <a:spcPct val="0"/>
              </a:spcBef>
              <a:buFontTx/>
              <a:buNone/>
            </a:pPr>
            <a:r>
              <a:rPr lang="en-US" altLang="en-US" sz="2400" b="1">
                <a:solidFill>
                  <a:srgbClr val="FFFF00"/>
                </a:solidFill>
                <a:latin typeface="Arial" panose="020B0604020202020204" pitchFamily="34" charset="0"/>
                <a:ea typeface="ＭＳ Ｐゴシック" panose="020B0600070205080204" pitchFamily="34" charset="-128"/>
                <a:sym typeface="宋体" panose="02010600030101010101" pitchFamily="2" charset="-122"/>
              </a:rPr>
              <a:t>Episkopos =Epi</a:t>
            </a:r>
            <a:r>
              <a:rPr lang="ja-JP" altLang="en-US" sz="2400" b="1">
                <a:solidFill>
                  <a:srgbClr val="FFFF00"/>
                </a:solidFill>
                <a:latin typeface="Arial" panose="020B0604020202020204" pitchFamily="34" charset="0"/>
                <a:ea typeface="ＭＳ Ｐゴシック" panose="020B0600070205080204" pitchFamily="34" charset="-128"/>
                <a:sym typeface="宋体" panose="02010600030101010101" pitchFamily="2" charset="-122"/>
              </a:rPr>
              <a:t>「在上面」</a:t>
            </a:r>
            <a:r>
              <a:rPr lang="en-US" altLang="ja-JP" sz="2400" b="1">
                <a:solidFill>
                  <a:srgbClr val="FFFF00"/>
                </a:solidFill>
                <a:latin typeface="Arial" panose="020B0604020202020204" pitchFamily="34" charset="0"/>
                <a:ea typeface="ＭＳ Ｐゴシック" panose="020B0600070205080204" pitchFamily="34" charset="-128"/>
                <a:sym typeface="宋体" panose="02010600030101010101" pitchFamily="2" charset="-122"/>
              </a:rPr>
              <a:t>+skopos</a:t>
            </a:r>
            <a:r>
              <a:rPr lang="ja-JP" altLang="en-US" sz="2400" b="1">
                <a:solidFill>
                  <a:srgbClr val="FFFF00"/>
                </a:solidFill>
                <a:latin typeface="Arial" panose="020B0604020202020204" pitchFamily="34" charset="0"/>
                <a:ea typeface="ＭＳ Ｐゴシック" panose="020B0600070205080204" pitchFamily="34" charset="-128"/>
                <a:sym typeface="宋体" panose="02010600030101010101" pitchFamily="2" charset="-122"/>
              </a:rPr>
              <a:t>「看」</a:t>
            </a:r>
            <a:r>
              <a:rPr lang="en-US" altLang="ja-JP" sz="2400" b="1">
                <a:solidFill>
                  <a:srgbClr val="FFFF00"/>
                </a:solidFill>
                <a:latin typeface="Arial" panose="020B0604020202020204" pitchFamily="34" charset="0"/>
                <a:ea typeface="ＭＳ Ｐゴシック" panose="020B0600070205080204" pitchFamily="34" charset="-128"/>
                <a:sym typeface="宋体" panose="02010600030101010101" pitchFamily="2" charset="-122"/>
              </a:rPr>
              <a:t>= </a:t>
            </a:r>
            <a:r>
              <a:rPr lang="ja-JP" altLang="en-US" sz="2400" b="1">
                <a:solidFill>
                  <a:srgbClr val="FFFF00"/>
                </a:solidFill>
                <a:latin typeface="Arial" panose="020B0604020202020204" pitchFamily="34" charset="0"/>
                <a:ea typeface="ＭＳ Ｐゴシック" panose="020B0600070205080204" pitchFamily="34" charset="-128"/>
                <a:sym typeface="宋体" panose="02010600030101010101" pitchFamily="2" charset="-122"/>
              </a:rPr>
              <a:t>「守望」</a:t>
            </a:r>
            <a:endParaRPr lang="en-US" altLang="en-US" sz="2400" b="1">
              <a:solidFill>
                <a:srgbClr val="FFFF00"/>
              </a:solidFill>
              <a:latin typeface="Arial" panose="020B0604020202020204" pitchFamily="34" charset="0"/>
              <a:ea typeface="ＭＳ Ｐゴシック" panose="020B0600070205080204" pitchFamily="34" charset="-128"/>
              <a:sym typeface="宋体" panose="02010600030101010101" pitchFamily="2" charset="-122"/>
            </a:endParaRPr>
          </a:p>
        </p:txBody>
      </p:sp>
      <p:sp>
        <p:nvSpPr>
          <p:cNvPr id="12" name="AutoShape 6">
            <a:extLst>
              <a:ext uri="{FF2B5EF4-FFF2-40B4-BE49-F238E27FC236}">
                <a16:creationId xmlns:a16="http://schemas.microsoft.com/office/drawing/2014/main" id="{4EFDBA1E-C9E2-8148-8978-D061A6239ACA}"/>
              </a:ext>
            </a:extLst>
          </p:cNvPr>
          <p:cNvSpPr>
            <a:spLocks/>
          </p:cNvSpPr>
          <p:nvPr/>
        </p:nvSpPr>
        <p:spPr bwMode="auto">
          <a:xfrm>
            <a:off x="4284663" y="2636838"/>
            <a:ext cx="1346200" cy="158908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lnSpc>
                <a:spcPct val="115000"/>
              </a:lnSpc>
              <a:spcBef>
                <a:spcPts val="1000"/>
              </a:spcBef>
              <a:defRPr/>
            </a:pPr>
            <a:r>
              <a:rPr lang="ja-JP" altLang="en-US" sz="2900">
                <a:solidFill>
                  <a:srgbClr val="75E8DA"/>
                </a:solidFill>
                <a:ea typeface="SimSun" pitchFamily="2" charset="-122"/>
                <a:sym typeface="SimSun" pitchFamily="2" charset="-122"/>
              </a:rPr>
              <a:t>牧师</a:t>
            </a:r>
            <a:r>
              <a:rPr lang="en-US" altLang="ja-JP" sz="2900">
                <a:solidFill>
                  <a:srgbClr val="75E8DA"/>
                </a:solidFill>
                <a:ea typeface="SimSun" pitchFamily="2" charset="-122"/>
                <a:sym typeface="SimSun" pitchFamily="2" charset="-122"/>
              </a:rPr>
              <a:t>—</a:t>
            </a:r>
            <a:r>
              <a:rPr lang="ja-JP" altLang="en-US" sz="2900">
                <a:solidFill>
                  <a:srgbClr val="75E8DA"/>
                </a:solidFill>
                <a:ea typeface="SimSun" pitchFamily="2" charset="-122"/>
                <a:sym typeface="SimSun" pitchFamily="2" charset="-122"/>
              </a:rPr>
              <a:t>教师</a:t>
            </a:r>
            <a:r>
              <a:rPr lang="en-US" altLang="ja-JP" sz="2900">
                <a:solidFill>
                  <a:srgbClr val="75E8DA"/>
                </a:solidFill>
                <a:ea typeface="SimSun" pitchFamily="2" charset="-122"/>
                <a:sym typeface="SimSun" pitchFamily="2" charset="-122"/>
              </a:rPr>
              <a:t>	</a:t>
            </a:r>
          </a:p>
          <a:p>
            <a:pPr algn="ctr" eaLnBrk="1">
              <a:lnSpc>
                <a:spcPct val="115000"/>
              </a:lnSpc>
              <a:spcBef>
                <a:spcPts val="1000"/>
              </a:spcBef>
              <a:defRPr/>
            </a:pPr>
            <a:r>
              <a:rPr lang="ja-JP" altLang="en-US" sz="2900">
                <a:solidFill>
                  <a:srgbClr val="75E8DA"/>
                </a:solidFill>
                <a:ea typeface="SimSun" pitchFamily="2" charset="-122"/>
                <a:sym typeface="SimSun" pitchFamily="2" charset="-122"/>
              </a:rPr>
              <a:t>弗</a:t>
            </a:r>
            <a:r>
              <a:rPr lang="en-US" altLang="ja-JP" sz="2900">
                <a:solidFill>
                  <a:srgbClr val="75E8DA"/>
                </a:solidFill>
                <a:ea typeface="SimSun" pitchFamily="2" charset="-122"/>
                <a:sym typeface="SimSun" pitchFamily="2" charset="-122"/>
              </a:rPr>
              <a:t>4:11</a:t>
            </a:r>
            <a:endParaRPr lang="en-US" altLang="en-US"/>
          </a:p>
        </p:txBody>
      </p:sp>
      <p:sp>
        <p:nvSpPr>
          <p:cNvPr id="13" name="AutoShape 7">
            <a:extLst>
              <a:ext uri="{FF2B5EF4-FFF2-40B4-BE49-F238E27FC236}">
                <a16:creationId xmlns:a16="http://schemas.microsoft.com/office/drawing/2014/main" id="{9E4102C0-E7D3-1F47-822E-332FC630318E}"/>
              </a:ext>
            </a:extLst>
          </p:cNvPr>
          <p:cNvSpPr>
            <a:spLocks/>
          </p:cNvSpPr>
          <p:nvPr/>
        </p:nvSpPr>
        <p:spPr bwMode="auto">
          <a:xfrm>
            <a:off x="3132138" y="4149725"/>
            <a:ext cx="2952750" cy="25844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lnSpc>
                <a:spcPct val="115000"/>
              </a:lnSpc>
              <a:spcBef>
                <a:spcPts val="1000"/>
              </a:spcBef>
              <a:defRPr/>
            </a:pPr>
            <a:r>
              <a:rPr lang="ja-JP" altLang="en-US">
                <a:solidFill>
                  <a:srgbClr val="78E8DB"/>
                </a:solidFill>
                <a:ea typeface="SimSun" pitchFamily="2" charset="-122"/>
                <a:sym typeface="SimSun" pitchFamily="2" charset="-122"/>
              </a:rPr>
              <a:t>牧养</a:t>
            </a:r>
            <a:r>
              <a:rPr lang="en-US" altLang="ja-JP">
                <a:solidFill>
                  <a:srgbClr val="78E8DB"/>
                </a:solidFill>
                <a:ea typeface="SimSun" pitchFamily="2" charset="-122"/>
                <a:sym typeface="SimSun" pitchFamily="2" charset="-122"/>
              </a:rPr>
              <a:t>   </a:t>
            </a:r>
          </a:p>
          <a:p>
            <a:pPr algn="ctr" eaLnBrk="1">
              <a:lnSpc>
                <a:spcPct val="115000"/>
              </a:lnSpc>
              <a:spcBef>
                <a:spcPts val="1000"/>
              </a:spcBef>
              <a:defRPr/>
            </a:pPr>
            <a:r>
              <a:rPr lang="ja-JP" altLang="en-US">
                <a:solidFill>
                  <a:srgbClr val="78E8DB"/>
                </a:solidFill>
                <a:ea typeface="SimSun" pitchFamily="2" charset="-122"/>
                <a:sym typeface="SimSun" pitchFamily="2" charset="-122"/>
              </a:rPr>
              <a:t>（保护与领导）</a:t>
            </a:r>
            <a:br>
              <a:rPr lang="en-US" altLang="ja-JP">
                <a:solidFill>
                  <a:srgbClr val="78E8DB"/>
                </a:solidFill>
                <a:ea typeface="SimSun" pitchFamily="2" charset="-122"/>
                <a:sym typeface="SimSun" pitchFamily="2" charset="-122"/>
              </a:rPr>
            </a:br>
            <a:r>
              <a:rPr lang="ja-JP" altLang="en-US">
                <a:solidFill>
                  <a:srgbClr val="78E8DB"/>
                </a:solidFill>
                <a:ea typeface="SimSun" pitchFamily="2" charset="-122"/>
                <a:sym typeface="SimSun" pitchFamily="2" charset="-122"/>
              </a:rPr>
              <a:t>彼前</a:t>
            </a:r>
            <a:r>
              <a:rPr lang="en-US" altLang="ja-JP">
                <a:solidFill>
                  <a:srgbClr val="78E8DB"/>
                </a:solidFill>
                <a:ea typeface="SimSun" pitchFamily="2" charset="-122"/>
                <a:sym typeface="SimSun" pitchFamily="2" charset="-122"/>
              </a:rPr>
              <a:t>5:1-4; </a:t>
            </a:r>
            <a:r>
              <a:rPr lang="ja-JP" altLang="en-US">
                <a:solidFill>
                  <a:srgbClr val="78E8DB"/>
                </a:solidFill>
                <a:ea typeface="SimSun" pitchFamily="2" charset="-122"/>
                <a:sym typeface="SimSun" pitchFamily="2" charset="-122"/>
              </a:rPr>
              <a:t>徒</a:t>
            </a:r>
            <a:r>
              <a:rPr lang="en-US" altLang="ja-JP">
                <a:solidFill>
                  <a:srgbClr val="78E8DB"/>
                </a:solidFill>
                <a:ea typeface="SimSun" pitchFamily="2" charset="-122"/>
                <a:sym typeface="SimSun" pitchFamily="2" charset="-122"/>
              </a:rPr>
              <a:t>20:29,35; </a:t>
            </a:r>
            <a:r>
              <a:rPr lang="ja-JP" altLang="en-US">
                <a:solidFill>
                  <a:srgbClr val="78E8DB"/>
                </a:solidFill>
                <a:ea typeface="SimSun" pitchFamily="2" charset="-122"/>
                <a:sym typeface="SimSun" pitchFamily="2" charset="-122"/>
              </a:rPr>
              <a:t>帖前</a:t>
            </a:r>
            <a:r>
              <a:rPr lang="en-US" altLang="ja-JP">
                <a:solidFill>
                  <a:srgbClr val="78E8DB"/>
                </a:solidFill>
                <a:ea typeface="SimSun" pitchFamily="2" charset="-122"/>
                <a:sym typeface="SimSun" pitchFamily="2" charset="-122"/>
              </a:rPr>
              <a:t>5:12</a:t>
            </a:r>
            <a:endParaRPr lang="en-US" altLang="en-US">
              <a:solidFill>
                <a:srgbClr val="78E8DB"/>
              </a:solidFill>
              <a:ea typeface="SimSun" pitchFamily="2" charset="-122"/>
              <a:sym typeface="SimSun" pitchFamily="2" charset="-122"/>
            </a:endParaRPr>
          </a:p>
        </p:txBody>
      </p:sp>
    </p:spTree>
  </p:cSld>
  <p:clrMapOvr>
    <a:overrideClrMapping bg1="dk2" tx1="lt1" bg2="dk1" tx2="lt2" accent1="accent1" accent2="accent2" accent3="accent3" accent4="accent4" accent5="accent5" accent6="accent6" hlink="hlink" folHlink="folHlink"/>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32" fill="hold" nodeType="afterEffect">
                                  <p:stCondLst>
                                    <p:cond delay="0"/>
                                  </p:stCondLst>
                                  <p:childTnLst>
                                    <p:set>
                                      <p:cBhvr>
                                        <p:cTn id="6" dur="1" fill="hold">
                                          <p:stCondLst>
                                            <p:cond delay="0"/>
                                          </p:stCondLst>
                                        </p:cTn>
                                        <p:tgtEl>
                                          <p:spTgt spid="95234"/>
                                        </p:tgtEl>
                                        <p:attrNameLst>
                                          <p:attrName>style.visibility</p:attrName>
                                        </p:attrNameLst>
                                      </p:cBhvr>
                                      <p:to>
                                        <p:strVal val="visible"/>
                                      </p:to>
                                    </p:set>
                                    <p:anim calcmode="lin" valueType="num">
                                      <p:cBhvr>
                                        <p:cTn id="7" dur="500" fill="hold"/>
                                        <p:tgtEl>
                                          <p:spTgt spid="95234"/>
                                        </p:tgtEl>
                                        <p:attrNameLst>
                                          <p:attrName>ppt_w</p:attrName>
                                        </p:attrNameLst>
                                      </p:cBhvr>
                                      <p:tavLst>
                                        <p:tav tm="0">
                                          <p:val>
                                            <p:strVal val="4*#ppt_w"/>
                                          </p:val>
                                        </p:tav>
                                        <p:tav tm="100000">
                                          <p:val>
                                            <p:strVal val="#ppt_w"/>
                                          </p:val>
                                        </p:tav>
                                      </p:tavLst>
                                    </p:anim>
                                    <p:anim calcmode="lin" valueType="num">
                                      <p:cBhvr>
                                        <p:cTn id="8" dur="500" fill="hold"/>
                                        <p:tgtEl>
                                          <p:spTgt spid="95234"/>
                                        </p:tgtEl>
                                        <p:attrNameLst>
                                          <p:attrName>ppt_h</p:attrName>
                                        </p:attrNameLst>
                                      </p:cBhvr>
                                      <p:tavLst>
                                        <p:tav tm="0">
                                          <p:val>
                                            <p:strVal val="4*#ppt_h"/>
                                          </p:val>
                                        </p:tav>
                                        <p:tav tm="100000">
                                          <p:val>
                                            <p:strVal val="#ppt_h"/>
                                          </p:val>
                                        </p:tav>
                                      </p:tavLst>
                                    </p:anim>
                                  </p:childTnLst>
                                </p:cTn>
                              </p:par>
                            </p:childTnLst>
                          </p:cTn>
                        </p:par>
                        <p:par>
                          <p:cTn id="9" fill="hold" nodeType="afterGroup">
                            <p:stCondLst>
                              <p:cond delay="500"/>
                            </p:stCondLst>
                            <p:childTnLst>
                              <p:par>
                                <p:cTn id="10" presetID="23" presetClass="entr" presetSubtype="32" fill="hold" nodeType="afterEffect">
                                  <p:stCondLst>
                                    <p:cond delay="0"/>
                                  </p:stCondLst>
                                  <p:childTnLst>
                                    <p:set>
                                      <p:cBhvr>
                                        <p:cTn id="11" dur="1" fill="hold">
                                          <p:stCondLst>
                                            <p:cond delay="0"/>
                                          </p:stCondLst>
                                        </p:cTn>
                                        <p:tgtEl>
                                          <p:spTgt spid="95235"/>
                                        </p:tgtEl>
                                        <p:attrNameLst>
                                          <p:attrName>style.visibility</p:attrName>
                                        </p:attrNameLst>
                                      </p:cBhvr>
                                      <p:to>
                                        <p:strVal val="visible"/>
                                      </p:to>
                                    </p:set>
                                    <p:anim calcmode="lin" valueType="num">
                                      <p:cBhvr>
                                        <p:cTn id="12" dur="500" fill="hold"/>
                                        <p:tgtEl>
                                          <p:spTgt spid="95235"/>
                                        </p:tgtEl>
                                        <p:attrNameLst>
                                          <p:attrName>ppt_w</p:attrName>
                                        </p:attrNameLst>
                                      </p:cBhvr>
                                      <p:tavLst>
                                        <p:tav tm="0">
                                          <p:val>
                                            <p:strVal val="4*#ppt_w"/>
                                          </p:val>
                                        </p:tav>
                                        <p:tav tm="100000">
                                          <p:val>
                                            <p:strVal val="#ppt_w"/>
                                          </p:val>
                                        </p:tav>
                                      </p:tavLst>
                                    </p:anim>
                                    <p:anim calcmode="lin" valueType="num">
                                      <p:cBhvr>
                                        <p:cTn id="13" dur="500" fill="hold"/>
                                        <p:tgtEl>
                                          <p:spTgt spid="95235"/>
                                        </p:tgtEl>
                                        <p:attrNameLst>
                                          <p:attrName>ppt_h</p:attrName>
                                        </p:attrNameLst>
                                      </p:cBhvr>
                                      <p:tavLst>
                                        <p:tav tm="0">
                                          <p:val>
                                            <p:strVal val="4*#ppt_h"/>
                                          </p:val>
                                        </p:tav>
                                        <p:tav tm="100000">
                                          <p:val>
                                            <p:strVal val="#ppt_h"/>
                                          </p:val>
                                        </p:tav>
                                      </p:tavLst>
                                    </p:anim>
                                  </p:childTnLst>
                                </p:cTn>
                              </p:par>
                            </p:childTnLst>
                          </p:cTn>
                        </p:par>
                        <p:par>
                          <p:cTn id="14" fill="hold" nodeType="afterGroup">
                            <p:stCondLst>
                              <p:cond delay="1000"/>
                            </p:stCondLst>
                            <p:childTnLst>
                              <p:par>
                                <p:cTn id="15" presetID="23" presetClass="entr" presetSubtype="32" fill="hold" nodeType="afterEffect">
                                  <p:stCondLst>
                                    <p:cond delay="0"/>
                                  </p:stCondLst>
                                  <p:childTnLst>
                                    <p:set>
                                      <p:cBhvr>
                                        <p:cTn id="16" dur="1" fill="hold">
                                          <p:stCondLst>
                                            <p:cond delay="0"/>
                                          </p:stCondLst>
                                        </p:cTn>
                                        <p:tgtEl>
                                          <p:spTgt spid="95236"/>
                                        </p:tgtEl>
                                        <p:attrNameLst>
                                          <p:attrName>style.visibility</p:attrName>
                                        </p:attrNameLst>
                                      </p:cBhvr>
                                      <p:to>
                                        <p:strVal val="visible"/>
                                      </p:to>
                                    </p:set>
                                    <p:anim calcmode="lin" valueType="num">
                                      <p:cBhvr>
                                        <p:cTn id="17" dur="500" fill="hold"/>
                                        <p:tgtEl>
                                          <p:spTgt spid="95236"/>
                                        </p:tgtEl>
                                        <p:attrNameLst>
                                          <p:attrName>ppt_w</p:attrName>
                                        </p:attrNameLst>
                                      </p:cBhvr>
                                      <p:tavLst>
                                        <p:tav tm="0">
                                          <p:val>
                                            <p:strVal val="4*#ppt_w"/>
                                          </p:val>
                                        </p:tav>
                                        <p:tav tm="100000">
                                          <p:val>
                                            <p:strVal val="#ppt_w"/>
                                          </p:val>
                                        </p:tav>
                                      </p:tavLst>
                                    </p:anim>
                                    <p:anim calcmode="lin" valueType="num">
                                      <p:cBhvr>
                                        <p:cTn id="18" dur="500" fill="hold"/>
                                        <p:tgtEl>
                                          <p:spTgt spid="95236"/>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AutoShape 1">
            <a:extLst>
              <a:ext uri="{FF2B5EF4-FFF2-40B4-BE49-F238E27FC236}">
                <a16:creationId xmlns:a16="http://schemas.microsoft.com/office/drawing/2014/main" id="{01F49145-E4B1-5C4A-BD2D-FC2E871832A0}"/>
              </a:ext>
            </a:extLst>
          </p:cNvPr>
          <p:cNvSpPr>
            <a:spLocks/>
          </p:cNvSpPr>
          <p:nvPr/>
        </p:nvSpPr>
        <p:spPr bwMode="auto">
          <a:xfrm>
            <a:off x="6553200" y="6245225"/>
            <a:ext cx="2133600" cy="287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r" eaLnBrk="1">
              <a:defRPr/>
            </a:pPr>
            <a:fld id="{E6F94B39-23E1-264C-8706-300AA11CAE96}" type="slidenum">
              <a:rPr lang="en-US" altLang="en-US" sz="1400"/>
              <a:pPr algn="r" eaLnBrk="1">
                <a:defRPr/>
              </a:pPr>
              <a:t>56</a:t>
            </a:fld>
            <a:endParaRPr lang="en-US" altLang="en-US"/>
          </a:p>
        </p:txBody>
      </p:sp>
      <p:pic>
        <p:nvPicPr>
          <p:cNvPr id="96258" name="Picture 2" descr="image.jpg">
            <a:extLst>
              <a:ext uri="{FF2B5EF4-FFF2-40B4-BE49-F238E27FC236}">
                <a16:creationId xmlns:a16="http://schemas.microsoft.com/office/drawing/2014/main" id="{B843CE26-9A0F-7A45-87AD-8DA1C7776D0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96259" name="AutoShape 3">
            <a:extLst>
              <a:ext uri="{FF2B5EF4-FFF2-40B4-BE49-F238E27FC236}">
                <a16:creationId xmlns:a16="http://schemas.microsoft.com/office/drawing/2014/main" id="{C74D7B2C-3F8F-7D47-98B7-785C4C108BAD}"/>
              </a:ext>
            </a:extLst>
          </p:cNvPr>
          <p:cNvSpPr>
            <a:spLocks/>
          </p:cNvSpPr>
          <p:nvPr/>
        </p:nvSpPr>
        <p:spPr bwMode="auto">
          <a:xfrm>
            <a:off x="-3175" y="25400"/>
            <a:ext cx="9150350" cy="8318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382588" eaLnBrk="0">
              <a:defRPr sz="2400">
                <a:solidFill>
                  <a:srgbClr val="000000"/>
                </a:solidFill>
                <a:latin typeface="Arial" pitchFamily="34" charset="0"/>
                <a:ea typeface="MS PGothic" pitchFamily="34" charset="-128"/>
                <a:sym typeface="Arial" pitchFamily="34" charset="0"/>
              </a:defRPr>
            </a:lvl1pPr>
            <a:lvl2pPr marL="742950" indent="-285750" defTabSz="382588" eaLnBrk="0">
              <a:defRPr sz="2400">
                <a:solidFill>
                  <a:srgbClr val="000000"/>
                </a:solidFill>
                <a:latin typeface="Arial" pitchFamily="34" charset="0"/>
                <a:ea typeface="MS PGothic" pitchFamily="34" charset="-128"/>
                <a:sym typeface="Arial" pitchFamily="34" charset="0"/>
              </a:defRPr>
            </a:lvl2pPr>
            <a:lvl3pPr marL="1143000" indent="-228600" defTabSz="382588" eaLnBrk="0">
              <a:defRPr sz="2400">
                <a:solidFill>
                  <a:srgbClr val="000000"/>
                </a:solidFill>
                <a:latin typeface="Arial" pitchFamily="34" charset="0"/>
                <a:ea typeface="MS PGothic" pitchFamily="34" charset="-128"/>
                <a:sym typeface="Arial" pitchFamily="34" charset="0"/>
              </a:defRPr>
            </a:lvl3pPr>
            <a:lvl4pPr marL="1600200" indent="-228600" defTabSz="382588" eaLnBrk="0">
              <a:defRPr sz="2400">
                <a:solidFill>
                  <a:srgbClr val="000000"/>
                </a:solidFill>
                <a:latin typeface="Arial" pitchFamily="34" charset="0"/>
                <a:ea typeface="MS PGothic" pitchFamily="34" charset="-128"/>
                <a:sym typeface="Arial" pitchFamily="34" charset="0"/>
              </a:defRPr>
            </a:lvl4pPr>
            <a:lvl5pPr marL="2057400" indent="-228600" defTabSz="382588" eaLnBrk="0">
              <a:defRPr sz="2400">
                <a:solidFill>
                  <a:srgbClr val="000000"/>
                </a:solidFill>
                <a:latin typeface="Arial" pitchFamily="34" charset="0"/>
                <a:ea typeface="MS PGothic" pitchFamily="34" charset="-128"/>
                <a:sym typeface="Arial" pitchFamily="34" charset="0"/>
              </a:defRPr>
            </a:lvl5pPr>
            <a:lvl6pPr marL="2514600" indent="-228600" defTabSz="382588"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382588"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382588"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382588"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800"/>
              </a:spcBef>
              <a:defRPr/>
            </a:pPr>
            <a:r>
              <a:rPr lang="en-US" altLang="en-US" sz="4600">
                <a:solidFill>
                  <a:srgbClr val="FFFFFF"/>
                </a:solidFill>
                <a:latin typeface="Calibri" pitchFamily="34" charset="0"/>
                <a:cs typeface="Calibri" pitchFamily="34" charset="0"/>
                <a:sym typeface="Calibri" pitchFamily="34" charset="0"/>
              </a:rPr>
              <a:t>                         </a:t>
            </a:r>
            <a:r>
              <a:rPr lang="ja-JP" altLang="en-US" sz="4600">
                <a:solidFill>
                  <a:srgbClr val="FFFFFF"/>
                </a:solidFill>
                <a:latin typeface="SimSun" pitchFamily="2" charset="-122"/>
                <a:ea typeface="SimSun" pitchFamily="2" charset="-122"/>
                <a:sym typeface="SimSun" pitchFamily="2" charset="-122"/>
              </a:rPr>
              <a:t>分担领导</a:t>
            </a:r>
            <a:endParaRPr lang="en-US" altLang="en-US"/>
          </a:p>
        </p:txBody>
      </p:sp>
      <p:pic>
        <p:nvPicPr>
          <p:cNvPr id="96260" name="Picture 4" descr="image.png">
            <a:extLst>
              <a:ext uri="{FF2B5EF4-FFF2-40B4-BE49-F238E27FC236}">
                <a16:creationId xmlns:a16="http://schemas.microsoft.com/office/drawing/2014/main" id="{B28824E2-CDD7-BD4E-833A-DAFA53CC3F27}"/>
              </a:ext>
            </a:extLst>
          </p:cNvPr>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62000" y="3886200"/>
            <a:ext cx="2438400" cy="2360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6261" name="Picture 5" descr="image.png">
            <a:extLst>
              <a:ext uri="{FF2B5EF4-FFF2-40B4-BE49-F238E27FC236}">
                <a16:creationId xmlns:a16="http://schemas.microsoft.com/office/drawing/2014/main" id="{9FF5DA21-21F3-6649-9759-007773604FEA}"/>
              </a:ext>
            </a:extLst>
          </p:cNvPr>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4494213" y="3657600"/>
            <a:ext cx="1295400" cy="1255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6262" name="Picture 6" descr="image.png">
            <a:extLst>
              <a:ext uri="{FF2B5EF4-FFF2-40B4-BE49-F238E27FC236}">
                <a16:creationId xmlns:a16="http://schemas.microsoft.com/office/drawing/2014/main" id="{1063330C-3B09-154A-A796-2B45435C4806}"/>
              </a:ext>
            </a:extLst>
          </p:cNvPr>
          <p:cNvPicPr>
            <a:picLocks noChangeAspect="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4799013" y="4953000"/>
            <a:ext cx="1295400" cy="1255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6263" name="Picture 7" descr="image.png">
            <a:extLst>
              <a:ext uri="{FF2B5EF4-FFF2-40B4-BE49-F238E27FC236}">
                <a16:creationId xmlns:a16="http://schemas.microsoft.com/office/drawing/2014/main" id="{2AC6386A-D4C5-A14E-9BA3-54691B59CCC8}"/>
              </a:ext>
            </a:extLst>
          </p:cNvPr>
          <p:cNvPicPr>
            <a:picLocks noChangeAspect="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3960813" y="4724400"/>
            <a:ext cx="1295400" cy="1255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6264" name="Picture 8" descr="image.png">
            <a:extLst>
              <a:ext uri="{FF2B5EF4-FFF2-40B4-BE49-F238E27FC236}">
                <a16:creationId xmlns:a16="http://schemas.microsoft.com/office/drawing/2014/main" id="{C12703EB-AEED-8441-927B-32B3D6C77D37}"/>
              </a:ext>
            </a:extLst>
          </p:cNvPr>
          <p:cNvPicPr>
            <a:picLocks noChangeAspect="1"/>
          </p:cNvPicPr>
          <p:nvPr/>
        </p:nvPicPr>
        <p:blipFill>
          <a:blip r:embed="rId7" cstate="screen">
            <a:extLst>
              <a:ext uri="{28A0092B-C50C-407E-A947-70E740481C1C}">
                <a14:useLocalDpi xmlns:a14="http://schemas.microsoft.com/office/drawing/2010/main" val="0"/>
              </a:ext>
            </a:extLst>
          </a:blip>
          <a:srcRect/>
          <a:stretch>
            <a:fillRect/>
          </a:stretch>
        </p:blipFill>
        <p:spPr bwMode="auto">
          <a:xfrm>
            <a:off x="5789613" y="3962400"/>
            <a:ext cx="1295400" cy="1255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6265" name="Picture 9" descr="image.png">
            <a:extLst>
              <a:ext uri="{FF2B5EF4-FFF2-40B4-BE49-F238E27FC236}">
                <a16:creationId xmlns:a16="http://schemas.microsoft.com/office/drawing/2014/main" id="{6B66992E-4241-E940-A4F7-A971EC959253}"/>
              </a:ext>
            </a:extLst>
          </p:cNvPr>
          <p:cNvPicPr>
            <a:picLocks noChangeAspect="1"/>
          </p:cNvPicPr>
          <p:nvPr/>
        </p:nvPicPr>
        <p:blipFill>
          <a:blip r:embed="rId8" cstate="screen">
            <a:extLst>
              <a:ext uri="{28A0092B-C50C-407E-A947-70E740481C1C}">
                <a14:useLocalDpi xmlns:a14="http://schemas.microsoft.com/office/drawing/2010/main" val="0"/>
              </a:ext>
            </a:extLst>
          </a:blip>
          <a:srcRect/>
          <a:stretch>
            <a:fillRect/>
          </a:stretch>
        </p:blipFill>
        <p:spPr bwMode="auto">
          <a:xfrm>
            <a:off x="6858000" y="3657600"/>
            <a:ext cx="1295400" cy="1255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6266" name="Picture 10" descr="image.png">
            <a:extLst>
              <a:ext uri="{FF2B5EF4-FFF2-40B4-BE49-F238E27FC236}">
                <a16:creationId xmlns:a16="http://schemas.microsoft.com/office/drawing/2014/main" id="{60BDE015-7296-C542-B6DB-D3B6452765F6}"/>
              </a:ext>
            </a:extLst>
          </p:cNvPr>
          <p:cNvPicPr>
            <a:picLocks noChangeAspect="1"/>
          </p:cNvPicPr>
          <p:nvPr/>
        </p:nvPicPr>
        <p:blipFill>
          <a:blip r:embed="rId9" cstate="screen">
            <a:extLst>
              <a:ext uri="{28A0092B-C50C-407E-A947-70E740481C1C}">
                <a14:useLocalDpi xmlns:a14="http://schemas.microsoft.com/office/drawing/2010/main" val="0"/>
              </a:ext>
            </a:extLst>
          </a:blip>
          <a:srcRect/>
          <a:stretch>
            <a:fillRect/>
          </a:stretch>
        </p:blipFill>
        <p:spPr bwMode="auto">
          <a:xfrm>
            <a:off x="6627813" y="4953000"/>
            <a:ext cx="1295400" cy="1255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6267" name="Picture 11" descr="image.png">
            <a:extLst>
              <a:ext uri="{FF2B5EF4-FFF2-40B4-BE49-F238E27FC236}">
                <a16:creationId xmlns:a16="http://schemas.microsoft.com/office/drawing/2014/main" id="{B5AC987F-1572-2440-8990-92D1519B9208}"/>
              </a:ext>
            </a:extLst>
          </p:cNvPr>
          <p:cNvPicPr>
            <a:picLocks noChangeAspect="1"/>
          </p:cNvPicPr>
          <p:nvPr/>
        </p:nvPicPr>
        <p:blipFill>
          <a:blip r:embed="rId10" cstate="screen">
            <a:extLst>
              <a:ext uri="{28A0092B-C50C-407E-A947-70E740481C1C}">
                <a14:useLocalDpi xmlns:a14="http://schemas.microsoft.com/office/drawing/2010/main" val="0"/>
              </a:ext>
            </a:extLst>
          </a:blip>
          <a:srcRect/>
          <a:stretch>
            <a:fillRect/>
          </a:stretch>
        </p:blipFill>
        <p:spPr bwMode="auto">
          <a:xfrm>
            <a:off x="7543800" y="4495800"/>
            <a:ext cx="1295400" cy="1255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96268" name="AutoShape 12">
            <a:extLst>
              <a:ext uri="{FF2B5EF4-FFF2-40B4-BE49-F238E27FC236}">
                <a16:creationId xmlns:a16="http://schemas.microsoft.com/office/drawing/2014/main" id="{F4077AF6-B839-E646-9433-46775CE24D25}"/>
              </a:ext>
            </a:extLst>
          </p:cNvPr>
          <p:cNvSpPr>
            <a:spLocks/>
          </p:cNvSpPr>
          <p:nvPr/>
        </p:nvSpPr>
        <p:spPr bwMode="auto">
          <a:xfrm>
            <a:off x="2543175" y="1003300"/>
            <a:ext cx="3602038" cy="27368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defRPr/>
            </a:pPr>
            <a:r>
              <a:rPr lang="ja-JP" altLang="en-US" sz="5300">
                <a:solidFill>
                  <a:srgbClr val="FFFFFF"/>
                </a:solidFill>
                <a:latin typeface="SimSun" pitchFamily="2" charset="-122"/>
                <a:ea typeface="SimSun" pitchFamily="2" charset="-122"/>
                <a:sym typeface="SimSun" pitchFamily="2" charset="-122"/>
              </a:rPr>
              <a:t>圣经支持</a:t>
            </a:r>
            <a:endParaRPr lang="en-US" altLang="ja-JP" sz="5300">
              <a:solidFill>
                <a:srgbClr val="FFFFFF"/>
              </a:solidFill>
              <a:latin typeface="SimSun" pitchFamily="2" charset="-122"/>
              <a:ea typeface="SimSun" pitchFamily="2" charset="-122"/>
              <a:sym typeface="SimSun" pitchFamily="2" charset="-122"/>
            </a:endParaRPr>
          </a:p>
          <a:p>
            <a:pPr eaLnBrk="1">
              <a:lnSpc>
                <a:spcPct val="115000"/>
              </a:lnSpc>
              <a:spcBef>
                <a:spcPts val="1000"/>
              </a:spcBef>
              <a:defRPr/>
            </a:pPr>
            <a:r>
              <a:rPr lang="ja-JP" altLang="en-US" sz="5300">
                <a:solidFill>
                  <a:srgbClr val="FFFFFF"/>
                </a:solidFill>
                <a:latin typeface="SimSun" pitchFamily="2" charset="-122"/>
                <a:ea typeface="SimSun" pitchFamily="2" charset="-122"/>
                <a:sym typeface="SimSun" pitchFamily="2" charset="-122"/>
              </a:rPr>
              <a:t>长老群</a:t>
            </a:r>
            <a:endParaRPr lang="en-US" altLang="en-US" sz="5300">
              <a:solidFill>
                <a:srgbClr val="FFFFFF"/>
              </a:solidFill>
              <a:latin typeface="SimSun" pitchFamily="2" charset="-122"/>
              <a:ea typeface="SimSun" pitchFamily="2" charset="-122"/>
              <a:sym typeface="SimSun" pitchFamily="2" charset="-122"/>
            </a:endParaRPr>
          </a:p>
        </p:txBody>
      </p:sp>
      <p:sp>
        <p:nvSpPr>
          <p:cNvPr id="96269" name="AutoShape 13">
            <a:extLst>
              <a:ext uri="{FF2B5EF4-FFF2-40B4-BE49-F238E27FC236}">
                <a16:creationId xmlns:a16="http://schemas.microsoft.com/office/drawing/2014/main" id="{4DA6AA36-2A8F-EC44-B075-DA5F0C75AFBA}"/>
              </a:ext>
            </a:extLst>
          </p:cNvPr>
          <p:cNvSpPr>
            <a:spLocks/>
          </p:cNvSpPr>
          <p:nvPr/>
        </p:nvSpPr>
        <p:spPr bwMode="auto">
          <a:xfrm>
            <a:off x="479425" y="3203575"/>
            <a:ext cx="2947988" cy="4492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defRPr/>
            </a:pPr>
            <a:r>
              <a:rPr lang="ja-JP" altLang="en-US" sz="2800">
                <a:solidFill>
                  <a:srgbClr val="FFFFFF"/>
                </a:solidFill>
                <a:latin typeface="SimSun" pitchFamily="2" charset="-122"/>
                <a:ea typeface="SimSun" pitchFamily="2" charset="-122"/>
                <a:sym typeface="SimSun" pitchFamily="2" charset="-122"/>
              </a:rPr>
              <a:t>不是一个长老</a:t>
            </a:r>
            <a:r>
              <a:rPr lang="en-US" altLang="ja-JP" sz="2800">
                <a:solidFill>
                  <a:srgbClr val="FFFFFF"/>
                </a:solidFill>
                <a:latin typeface="SimSun" pitchFamily="2" charset="-122"/>
                <a:ea typeface="SimSun" pitchFamily="2" charset="-122"/>
                <a:sym typeface="SimSun" pitchFamily="2" charset="-122"/>
              </a:rPr>
              <a:t>……</a:t>
            </a:r>
            <a:endParaRPr lang="en-US" altLang="en-US"/>
          </a:p>
        </p:txBody>
      </p:sp>
      <p:sp>
        <p:nvSpPr>
          <p:cNvPr id="96270" name="AutoShape 14">
            <a:extLst>
              <a:ext uri="{FF2B5EF4-FFF2-40B4-BE49-F238E27FC236}">
                <a16:creationId xmlns:a16="http://schemas.microsoft.com/office/drawing/2014/main" id="{A1B19B85-FF2C-9F42-9012-3887649A6B84}"/>
              </a:ext>
            </a:extLst>
          </p:cNvPr>
          <p:cNvSpPr>
            <a:spLocks/>
          </p:cNvSpPr>
          <p:nvPr/>
        </p:nvSpPr>
        <p:spPr bwMode="auto">
          <a:xfrm>
            <a:off x="5748338" y="2992438"/>
            <a:ext cx="2498725" cy="105886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defRPr/>
            </a:pPr>
            <a:r>
              <a:rPr lang="ja-JP" altLang="en-US" sz="2900">
                <a:solidFill>
                  <a:srgbClr val="FFFFFF"/>
                </a:solidFill>
                <a:latin typeface="SimSun" pitchFamily="2" charset="-122"/>
                <a:ea typeface="SimSun" pitchFamily="2" charset="-122"/>
                <a:sym typeface="SimSun" pitchFamily="2" charset="-122"/>
              </a:rPr>
              <a:t>而是多个长老</a:t>
            </a:r>
            <a:endParaRPr lang="en-US" altLang="en-US" sz="2900">
              <a:solidFill>
                <a:srgbClr val="FFFFFF"/>
              </a:solidFill>
              <a:latin typeface="SimSun" pitchFamily="2" charset="-122"/>
              <a:ea typeface="SimSun" pitchFamily="2" charset="-122"/>
              <a:sym typeface="SimSun" pitchFamily="2" charset="-122"/>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nodeType="afterEffect">
                                  <p:stCondLst>
                                    <p:cond delay="0"/>
                                  </p:stCondLst>
                                  <p:childTnLst>
                                    <p:set>
                                      <p:cBhvr>
                                        <p:cTn id="6" dur="1" fill="hold">
                                          <p:stCondLst>
                                            <p:cond delay="0"/>
                                          </p:stCondLst>
                                        </p:cTn>
                                        <p:tgtEl>
                                          <p:spTgt spid="96260"/>
                                        </p:tgtEl>
                                        <p:attrNameLst>
                                          <p:attrName>style.visibility</p:attrName>
                                        </p:attrNameLst>
                                      </p:cBhvr>
                                      <p:to>
                                        <p:strVal val="visible"/>
                                      </p:to>
                                    </p:set>
                                    <p:animEffect transition="in" filter="box(in)">
                                      <p:cBhvr>
                                        <p:cTn id="7" dur="500"/>
                                        <p:tgtEl>
                                          <p:spTgt spid="96260"/>
                                        </p:tgtEl>
                                      </p:cBhvr>
                                    </p:animEffect>
                                  </p:childTnLst>
                                </p:cTn>
                              </p:par>
                            </p:childTnLst>
                          </p:cTn>
                        </p:par>
                        <p:par>
                          <p:cTn id="8" fill="hold" nodeType="afterGroup">
                            <p:stCondLst>
                              <p:cond delay="500"/>
                            </p:stCondLst>
                            <p:childTnLst>
                              <p:par>
                                <p:cTn id="9" presetID="4" presetClass="entr" presetSubtype="16" fill="hold" nodeType="afterEffect">
                                  <p:stCondLst>
                                    <p:cond delay="0"/>
                                  </p:stCondLst>
                                  <p:childTnLst>
                                    <p:set>
                                      <p:cBhvr>
                                        <p:cTn id="10" dur="1" fill="hold">
                                          <p:stCondLst>
                                            <p:cond delay="0"/>
                                          </p:stCondLst>
                                        </p:cTn>
                                        <p:tgtEl>
                                          <p:spTgt spid="96261"/>
                                        </p:tgtEl>
                                        <p:attrNameLst>
                                          <p:attrName>style.visibility</p:attrName>
                                        </p:attrNameLst>
                                      </p:cBhvr>
                                      <p:to>
                                        <p:strVal val="visible"/>
                                      </p:to>
                                    </p:set>
                                    <p:animEffect transition="in" filter="box(in)">
                                      <p:cBhvr>
                                        <p:cTn id="11" dur="500"/>
                                        <p:tgtEl>
                                          <p:spTgt spid="96261"/>
                                        </p:tgtEl>
                                      </p:cBhvr>
                                    </p:animEffect>
                                  </p:childTnLst>
                                </p:cTn>
                              </p:par>
                            </p:childTnLst>
                          </p:cTn>
                        </p:par>
                        <p:par>
                          <p:cTn id="12" fill="hold" nodeType="afterGroup">
                            <p:stCondLst>
                              <p:cond delay="1000"/>
                            </p:stCondLst>
                            <p:childTnLst>
                              <p:par>
                                <p:cTn id="13" presetID="4" presetClass="entr" presetSubtype="16" fill="hold" nodeType="afterEffect">
                                  <p:stCondLst>
                                    <p:cond delay="0"/>
                                  </p:stCondLst>
                                  <p:childTnLst>
                                    <p:set>
                                      <p:cBhvr>
                                        <p:cTn id="14" dur="1" fill="hold">
                                          <p:stCondLst>
                                            <p:cond delay="0"/>
                                          </p:stCondLst>
                                        </p:cTn>
                                        <p:tgtEl>
                                          <p:spTgt spid="96262"/>
                                        </p:tgtEl>
                                        <p:attrNameLst>
                                          <p:attrName>style.visibility</p:attrName>
                                        </p:attrNameLst>
                                      </p:cBhvr>
                                      <p:to>
                                        <p:strVal val="visible"/>
                                      </p:to>
                                    </p:set>
                                    <p:animEffect transition="in" filter="box(in)">
                                      <p:cBhvr>
                                        <p:cTn id="15" dur="500"/>
                                        <p:tgtEl>
                                          <p:spTgt spid="96262"/>
                                        </p:tgtEl>
                                      </p:cBhvr>
                                    </p:animEffect>
                                  </p:childTnLst>
                                </p:cTn>
                              </p:par>
                            </p:childTnLst>
                          </p:cTn>
                        </p:par>
                        <p:par>
                          <p:cTn id="16" fill="hold" nodeType="afterGroup">
                            <p:stCondLst>
                              <p:cond delay="1500"/>
                            </p:stCondLst>
                            <p:childTnLst>
                              <p:par>
                                <p:cTn id="17" presetID="4" presetClass="entr" presetSubtype="16" fill="hold" nodeType="afterEffect">
                                  <p:stCondLst>
                                    <p:cond delay="0"/>
                                  </p:stCondLst>
                                  <p:childTnLst>
                                    <p:set>
                                      <p:cBhvr>
                                        <p:cTn id="18" dur="1" fill="hold">
                                          <p:stCondLst>
                                            <p:cond delay="0"/>
                                          </p:stCondLst>
                                        </p:cTn>
                                        <p:tgtEl>
                                          <p:spTgt spid="96263"/>
                                        </p:tgtEl>
                                        <p:attrNameLst>
                                          <p:attrName>style.visibility</p:attrName>
                                        </p:attrNameLst>
                                      </p:cBhvr>
                                      <p:to>
                                        <p:strVal val="visible"/>
                                      </p:to>
                                    </p:set>
                                    <p:animEffect transition="in" filter="box(in)">
                                      <p:cBhvr>
                                        <p:cTn id="19" dur="500"/>
                                        <p:tgtEl>
                                          <p:spTgt spid="96263"/>
                                        </p:tgtEl>
                                      </p:cBhvr>
                                    </p:animEffect>
                                  </p:childTnLst>
                                </p:cTn>
                              </p:par>
                            </p:childTnLst>
                          </p:cTn>
                        </p:par>
                        <p:par>
                          <p:cTn id="20" fill="hold" nodeType="afterGroup">
                            <p:stCondLst>
                              <p:cond delay="2000"/>
                            </p:stCondLst>
                            <p:childTnLst>
                              <p:par>
                                <p:cTn id="21" presetID="4" presetClass="entr" presetSubtype="16" fill="hold" nodeType="afterEffect">
                                  <p:stCondLst>
                                    <p:cond delay="0"/>
                                  </p:stCondLst>
                                  <p:childTnLst>
                                    <p:set>
                                      <p:cBhvr>
                                        <p:cTn id="22" dur="1" fill="hold">
                                          <p:stCondLst>
                                            <p:cond delay="0"/>
                                          </p:stCondLst>
                                        </p:cTn>
                                        <p:tgtEl>
                                          <p:spTgt spid="96264"/>
                                        </p:tgtEl>
                                        <p:attrNameLst>
                                          <p:attrName>style.visibility</p:attrName>
                                        </p:attrNameLst>
                                      </p:cBhvr>
                                      <p:to>
                                        <p:strVal val="visible"/>
                                      </p:to>
                                    </p:set>
                                    <p:animEffect transition="in" filter="box(in)">
                                      <p:cBhvr>
                                        <p:cTn id="23" dur="500"/>
                                        <p:tgtEl>
                                          <p:spTgt spid="96264"/>
                                        </p:tgtEl>
                                      </p:cBhvr>
                                    </p:animEffect>
                                  </p:childTnLst>
                                </p:cTn>
                              </p:par>
                            </p:childTnLst>
                          </p:cTn>
                        </p:par>
                        <p:par>
                          <p:cTn id="24" fill="hold" nodeType="afterGroup">
                            <p:stCondLst>
                              <p:cond delay="2500"/>
                            </p:stCondLst>
                            <p:childTnLst>
                              <p:par>
                                <p:cTn id="25" presetID="4" presetClass="entr" presetSubtype="16" fill="hold" nodeType="afterEffect">
                                  <p:stCondLst>
                                    <p:cond delay="0"/>
                                  </p:stCondLst>
                                  <p:childTnLst>
                                    <p:set>
                                      <p:cBhvr>
                                        <p:cTn id="26" dur="1" fill="hold">
                                          <p:stCondLst>
                                            <p:cond delay="0"/>
                                          </p:stCondLst>
                                        </p:cTn>
                                        <p:tgtEl>
                                          <p:spTgt spid="96265"/>
                                        </p:tgtEl>
                                        <p:attrNameLst>
                                          <p:attrName>style.visibility</p:attrName>
                                        </p:attrNameLst>
                                      </p:cBhvr>
                                      <p:to>
                                        <p:strVal val="visible"/>
                                      </p:to>
                                    </p:set>
                                    <p:animEffect transition="in" filter="box(in)">
                                      <p:cBhvr>
                                        <p:cTn id="27" dur="500"/>
                                        <p:tgtEl>
                                          <p:spTgt spid="96265"/>
                                        </p:tgtEl>
                                      </p:cBhvr>
                                    </p:animEffect>
                                  </p:childTnLst>
                                </p:cTn>
                              </p:par>
                            </p:childTnLst>
                          </p:cTn>
                        </p:par>
                        <p:par>
                          <p:cTn id="28" fill="hold" nodeType="afterGroup">
                            <p:stCondLst>
                              <p:cond delay="3000"/>
                            </p:stCondLst>
                            <p:childTnLst>
                              <p:par>
                                <p:cTn id="29" presetID="4" presetClass="entr" presetSubtype="16" fill="hold" nodeType="afterEffect">
                                  <p:stCondLst>
                                    <p:cond delay="0"/>
                                  </p:stCondLst>
                                  <p:childTnLst>
                                    <p:set>
                                      <p:cBhvr>
                                        <p:cTn id="30" dur="1" fill="hold">
                                          <p:stCondLst>
                                            <p:cond delay="0"/>
                                          </p:stCondLst>
                                        </p:cTn>
                                        <p:tgtEl>
                                          <p:spTgt spid="96266"/>
                                        </p:tgtEl>
                                        <p:attrNameLst>
                                          <p:attrName>style.visibility</p:attrName>
                                        </p:attrNameLst>
                                      </p:cBhvr>
                                      <p:to>
                                        <p:strVal val="visible"/>
                                      </p:to>
                                    </p:set>
                                    <p:animEffect transition="in" filter="box(in)">
                                      <p:cBhvr>
                                        <p:cTn id="31" dur="500"/>
                                        <p:tgtEl>
                                          <p:spTgt spid="96266"/>
                                        </p:tgtEl>
                                      </p:cBhvr>
                                    </p:animEffect>
                                  </p:childTnLst>
                                </p:cTn>
                              </p:par>
                            </p:childTnLst>
                          </p:cTn>
                        </p:par>
                        <p:par>
                          <p:cTn id="32" fill="hold" nodeType="afterGroup">
                            <p:stCondLst>
                              <p:cond delay="3500"/>
                            </p:stCondLst>
                            <p:childTnLst>
                              <p:par>
                                <p:cTn id="33" presetID="4" presetClass="entr" presetSubtype="16" fill="hold" nodeType="afterEffect">
                                  <p:stCondLst>
                                    <p:cond delay="0"/>
                                  </p:stCondLst>
                                  <p:childTnLst>
                                    <p:set>
                                      <p:cBhvr>
                                        <p:cTn id="34" dur="1" fill="hold">
                                          <p:stCondLst>
                                            <p:cond delay="0"/>
                                          </p:stCondLst>
                                        </p:cTn>
                                        <p:tgtEl>
                                          <p:spTgt spid="96267"/>
                                        </p:tgtEl>
                                        <p:attrNameLst>
                                          <p:attrName>style.visibility</p:attrName>
                                        </p:attrNameLst>
                                      </p:cBhvr>
                                      <p:to>
                                        <p:strVal val="visible"/>
                                      </p:to>
                                    </p:set>
                                    <p:animEffect transition="in" filter="box(in)">
                                      <p:cBhvr>
                                        <p:cTn id="35" dur="500"/>
                                        <p:tgtEl>
                                          <p:spTgt spid="962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bg bwMode="auto">
      <p:bgPr>
        <a:solidFill>
          <a:srgbClr val="672B26"/>
        </a:solidFill>
        <a:effectLst/>
      </p:bgPr>
    </p:bg>
    <p:spTree>
      <p:nvGrpSpPr>
        <p:cNvPr id="1" name=""/>
        <p:cNvGrpSpPr/>
        <p:nvPr/>
      </p:nvGrpSpPr>
      <p:grpSpPr>
        <a:xfrm>
          <a:off x="0" y="0"/>
          <a:ext cx="0" cy="0"/>
          <a:chOff x="0" y="0"/>
          <a:chExt cx="0" cy="0"/>
        </a:xfrm>
      </p:grpSpPr>
      <p:sp>
        <p:nvSpPr>
          <p:cNvPr id="97281" name="AutoShape 1">
            <a:extLst>
              <a:ext uri="{FF2B5EF4-FFF2-40B4-BE49-F238E27FC236}">
                <a16:creationId xmlns:a16="http://schemas.microsoft.com/office/drawing/2014/main" id="{BBABC991-3A78-9047-A516-4FF0031A826A}"/>
              </a:ext>
            </a:extLst>
          </p:cNvPr>
          <p:cNvSpPr>
            <a:spLocks/>
          </p:cNvSpPr>
          <p:nvPr/>
        </p:nvSpPr>
        <p:spPr bwMode="auto">
          <a:xfrm>
            <a:off x="7953375" y="0"/>
            <a:ext cx="1203325" cy="6858000"/>
          </a:xfrm>
          <a:custGeom>
            <a:avLst/>
            <a:gdLst>
              <a:gd name="T0" fmla="*/ 601663 w 21600"/>
              <a:gd name="T1" fmla="*/ 3429000 h 21600"/>
              <a:gd name="T2" fmla="*/ 601663 w 21600"/>
              <a:gd name="T3" fmla="*/ 3429000 h 21600"/>
              <a:gd name="T4" fmla="*/ 601663 w 21600"/>
              <a:gd name="T5" fmla="*/ 3429000 h 21600"/>
              <a:gd name="T6" fmla="*/ 601663 w 21600"/>
              <a:gd name="T7" fmla="*/ 342900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600" y="0"/>
                </a:lnTo>
                <a:lnTo>
                  <a:pt x="21600" y="21600"/>
                </a:lnTo>
                <a:lnTo>
                  <a:pt x="0" y="21600"/>
                </a:lnTo>
                <a:lnTo>
                  <a:pt x="0" y="0"/>
                </a:lnTo>
                <a:close/>
              </a:path>
            </a:pathLst>
          </a:custGeom>
          <a:gradFill rotWithShape="0">
            <a:gsLst>
              <a:gs pos="0">
                <a:srgbClr val="B49B6D"/>
              </a:gs>
              <a:gs pos="50000">
                <a:srgbClr val="D5B781"/>
              </a:gs>
              <a:gs pos="100000">
                <a:srgbClr val="B49B6D"/>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eaLnBrk="1">
              <a:defRPr/>
            </a:pPr>
            <a:endParaRPr lang="en-GB" sz="2400">
              <a:solidFill>
                <a:srgbClr val="000000"/>
              </a:solidFill>
              <a:ea typeface="MS PGothic" pitchFamily="34" charset="-128"/>
              <a:sym typeface="Arial" pitchFamily="34" charset="0"/>
            </a:endParaRPr>
          </a:p>
        </p:txBody>
      </p:sp>
      <p:sp>
        <p:nvSpPr>
          <p:cNvPr id="97282" name="AutoShape 2">
            <a:extLst>
              <a:ext uri="{FF2B5EF4-FFF2-40B4-BE49-F238E27FC236}">
                <a16:creationId xmlns:a16="http://schemas.microsoft.com/office/drawing/2014/main" id="{2964D7E4-01F8-E046-A7CE-1EE89763B532}"/>
              </a:ext>
            </a:extLst>
          </p:cNvPr>
          <p:cNvSpPr>
            <a:spLocks/>
          </p:cNvSpPr>
          <p:nvPr/>
        </p:nvSpPr>
        <p:spPr bwMode="auto">
          <a:xfrm>
            <a:off x="6553200" y="6245225"/>
            <a:ext cx="2133600" cy="287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r" eaLnBrk="1">
              <a:defRPr/>
            </a:pPr>
            <a:fld id="{4380A988-15F7-0048-8CAA-2CC568E41F01}" type="slidenum">
              <a:rPr lang="en-US" altLang="en-US" sz="1400"/>
              <a:pPr algn="r" eaLnBrk="1">
                <a:defRPr/>
              </a:pPr>
              <a:t>57</a:t>
            </a:fld>
            <a:endParaRPr lang="en-US" altLang="en-US"/>
          </a:p>
        </p:txBody>
      </p:sp>
      <p:sp>
        <p:nvSpPr>
          <p:cNvPr id="97283" name="AutoShape 3">
            <a:extLst>
              <a:ext uri="{FF2B5EF4-FFF2-40B4-BE49-F238E27FC236}">
                <a16:creationId xmlns:a16="http://schemas.microsoft.com/office/drawing/2014/main" id="{F7EA8676-638A-EE41-AE16-816DC80E062C}"/>
              </a:ext>
            </a:extLst>
          </p:cNvPr>
          <p:cNvSpPr>
            <a:spLocks/>
          </p:cNvSpPr>
          <p:nvPr/>
        </p:nvSpPr>
        <p:spPr bwMode="auto">
          <a:xfrm>
            <a:off x="8264525" y="309563"/>
            <a:ext cx="892175" cy="3009900"/>
          </a:xfrm>
          <a:custGeom>
            <a:avLst/>
            <a:gdLst>
              <a:gd name="T0" fmla="*/ 446088 w 21164"/>
              <a:gd name="T1" fmla="*/ 1566377 h 21168"/>
              <a:gd name="T2" fmla="*/ 446088 w 21164"/>
              <a:gd name="T3" fmla="*/ 1566377 h 21168"/>
              <a:gd name="T4" fmla="*/ 446088 w 21164"/>
              <a:gd name="T5" fmla="*/ 1566377 h 21168"/>
              <a:gd name="T6" fmla="*/ 446088 w 21164"/>
              <a:gd name="T7" fmla="*/ 1566377 h 2116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164" h="21168">
                <a:moveTo>
                  <a:pt x="2165" y="271"/>
                </a:moveTo>
                <a:cubicBezTo>
                  <a:pt x="3371" y="974"/>
                  <a:pt x="5406" y="3765"/>
                  <a:pt x="7367" y="5696"/>
                </a:cubicBezTo>
                <a:cubicBezTo>
                  <a:pt x="9327" y="7627"/>
                  <a:pt x="11626" y="9949"/>
                  <a:pt x="13926" y="11858"/>
                </a:cubicBezTo>
                <a:cubicBezTo>
                  <a:pt x="16225" y="13767"/>
                  <a:pt x="19957" y="15597"/>
                  <a:pt x="21163" y="17149"/>
                </a:cubicBezTo>
                <a:lnTo>
                  <a:pt x="21163" y="21167"/>
                </a:lnTo>
                <a:cubicBezTo>
                  <a:pt x="19580" y="20933"/>
                  <a:pt x="14340" y="18042"/>
                  <a:pt x="11664" y="15742"/>
                </a:cubicBezTo>
                <a:cubicBezTo>
                  <a:pt x="8988" y="13443"/>
                  <a:pt x="7027" y="9748"/>
                  <a:pt x="5105" y="7370"/>
                </a:cubicBezTo>
                <a:cubicBezTo>
                  <a:pt x="3182" y="4993"/>
                  <a:pt x="694" y="2626"/>
                  <a:pt x="129" y="1476"/>
                </a:cubicBezTo>
                <a:cubicBezTo>
                  <a:pt x="-436" y="327"/>
                  <a:pt x="958" y="-432"/>
                  <a:pt x="2165" y="271"/>
                </a:cubicBezTo>
                <a:close/>
              </a:path>
            </a:pathLst>
          </a:custGeom>
          <a:gradFill rotWithShape="0">
            <a:gsLst>
              <a:gs pos="0">
                <a:srgbClr val="C16059"/>
              </a:gs>
              <a:gs pos="100000">
                <a:srgbClr val="DC893E"/>
              </a:gs>
            </a:gsLst>
            <a:lin ang="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eaLnBrk="1">
              <a:defRPr/>
            </a:pPr>
            <a:endParaRPr lang="en-GB" sz="2400">
              <a:solidFill>
                <a:srgbClr val="000000"/>
              </a:solidFill>
              <a:ea typeface="MS PGothic" pitchFamily="34" charset="-128"/>
              <a:sym typeface="Arial" pitchFamily="34" charset="0"/>
            </a:endParaRPr>
          </a:p>
        </p:txBody>
      </p:sp>
      <p:sp>
        <p:nvSpPr>
          <p:cNvPr id="97284" name="AutoShape 4">
            <a:extLst>
              <a:ext uri="{FF2B5EF4-FFF2-40B4-BE49-F238E27FC236}">
                <a16:creationId xmlns:a16="http://schemas.microsoft.com/office/drawing/2014/main" id="{26865031-0435-1742-8253-202B169BD5E6}"/>
              </a:ext>
            </a:extLst>
          </p:cNvPr>
          <p:cNvSpPr>
            <a:spLocks/>
          </p:cNvSpPr>
          <p:nvPr/>
        </p:nvSpPr>
        <p:spPr bwMode="auto">
          <a:xfrm>
            <a:off x="7866063" y="1588"/>
            <a:ext cx="87312" cy="6858000"/>
          </a:xfrm>
          <a:custGeom>
            <a:avLst/>
            <a:gdLst>
              <a:gd name="T0" fmla="*/ 43656 w 21600"/>
              <a:gd name="T1" fmla="*/ 3429000 h 21600"/>
              <a:gd name="T2" fmla="*/ 43656 w 21600"/>
              <a:gd name="T3" fmla="*/ 3429000 h 21600"/>
              <a:gd name="T4" fmla="*/ 43656 w 21600"/>
              <a:gd name="T5" fmla="*/ 3429000 h 21600"/>
              <a:gd name="T6" fmla="*/ 43656 w 21600"/>
              <a:gd name="T7" fmla="*/ 342900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600" y="0"/>
                </a:lnTo>
                <a:lnTo>
                  <a:pt x="21600" y="21600"/>
                </a:lnTo>
                <a:lnTo>
                  <a:pt x="0" y="21600"/>
                </a:lnTo>
                <a:lnTo>
                  <a:pt x="0" y="0"/>
                </a:ln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eaLnBrk="1">
              <a:defRPr/>
            </a:pPr>
            <a:endParaRPr lang="en-GB" sz="2400">
              <a:solidFill>
                <a:srgbClr val="000000"/>
              </a:solidFill>
              <a:ea typeface="MS PGothic" pitchFamily="34" charset="-128"/>
              <a:sym typeface="Arial" pitchFamily="34" charset="0"/>
            </a:endParaRPr>
          </a:p>
        </p:txBody>
      </p:sp>
      <p:sp>
        <p:nvSpPr>
          <p:cNvPr id="97285" name="AutoShape 5">
            <a:extLst>
              <a:ext uri="{FF2B5EF4-FFF2-40B4-BE49-F238E27FC236}">
                <a16:creationId xmlns:a16="http://schemas.microsoft.com/office/drawing/2014/main" id="{09F5DC24-3A3C-5347-9B3D-B62462FD9984}"/>
              </a:ext>
            </a:extLst>
          </p:cNvPr>
          <p:cNvSpPr>
            <a:spLocks/>
          </p:cNvSpPr>
          <p:nvPr/>
        </p:nvSpPr>
        <p:spPr bwMode="auto">
          <a:xfrm>
            <a:off x="7932738" y="2967038"/>
            <a:ext cx="1196975" cy="3875087"/>
          </a:xfrm>
          <a:custGeom>
            <a:avLst/>
            <a:gdLst>
              <a:gd name="T0" fmla="*/ 598459 w 20971"/>
              <a:gd name="T1" fmla="*/ 2086930 h 20739"/>
              <a:gd name="T2" fmla="*/ 598459 w 20971"/>
              <a:gd name="T3" fmla="*/ 2086930 h 20739"/>
              <a:gd name="T4" fmla="*/ 598459 w 20971"/>
              <a:gd name="T5" fmla="*/ 2086930 h 20739"/>
              <a:gd name="T6" fmla="*/ 598459 w 20971"/>
              <a:gd name="T7" fmla="*/ 2086930 h 2073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0971" h="20739">
                <a:moveTo>
                  <a:pt x="15209" y="176"/>
                </a:moveTo>
                <a:cubicBezTo>
                  <a:pt x="13873" y="-800"/>
                  <a:pt x="13873" y="2546"/>
                  <a:pt x="12704" y="3693"/>
                </a:cubicBezTo>
                <a:cubicBezTo>
                  <a:pt x="11535" y="4839"/>
                  <a:pt x="9976" y="6012"/>
                  <a:pt x="8194" y="7056"/>
                </a:cubicBezTo>
                <a:cubicBezTo>
                  <a:pt x="6413" y="8101"/>
                  <a:pt x="3379" y="9375"/>
                  <a:pt x="2015" y="9961"/>
                </a:cubicBezTo>
                <a:cubicBezTo>
                  <a:pt x="651" y="10547"/>
                  <a:pt x="-100" y="10454"/>
                  <a:pt x="11" y="10573"/>
                </a:cubicBezTo>
                <a:cubicBezTo>
                  <a:pt x="122" y="10692"/>
                  <a:pt x="1375" y="10590"/>
                  <a:pt x="2683" y="10675"/>
                </a:cubicBezTo>
                <a:cubicBezTo>
                  <a:pt x="3991" y="10760"/>
                  <a:pt x="6496" y="10836"/>
                  <a:pt x="7860" y="11082"/>
                </a:cubicBezTo>
                <a:cubicBezTo>
                  <a:pt x="9224" y="11329"/>
                  <a:pt x="9976" y="11720"/>
                  <a:pt x="10867" y="12153"/>
                </a:cubicBezTo>
                <a:cubicBezTo>
                  <a:pt x="11757" y="12586"/>
                  <a:pt x="12815" y="13053"/>
                  <a:pt x="13205" y="13682"/>
                </a:cubicBezTo>
                <a:cubicBezTo>
                  <a:pt x="13594" y="14310"/>
                  <a:pt x="13706" y="15134"/>
                  <a:pt x="13205" y="15924"/>
                </a:cubicBezTo>
                <a:cubicBezTo>
                  <a:pt x="12704" y="16714"/>
                  <a:pt x="11841" y="17699"/>
                  <a:pt x="10198" y="18421"/>
                </a:cubicBezTo>
                <a:cubicBezTo>
                  <a:pt x="8556" y="19143"/>
                  <a:pt x="6524" y="19823"/>
                  <a:pt x="3351" y="20256"/>
                </a:cubicBezTo>
                <a:cubicBezTo>
                  <a:pt x="1737" y="20613"/>
                  <a:pt x="178" y="20485"/>
                  <a:pt x="512" y="20562"/>
                </a:cubicBezTo>
                <a:cubicBezTo>
                  <a:pt x="846" y="20638"/>
                  <a:pt x="3657" y="20799"/>
                  <a:pt x="5355" y="20715"/>
                </a:cubicBezTo>
                <a:cubicBezTo>
                  <a:pt x="7053" y="20630"/>
                  <a:pt x="9280" y="20383"/>
                  <a:pt x="10700" y="20052"/>
                </a:cubicBezTo>
                <a:cubicBezTo>
                  <a:pt x="12119" y="19721"/>
                  <a:pt x="12898" y="19092"/>
                  <a:pt x="13873" y="18727"/>
                </a:cubicBezTo>
                <a:cubicBezTo>
                  <a:pt x="14847" y="18362"/>
                  <a:pt x="15654" y="18005"/>
                  <a:pt x="16545" y="17861"/>
                </a:cubicBezTo>
                <a:cubicBezTo>
                  <a:pt x="17436" y="17716"/>
                  <a:pt x="18549" y="17810"/>
                  <a:pt x="19217" y="17861"/>
                </a:cubicBezTo>
                <a:cubicBezTo>
                  <a:pt x="19885" y="17912"/>
                  <a:pt x="20470" y="18226"/>
                  <a:pt x="20553" y="18141"/>
                </a:cubicBezTo>
                <a:cubicBezTo>
                  <a:pt x="20637" y="18056"/>
                  <a:pt x="20080" y="17946"/>
                  <a:pt x="19718" y="17351"/>
                </a:cubicBezTo>
                <a:cubicBezTo>
                  <a:pt x="19356" y="16756"/>
                  <a:pt x="18577" y="15363"/>
                  <a:pt x="18382" y="14548"/>
                </a:cubicBezTo>
                <a:cubicBezTo>
                  <a:pt x="18187" y="13733"/>
                  <a:pt x="18298" y="13045"/>
                  <a:pt x="18549" y="12458"/>
                </a:cubicBezTo>
                <a:cubicBezTo>
                  <a:pt x="18799" y="11872"/>
                  <a:pt x="19523" y="11516"/>
                  <a:pt x="19885" y="11032"/>
                </a:cubicBezTo>
                <a:cubicBezTo>
                  <a:pt x="20247" y="10547"/>
                  <a:pt x="21500" y="11320"/>
                  <a:pt x="20720" y="9554"/>
                </a:cubicBezTo>
                <a:cubicBezTo>
                  <a:pt x="19941" y="7787"/>
                  <a:pt x="16545" y="1153"/>
                  <a:pt x="15209" y="176"/>
                </a:cubicBezTo>
                <a:close/>
              </a:path>
            </a:pathLst>
          </a:custGeom>
          <a:gradFill rotWithShape="0">
            <a:gsLst>
              <a:gs pos="0">
                <a:srgbClr val="38513A"/>
              </a:gs>
              <a:gs pos="50000">
                <a:srgbClr val="79AF7D"/>
              </a:gs>
              <a:gs pos="100000">
                <a:srgbClr val="38513A"/>
              </a:gs>
            </a:gsLst>
            <a:lin ang="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eaLnBrk="1">
              <a:defRPr/>
            </a:pPr>
            <a:endParaRPr lang="en-GB" sz="2400">
              <a:solidFill>
                <a:srgbClr val="000000"/>
              </a:solidFill>
              <a:ea typeface="MS PGothic" pitchFamily="34" charset="-128"/>
              <a:sym typeface="Arial" pitchFamily="34" charset="0"/>
            </a:endParaRPr>
          </a:p>
        </p:txBody>
      </p:sp>
      <p:grpSp>
        <p:nvGrpSpPr>
          <p:cNvPr id="356359" name="Group 6">
            <a:extLst>
              <a:ext uri="{FF2B5EF4-FFF2-40B4-BE49-F238E27FC236}">
                <a16:creationId xmlns:a16="http://schemas.microsoft.com/office/drawing/2014/main" id="{966369D0-6869-8349-9F8B-DA399E203C31}"/>
              </a:ext>
            </a:extLst>
          </p:cNvPr>
          <p:cNvGrpSpPr>
            <a:grpSpLocks/>
          </p:cNvGrpSpPr>
          <p:nvPr/>
        </p:nvGrpSpPr>
        <p:grpSpPr bwMode="auto">
          <a:xfrm>
            <a:off x="7848600" y="-12700"/>
            <a:ext cx="1295400" cy="6321425"/>
            <a:chOff x="0" y="0"/>
            <a:chExt cx="1295400" cy="6324570"/>
          </a:xfrm>
        </p:grpSpPr>
        <p:grpSp>
          <p:nvGrpSpPr>
            <p:cNvPr id="356368" name="Group 7">
              <a:extLst>
                <a:ext uri="{FF2B5EF4-FFF2-40B4-BE49-F238E27FC236}">
                  <a16:creationId xmlns:a16="http://schemas.microsoft.com/office/drawing/2014/main" id="{C166C546-8581-CA45-B8DA-E7D296E273B5}"/>
                </a:ext>
              </a:extLst>
            </p:cNvPr>
            <p:cNvGrpSpPr>
              <a:grpSpLocks/>
            </p:cNvGrpSpPr>
            <p:nvPr/>
          </p:nvGrpSpPr>
          <p:grpSpPr bwMode="auto">
            <a:xfrm>
              <a:off x="533400" y="0"/>
              <a:ext cx="762000" cy="2285970"/>
              <a:chOff x="0" y="0"/>
              <a:chExt cx="762000" cy="2285970"/>
            </a:xfrm>
          </p:grpSpPr>
          <p:grpSp>
            <p:nvGrpSpPr>
              <p:cNvPr id="356389" name="Group 8">
                <a:extLst>
                  <a:ext uri="{FF2B5EF4-FFF2-40B4-BE49-F238E27FC236}">
                    <a16:creationId xmlns:a16="http://schemas.microsoft.com/office/drawing/2014/main" id="{86811BBA-DBE0-384A-8687-03B932516A70}"/>
                  </a:ext>
                </a:extLst>
              </p:cNvPr>
              <p:cNvGrpSpPr>
                <a:grpSpLocks/>
              </p:cNvGrpSpPr>
              <p:nvPr/>
            </p:nvGrpSpPr>
            <p:grpSpPr bwMode="auto">
              <a:xfrm>
                <a:off x="320809" y="0"/>
                <a:ext cx="280618" cy="283520"/>
                <a:chOff x="0" y="0"/>
                <a:chExt cx="280617" cy="283520"/>
              </a:xfrm>
            </p:grpSpPr>
            <p:grpSp>
              <p:nvGrpSpPr>
                <p:cNvPr id="356398" name="Group 9">
                  <a:extLst>
                    <a:ext uri="{FF2B5EF4-FFF2-40B4-BE49-F238E27FC236}">
                      <a16:creationId xmlns:a16="http://schemas.microsoft.com/office/drawing/2014/main" id="{CDD5661B-3A25-3240-AD20-226E42C7DE9C}"/>
                    </a:ext>
                  </a:extLst>
                </p:cNvPr>
                <p:cNvGrpSpPr>
                  <a:grpSpLocks/>
                </p:cNvGrpSpPr>
                <p:nvPr/>
              </p:nvGrpSpPr>
              <p:grpSpPr bwMode="auto">
                <a:xfrm>
                  <a:off x="0" y="0"/>
                  <a:ext cx="280617" cy="283520"/>
                  <a:chOff x="0" y="-1"/>
                  <a:chExt cx="280617" cy="283521"/>
                </a:xfrm>
              </p:grpSpPr>
              <p:sp>
                <p:nvSpPr>
                  <p:cNvPr id="97290" name="AutoShape 10">
                    <a:extLst>
                      <a:ext uri="{FF2B5EF4-FFF2-40B4-BE49-F238E27FC236}">
                        <a16:creationId xmlns:a16="http://schemas.microsoft.com/office/drawing/2014/main" id="{42E0FA93-01B6-284B-AC77-03EC32A1F59A}"/>
                      </a:ext>
                    </a:extLst>
                  </p:cNvPr>
                  <p:cNvSpPr>
                    <a:spLocks/>
                  </p:cNvSpPr>
                  <p:nvPr/>
                </p:nvSpPr>
                <p:spPr bwMode="auto">
                  <a:xfrm rot="-5400000">
                    <a:off x="41090" y="-39637"/>
                    <a:ext cx="200125" cy="279399"/>
                  </a:xfrm>
                  <a:custGeom>
                    <a:avLst/>
                    <a:gdLst>
                      <a:gd name="T0" fmla="*/ 100705 w 21583"/>
                      <a:gd name="T1" fmla="*/ 139763 h 21553"/>
                      <a:gd name="T2" fmla="*/ 100705 w 21583"/>
                      <a:gd name="T3" fmla="*/ 139763 h 21553"/>
                      <a:gd name="T4" fmla="*/ 100705 w 21583"/>
                      <a:gd name="T5" fmla="*/ 139763 h 21553"/>
                      <a:gd name="T6" fmla="*/ 100705 w 21583"/>
                      <a:gd name="T7" fmla="*/ 139763 h 2155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583" h="21553">
                        <a:moveTo>
                          <a:pt x="5369" y="3067"/>
                        </a:moveTo>
                        <a:cubicBezTo>
                          <a:pt x="5545" y="2805"/>
                          <a:pt x="5703" y="2527"/>
                          <a:pt x="5896" y="2358"/>
                        </a:cubicBezTo>
                        <a:cubicBezTo>
                          <a:pt x="6089" y="2190"/>
                          <a:pt x="6299" y="2291"/>
                          <a:pt x="6527" y="2055"/>
                        </a:cubicBezTo>
                        <a:cubicBezTo>
                          <a:pt x="6756" y="1818"/>
                          <a:pt x="7001" y="1211"/>
                          <a:pt x="7264" y="941"/>
                        </a:cubicBezTo>
                        <a:cubicBezTo>
                          <a:pt x="7528" y="671"/>
                          <a:pt x="7615" y="586"/>
                          <a:pt x="8107" y="435"/>
                        </a:cubicBezTo>
                        <a:cubicBezTo>
                          <a:pt x="8598" y="283"/>
                          <a:pt x="9388" y="89"/>
                          <a:pt x="10212" y="30"/>
                        </a:cubicBezTo>
                        <a:cubicBezTo>
                          <a:pt x="11037" y="-29"/>
                          <a:pt x="12142" y="4"/>
                          <a:pt x="13055" y="80"/>
                        </a:cubicBezTo>
                        <a:cubicBezTo>
                          <a:pt x="13967" y="156"/>
                          <a:pt x="14932" y="257"/>
                          <a:pt x="15687" y="485"/>
                        </a:cubicBezTo>
                        <a:cubicBezTo>
                          <a:pt x="16441" y="713"/>
                          <a:pt x="17126" y="1042"/>
                          <a:pt x="17582" y="1447"/>
                        </a:cubicBezTo>
                        <a:cubicBezTo>
                          <a:pt x="18038" y="1852"/>
                          <a:pt x="18301" y="2392"/>
                          <a:pt x="18424" y="2915"/>
                        </a:cubicBezTo>
                        <a:cubicBezTo>
                          <a:pt x="18547" y="3438"/>
                          <a:pt x="18529" y="3995"/>
                          <a:pt x="18319" y="4586"/>
                        </a:cubicBezTo>
                        <a:cubicBezTo>
                          <a:pt x="18108" y="5176"/>
                          <a:pt x="17441" y="5978"/>
                          <a:pt x="17161" y="6459"/>
                        </a:cubicBezTo>
                        <a:cubicBezTo>
                          <a:pt x="16880" y="6940"/>
                          <a:pt x="16740" y="7227"/>
                          <a:pt x="16634" y="7471"/>
                        </a:cubicBezTo>
                        <a:cubicBezTo>
                          <a:pt x="16529" y="7716"/>
                          <a:pt x="16406" y="7775"/>
                          <a:pt x="16529" y="7927"/>
                        </a:cubicBezTo>
                        <a:cubicBezTo>
                          <a:pt x="16652" y="8079"/>
                          <a:pt x="16898" y="8197"/>
                          <a:pt x="17371" y="8383"/>
                        </a:cubicBezTo>
                        <a:cubicBezTo>
                          <a:pt x="17845" y="8568"/>
                          <a:pt x="18740" y="8686"/>
                          <a:pt x="19372" y="9041"/>
                        </a:cubicBezTo>
                        <a:cubicBezTo>
                          <a:pt x="20003" y="9395"/>
                          <a:pt x="20793" y="9876"/>
                          <a:pt x="21161" y="10509"/>
                        </a:cubicBezTo>
                        <a:cubicBezTo>
                          <a:pt x="21530" y="11142"/>
                          <a:pt x="21583" y="12129"/>
                          <a:pt x="21583" y="12838"/>
                        </a:cubicBezTo>
                        <a:cubicBezTo>
                          <a:pt x="21583" y="13546"/>
                          <a:pt x="21477" y="14137"/>
                          <a:pt x="21161" y="14761"/>
                        </a:cubicBezTo>
                        <a:cubicBezTo>
                          <a:pt x="20846" y="15386"/>
                          <a:pt x="20214" y="16145"/>
                          <a:pt x="19687" y="16584"/>
                        </a:cubicBezTo>
                        <a:cubicBezTo>
                          <a:pt x="19161" y="17023"/>
                          <a:pt x="18635" y="17242"/>
                          <a:pt x="18003" y="17394"/>
                        </a:cubicBezTo>
                        <a:cubicBezTo>
                          <a:pt x="17371" y="17546"/>
                          <a:pt x="16669" y="17512"/>
                          <a:pt x="15897" y="17495"/>
                        </a:cubicBezTo>
                        <a:cubicBezTo>
                          <a:pt x="15125" y="17478"/>
                          <a:pt x="13915" y="17318"/>
                          <a:pt x="13371" y="17293"/>
                        </a:cubicBezTo>
                        <a:cubicBezTo>
                          <a:pt x="12827" y="17267"/>
                          <a:pt x="12844" y="17267"/>
                          <a:pt x="12634" y="17343"/>
                        </a:cubicBezTo>
                        <a:cubicBezTo>
                          <a:pt x="12423" y="17419"/>
                          <a:pt x="12300" y="17478"/>
                          <a:pt x="12107" y="17748"/>
                        </a:cubicBezTo>
                        <a:cubicBezTo>
                          <a:pt x="11914" y="18018"/>
                          <a:pt x="11651" y="18575"/>
                          <a:pt x="11476" y="18963"/>
                        </a:cubicBezTo>
                        <a:cubicBezTo>
                          <a:pt x="11300" y="19351"/>
                          <a:pt x="11423" y="19689"/>
                          <a:pt x="11054" y="20077"/>
                        </a:cubicBezTo>
                        <a:cubicBezTo>
                          <a:pt x="10686" y="20465"/>
                          <a:pt x="10054" y="21047"/>
                          <a:pt x="9265" y="21292"/>
                        </a:cubicBezTo>
                        <a:cubicBezTo>
                          <a:pt x="8475" y="21537"/>
                          <a:pt x="7247" y="21571"/>
                          <a:pt x="6317" y="21545"/>
                        </a:cubicBezTo>
                        <a:cubicBezTo>
                          <a:pt x="5387" y="21520"/>
                          <a:pt x="4474" y="21376"/>
                          <a:pt x="3685" y="21140"/>
                        </a:cubicBezTo>
                        <a:cubicBezTo>
                          <a:pt x="2895" y="20904"/>
                          <a:pt x="2106" y="20524"/>
                          <a:pt x="1579" y="20128"/>
                        </a:cubicBezTo>
                        <a:cubicBezTo>
                          <a:pt x="1053" y="19731"/>
                          <a:pt x="790" y="19166"/>
                          <a:pt x="526" y="18761"/>
                        </a:cubicBezTo>
                        <a:cubicBezTo>
                          <a:pt x="263" y="18356"/>
                          <a:pt x="18" y="18060"/>
                          <a:pt x="0" y="17698"/>
                        </a:cubicBezTo>
                        <a:cubicBezTo>
                          <a:pt x="-17" y="17335"/>
                          <a:pt x="211" y="16997"/>
                          <a:pt x="421" y="16584"/>
                        </a:cubicBezTo>
                        <a:cubicBezTo>
                          <a:pt x="632" y="16171"/>
                          <a:pt x="912" y="15664"/>
                          <a:pt x="1263" y="15217"/>
                        </a:cubicBezTo>
                        <a:cubicBezTo>
                          <a:pt x="1614" y="14770"/>
                          <a:pt x="2123" y="14297"/>
                          <a:pt x="2527" y="13901"/>
                        </a:cubicBezTo>
                        <a:cubicBezTo>
                          <a:pt x="2930" y="13504"/>
                          <a:pt x="3351" y="13032"/>
                          <a:pt x="3685" y="12838"/>
                        </a:cubicBezTo>
                        <a:cubicBezTo>
                          <a:pt x="4018" y="12644"/>
                          <a:pt x="4352" y="12644"/>
                          <a:pt x="4527" y="12736"/>
                        </a:cubicBezTo>
                        <a:cubicBezTo>
                          <a:pt x="4703" y="12829"/>
                          <a:pt x="4860" y="13091"/>
                          <a:pt x="4738" y="13395"/>
                        </a:cubicBezTo>
                        <a:cubicBezTo>
                          <a:pt x="4615" y="13698"/>
                          <a:pt x="4229" y="14162"/>
                          <a:pt x="3790" y="14559"/>
                        </a:cubicBezTo>
                        <a:cubicBezTo>
                          <a:pt x="3351" y="14956"/>
                          <a:pt x="2527" y="15360"/>
                          <a:pt x="2106" y="15774"/>
                        </a:cubicBezTo>
                        <a:cubicBezTo>
                          <a:pt x="1685" y="16187"/>
                          <a:pt x="1316" y="16592"/>
                          <a:pt x="1263" y="17040"/>
                        </a:cubicBezTo>
                        <a:cubicBezTo>
                          <a:pt x="1211" y="17487"/>
                          <a:pt x="1509" y="18035"/>
                          <a:pt x="1790" y="18457"/>
                        </a:cubicBezTo>
                        <a:cubicBezTo>
                          <a:pt x="2071" y="18879"/>
                          <a:pt x="2439" y="19250"/>
                          <a:pt x="2948" y="19571"/>
                        </a:cubicBezTo>
                        <a:cubicBezTo>
                          <a:pt x="3457" y="19891"/>
                          <a:pt x="4053" y="20229"/>
                          <a:pt x="4843" y="20381"/>
                        </a:cubicBezTo>
                        <a:cubicBezTo>
                          <a:pt x="5633" y="20533"/>
                          <a:pt x="6913" y="20558"/>
                          <a:pt x="7686" y="20482"/>
                        </a:cubicBezTo>
                        <a:cubicBezTo>
                          <a:pt x="8458" y="20406"/>
                          <a:pt x="9019" y="20212"/>
                          <a:pt x="9475" y="19925"/>
                        </a:cubicBezTo>
                        <a:cubicBezTo>
                          <a:pt x="9931" y="19638"/>
                          <a:pt x="10212" y="19208"/>
                          <a:pt x="10423" y="18761"/>
                        </a:cubicBezTo>
                        <a:cubicBezTo>
                          <a:pt x="10633" y="18314"/>
                          <a:pt x="10791" y="17833"/>
                          <a:pt x="10739" y="17242"/>
                        </a:cubicBezTo>
                        <a:cubicBezTo>
                          <a:pt x="10686" y="16651"/>
                          <a:pt x="10318" y="15757"/>
                          <a:pt x="10107" y="15217"/>
                        </a:cubicBezTo>
                        <a:cubicBezTo>
                          <a:pt x="9896" y="14677"/>
                          <a:pt x="9721" y="14390"/>
                          <a:pt x="9475" y="14002"/>
                        </a:cubicBezTo>
                        <a:cubicBezTo>
                          <a:pt x="9230" y="13614"/>
                          <a:pt x="8791" y="13141"/>
                          <a:pt x="8633" y="12888"/>
                        </a:cubicBezTo>
                        <a:cubicBezTo>
                          <a:pt x="8475" y="12635"/>
                          <a:pt x="8405" y="12585"/>
                          <a:pt x="8528" y="12483"/>
                        </a:cubicBezTo>
                        <a:cubicBezTo>
                          <a:pt x="8651" y="12382"/>
                          <a:pt x="9089" y="12247"/>
                          <a:pt x="9370" y="12281"/>
                        </a:cubicBezTo>
                        <a:cubicBezTo>
                          <a:pt x="9651" y="12315"/>
                          <a:pt x="9949" y="12441"/>
                          <a:pt x="10212" y="12686"/>
                        </a:cubicBezTo>
                        <a:cubicBezTo>
                          <a:pt x="10475" y="12931"/>
                          <a:pt x="10686" y="13327"/>
                          <a:pt x="10949" y="13749"/>
                        </a:cubicBezTo>
                        <a:cubicBezTo>
                          <a:pt x="11212" y="14171"/>
                          <a:pt x="11511" y="14795"/>
                          <a:pt x="11791" y="15217"/>
                        </a:cubicBezTo>
                        <a:cubicBezTo>
                          <a:pt x="12072" y="15639"/>
                          <a:pt x="12213" y="16044"/>
                          <a:pt x="12634" y="16280"/>
                        </a:cubicBezTo>
                        <a:cubicBezTo>
                          <a:pt x="13055" y="16516"/>
                          <a:pt x="13599" y="16592"/>
                          <a:pt x="14318" y="16635"/>
                        </a:cubicBezTo>
                        <a:cubicBezTo>
                          <a:pt x="15038" y="16677"/>
                          <a:pt x="16231" y="16677"/>
                          <a:pt x="16950" y="16533"/>
                        </a:cubicBezTo>
                        <a:cubicBezTo>
                          <a:pt x="17670" y="16390"/>
                          <a:pt x="18143" y="16162"/>
                          <a:pt x="18635" y="15774"/>
                        </a:cubicBezTo>
                        <a:cubicBezTo>
                          <a:pt x="19126" y="15386"/>
                          <a:pt x="19670" y="14829"/>
                          <a:pt x="19898" y="14205"/>
                        </a:cubicBezTo>
                        <a:cubicBezTo>
                          <a:pt x="20126" y="13580"/>
                          <a:pt x="20056" y="12610"/>
                          <a:pt x="20003" y="12028"/>
                        </a:cubicBezTo>
                        <a:cubicBezTo>
                          <a:pt x="19951" y="11445"/>
                          <a:pt x="19986" y="11150"/>
                          <a:pt x="19582" y="10711"/>
                        </a:cubicBezTo>
                        <a:cubicBezTo>
                          <a:pt x="19179" y="10273"/>
                          <a:pt x="18266" y="9699"/>
                          <a:pt x="17582" y="9395"/>
                        </a:cubicBezTo>
                        <a:cubicBezTo>
                          <a:pt x="16898" y="9091"/>
                          <a:pt x="16108" y="8948"/>
                          <a:pt x="15476" y="8889"/>
                        </a:cubicBezTo>
                        <a:cubicBezTo>
                          <a:pt x="14845" y="8830"/>
                          <a:pt x="14388" y="8940"/>
                          <a:pt x="13792" y="9041"/>
                        </a:cubicBezTo>
                        <a:cubicBezTo>
                          <a:pt x="13195" y="9142"/>
                          <a:pt x="12370" y="9395"/>
                          <a:pt x="11897" y="9496"/>
                        </a:cubicBezTo>
                        <a:cubicBezTo>
                          <a:pt x="11423" y="9598"/>
                          <a:pt x="11247" y="9665"/>
                          <a:pt x="10949" y="9648"/>
                        </a:cubicBezTo>
                        <a:cubicBezTo>
                          <a:pt x="10651" y="9631"/>
                          <a:pt x="10230" y="9505"/>
                          <a:pt x="10107" y="9395"/>
                        </a:cubicBezTo>
                        <a:cubicBezTo>
                          <a:pt x="9984" y="9285"/>
                          <a:pt x="10089" y="9108"/>
                          <a:pt x="10212" y="8990"/>
                        </a:cubicBezTo>
                        <a:cubicBezTo>
                          <a:pt x="10335" y="8872"/>
                          <a:pt x="10493" y="8771"/>
                          <a:pt x="10844" y="8686"/>
                        </a:cubicBezTo>
                        <a:cubicBezTo>
                          <a:pt x="11195" y="8602"/>
                          <a:pt x="11756" y="8619"/>
                          <a:pt x="12318" y="8484"/>
                        </a:cubicBezTo>
                        <a:cubicBezTo>
                          <a:pt x="12879" y="8349"/>
                          <a:pt x="13669" y="8113"/>
                          <a:pt x="14213" y="7876"/>
                        </a:cubicBezTo>
                        <a:cubicBezTo>
                          <a:pt x="14757" y="7640"/>
                          <a:pt x="15178" y="7522"/>
                          <a:pt x="15582" y="7066"/>
                        </a:cubicBezTo>
                        <a:cubicBezTo>
                          <a:pt x="15985" y="6611"/>
                          <a:pt x="16459" y="5843"/>
                          <a:pt x="16634" y="5143"/>
                        </a:cubicBezTo>
                        <a:cubicBezTo>
                          <a:pt x="16810" y="4442"/>
                          <a:pt x="16827" y="3480"/>
                          <a:pt x="16634" y="2865"/>
                        </a:cubicBezTo>
                        <a:cubicBezTo>
                          <a:pt x="16441" y="2249"/>
                          <a:pt x="16020" y="1785"/>
                          <a:pt x="15476" y="1447"/>
                        </a:cubicBezTo>
                        <a:cubicBezTo>
                          <a:pt x="14932" y="1110"/>
                          <a:pt x="14143" y="941"/>
                          <a:pt x="13371" y="840"/>
                        </a:cubicBezTo>
                        <a:cubicBezTo>
                          <a:pt x="12599" y="738"/>
                          <a:pt x="11651" y="730"/>
                          <a:pt x="10844" y="840"/>
                        </a:cubicBezTo>
                        <a:cubicBezTo>
                          <a:pt x="10037" y="949"/>
                          <a:pt x="9195" y="1143"/>
                          <a:pt x="8528" y="1498"/>
                        </a:cubicBezTo>
                        <a:cubicBezTo>
                          <a:pt x="7861" y="1852"/>
                          <a:pt x="7212" y="2510"/>
                          <a:pt x="6843" y="2966"/>
                        </a:cubicBezTo>
                        <a:cubicBezTo>
                          <a:pt x="6475" y="3421"/>
                          <a:pt x="6282" y="3658"/>
                          <a:pt x="6317" y="4231"/>
                        </a:cubicBezTo>
                        <a:cubicBezTo>
                          <a:pt x="6352" y="4805"/>
                          <a:pt x="6984" y="5801"/>
                          <a:pt x="7054" y="6408"/>
                        </a:cubicBezTo>
                        <a:cubicBezTo>
                          <a:pt x="7124" y="7016"/>
                          <a:pt x="6913" y="7615"/>
                          <a:pt x="6738" y="7876"/>
                        </a:cubicBezTo>
                        <a:cubicBezTo>
                          <a:pt x="6563" y="8138"/>
                          <a:pt x="6229" y="8045"/>
                          <a:pt x="6001" y="7978"/>
                        </a:cubicBezTo>
                        <a:cubicBezTo>
                          <a:pt x="5773" y="7910"/>
                          <a:pt x="5527" y="7843"/>
                          <a:pt x="5369" y="7471"/>
                        </a:cubicBezTo>
                        <a:cubicBezTo>
                          <a:pt x="5211" y="7100"/>
                          <a:pt x="5141" y="6341"/>
                          <a:pt x="5053" y="5750"/>
                        </a:cubicBezTo>
                        <a:cubicBezTo>
                          <a:pt x="4966" y="5160"/>
                          <a:pt x="4773" y="4383"/>
                          <a:pt x="4843" y="3928"/>
                        </a:cubicBezTo>
                        <a:cubicBezTo>
                          <a:pt x="4913" y="3472"/>
                          <a:pt x="5194" y="3329"/>
                          <a:pt x="5369" y="3067"/>
                        </a:cubicBezTo>
                        <a:close/>
                      </a:path>
                    </a:pathLst>
                  </a:custGeom>
                  <a:solidFill>
                    <a:srgbClr val="E7D6B7"/>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eaLnBrk="1">
                      <a:defRPr/>
                    </a:pPr>
                    <a:endParaRPr lang="en-GB" sz="2400">
                      <a:solidFill>
                        <a:srgbClr val="000000"/>
                      </a:solidFill>
                      <a:ea typeface="MS PGothic" pitchFamily="34" charset="-128"/>
                      <a:sym typeface="Arial" pitchFamily="34" charset="0"/>
                    </a:endParaRPr>
                  </a:p>
                </p:txBody>
              </p:sp>
              <p:sp>
                <p:nvSpPr>
                  <p:cNvPr id="97291" name="AutoShape 11">
                    <a:extLst>
                      <a:ext uri="{FF2B5EF4-FFF2-40B4-BE49-F238E27FC236}">
                        <a16:creationId xmlns:a16="http://schemas.microsoft.com/office/drawing/2014/main" id="{7B0288F3-5BA5-0147-946F-F4BC7C355A1F}"/>
                      </a:ext>
                    </a:extLst>
                  </p:cNvPr>
                  <p:cNvSpPr>
                    <a:spLocks/>
                  </p:cNvSpPr>
                  <p:nvPr/>
                </p:nvSpPr>
                <p:spPr bwMode="auto">
                  <a:xfrm rot="-5400000">
                    <a:off x="42694" y="100118"/>
                    <a:ext cx="139770" cy="225424"/>
                  </a:xfrm>
                  <a:custGeom>
                    <a:avLst/>
                    <a:gdLst>
                      <a:gd name="T0" fmla="*/ 70219 w 21468"/>
                      <a:gd name="T1" fmla="*/ 112522 h 21533"/>
                      <a:gd name="T2" fmla="*/ 70219 w 21468"/>
                      <a:gd name="T3" fmla="*/ 112522 h 21533"/>
                      <a:gd name="T4" fmla="*/ 70219 w 21468"/>
                      <a:gd name="T5" fmla="*/ 112522 h 21533"/>
                      <a:gd name="T6" fmla="*/ 70219 w 21468"/>
                      <a:gd name="T7" fmla="*/ 112522 h 2153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468" h="21533">
                        <a:moveTo>
                          <a:pt x="19518" y="5509"/>
                        </a:moveTo>
                        <a:cubicBezTo>
                          <a:pt x="19468" y="5103"/>
                          <a:pt x="19493" y="4195"/>
                          <a:pt x="19817" y="3632"/>
                        </a:cubicBezTo>
                        <a:cubicBezTo>
                          <a:pt x="20142" y="3069"/>
                          <a:pt x="21416" y="2359"/>
                          <a:pt x="21466" y="2130"/>
                        </a:cubicBezTo>
                        <a:cubicBezTo>
                          <a:pt x="21515" y="1901"/>
                          <a:pt x="20592" y="2234"/>
                          <a:pt x="20117" y="2255"/>
                        </a:cubicBezTo>
                        <a:cubicBezTo>
                          <a:pt x="19643" y="2276"/>
                          <a:pt x="19143" y="2432"/>
                          <a:pt x="18619" y="2255"/>
                        </a:cubicBezTo>
                        <a:cubicBezTo>
                          <a:pt x="18094" y="2078"/>
                          <a:pt x="17545" y="1515"/>
                          <a:pt x="16971" y="1191"/>
                        </a:cubicBezTo>
                        <a:cubicBezTo>
                          <a:pt x="16396" y="868"/>
                          <a:pt x="15897" y="513"/>
                          <a:pt x="15173" y="315"/>
                        </a:cubicBezTo>
                        <a:cubicBezTo>
                          <a:pt x="14449" y="117"/>
                          <a:pt x="13475" y="23"/>
                          <a:pt x="12626" y="2"/>
                        </a:cubicBezTo>
                        <a:cubicBezTo>
                          <a:pt x="11777" y="-18"/>
                          <a:pt x="11028" y="65"/>
                          <a:pt x="10079" y="190"/>
                        </a:cubicBezTo>
                        <a:cubicBezTo>
                          <a:pt x="9130" y="315"/>
                          <a:pt x="7906" y="430"/>
                          <a:pt x="6932" y="753"/>
                        </a:cubicBezTo>
                        <a:cubicBezTo>
                          <a:pt x="5959" y="1077"/>
                          <a:pt x="4910" y="1556"/>
                          <a:pt x="4236" y="2130"/>
                        </a:cubicBezTo>
                        <a:cubicBezTo>
                          <a:pt x="3561" y="2704"/>
                          <a:pt x="3062" y="3528"/>
                          <a:pt x="2887" y="4195"/>
                        </a:cubicBezTo>
                        <a:cubicBezTo>
                          <a:pt x="2712" y="4863"/>
                          <a:pt x="2962" y="5478"/>
                          <a:pt x="3187" y="6135"/>
                        </a:cubicBezTo>
                        <a:cubicBezTo>
                          <a:pt x="3411" y="6792"/>
                          <a:pt x="3961" y="7627"/>
                          <a:pt x="4236" y="8138"/>
                        </a:cubicBezTo>
                        <a:cubicBezTo>
                          <a:pt x="4510" y="8649"/>
                          <a:pt x="4860" y="8847"/>
                          <a:pt x="4835" y="9201"/>
                        </a:cubicBezTo>
                        <a:cubicBezTo>
                          <a:pt x="4810" y="9556"/>
                          <a:pt x="4635" y="9848"/>
                          <a:pt x="4086" y="10265"/>
                        </a:cubicBezTo>
                        <a:cubicBezTo>
                          <a:pt x="3536" y="10682"/>
                          <a:pt x="2163" y="11162"/>
                          <a:pt x="1539" y="11705"/>
                        </a:cubicBezTo>
                        <a:cubicBezTo>
                          <a:pt x="914" y="12247"/>
                          <a:pt x="590" y="12779"/>
                          <a:pt x="340" y="13519"/>
                        </a:cubicBezTo>
                        <a:cubicBezTo>
                          <a:pt x="90" y="14260"/>
                          <a:pt x="-84" y="15365"/>
                          <a:pt x="40" y="16148"/>
                        </a:cubicBezTo>
                        <a:cubicBezTo>
                          <a:pt x="165" y="16930"/>
                          <a:pt x="565" y="17608"/>
                          <a:pt x="1089" y="18213"/>
                        </a:cubicBezTo>
                        <a:cubicBezTo>
                          <a:pt x="1614" y="18818"/>
                          <a:pt x="2138" y="19360"/>
                          <a:pt x="3187" y="19777"/>
                        </a:cubicBezTo>
                        <a:cubicBezTo>
                          <a:pt x="4236" y="20194"/>
                          <a:pt x="6158" y="20570"/>
                          <a:pt x="7382" y="20716"/>
                        </a:cubicBezTo>
                        <a:cubicBezTo>
                          <a:pt x="8605" y="20862"/>
                          <a:pt x="9829" y="20643"/>
                          <a:pt x="10528" y="20653"/>
                        </a:cubicBezTo>
                        <a:cubicBezTo>
                          <a:pt x="11227" y="20664"/>
                          <a:pt x="11277" y="20632"/>
                          <a:pt x="11577" y="20778"/>
                        </a:cubicBezTo>
                        <a:cubicBezTo>
                          <a:pt x="11877" y="20924"/>
                          <a:pt x="12201" y="21582"/>
                          <a:pt x="12326" y="21529"/>
                        </a:cubicBezTo>
                        <a:cubicBezTo>
                          <a:pt x="12451" y="21477"/>
                          <a:pt x="12076" y="20966"/>
                          <a:pt x="12326" y="20466"/>
                        </a:cubicBezTo>
                        <a:cubicBezTo>
                          <a:pt x="12576" y="19965"/>
                          <a:pt x="13325" y="19058"/>
                          <a:pt x="13824" y="18526"/>
                        </a:cubicBezTo>
                        <a:cubicBezTo>
                          <a:pt x="14324" y="17994"/>
                          <a:pt x="15223" y="17410"/>
                          <a:pt x="15323" y="17274"/>
                        </a:cubicBezTo>
                        <a:cubicBezTo>
                          <a:pt x="15423" y="17138"/>
                          <a:pt x="14848" y="17430"/>
                          <a:pt x="14424" y="17712"/>
                        </a:cubicBezTo>
                        <a:cubicBezTo>
                          <a:pt x="13999" y="17994"/>
                          <a:pt x="13500" y="18609"/>
                          <a:pt x="12776" y="18964"/>
                        </a:cubicBezTo>
                        <a:cubicBezTo>
                          <a:pt x="12051" y="19318"/>
                          <a:pt x="11103" y="19704"/>
                          <a:pt x="10079" y="19840"/>
                        </a:cubicBezTo>
                        <a:cubicBezTo>
                          <a:pt x="9055" y="19975"/>
                          <a:pt x="7582" y="19934"/>
                          <a:pt x="6633" y="19777"/>
                        </a:cubicBezTo>
                        <a:cubicBezTo>
                          <a:pt x="5684" y="19621"/>
                          <a:pt x="5035" y="19350"/>
                          <a:pt x="4385" y="18901"/>
                        </a:cubicBezTo>
                        <a:cubicBezTo>
                          <a:pt x="3736" y="18453"/>
                          <a:pt x="3037" y="17816"/>
                          <a:pt x="2737" y="17086"/>
                        </a:cubicBezTo>
                        <a:cubicBezTo>
                          <a:pt x="2438" y="16356"/>
                          <a:pt x="2488" y="15303"/>
                          <a:pt x="2587" y="14521"/>
                        </a:cubicBezTo>
                        <a:cubicBezTo>
                          <a:pt x="2687" y="13738"/>
                          <a:pt x="2937" y="12956"/>
                          <a:pt x="3337" y="12393"/>
                        </a:cubicBezTo>
                        <a:cubicBezTo>
                          <a:pt x="3736" y="11830"/>
                          <a:pt x="4211" y="11433"/>
                          <a:pt x="4985" y="11141"/>
                        </a:cubicBezTo>
                        <a:cubicBezTo>
                          <a:pt x="5759" y="10849"/>
                          <a:pt x="6708" y="10630"/>
                          <a:pt x="7981" y="10641"/>
                        </a:cubicBezTo>
                        <a:cubicBezTo>
                          <a:pt x="9255" y="10651"/>
                          <a:pt x="11427" y="11027"/>
                          <a:pt x="12626" y="11204"/>
                        </a:cubicBezTo>
                        <a:cubicBezTo>
                          <a:pt x="13824" y="11381"/>
                          <a:pt x="14524" y="11663"/>
                          <a:pt x="15173" y="11705"/>
                        </a:cubicBezTo>
                        <a:cubicBezTo>
                          <a:pt x="15822" y="11746"/>
                          <a:pt x="16322" y="11590"/>
                          <a:pt x="16521" y="11454"/>
                        </a:cubicBezTo>
                        <a:cubicBezTo>
                          <a:pt x="16721" y="11319"/>
                          <a:pt x="16596" y="11058"/>
                          <a:pt x="16371" y="10891"/>
                        </a:cubicBezTo>
                        <a:cubicBezTo>
                          <a:pt x="16147" y="10724"/>
                          <a:pt x="15847" y="10568"/>
                          <a:pt x="15173" y="10453"/>
                        </a:cubicBezTo>
                        <a:cubicBezTo>
                          <a:pt x="14499" y="10338"/>
                          <a:pt x="13525" y="10390"/>
                          <a:pt x="12326" y="10203"/>
                        </a:cubicBezTo>
                        <a:cubicBezTo>
                          <a:pt x="11128" y="10015"/>
                          <a:pt x="9080" y="9848"/>
                          <a:pt x="7981" y="9327"/>
                        </a:cubicBezTo>
                        <a:cubicBezTo>
                          <a:pt x="6882" y="8805"/>
                          <a:pt x="6208" y="7908"/>
                          <a:pt x="5734" y="7074"/>
                        </a:cubicBezTo>
                        <a:cubicBezTo>
                          <a:pt x="5259" y="6239"/>
                          <a:pt x="4785" y="5207"/>
                          <a:pt x="5134" y="4320"/>
                        </a:cubicBezTo>
                        <a:cubicBezTo>
                          <a:pt x="5484" y="3434"/>
                          <a:pt x="6683" y="2286"/>
                          <a:pt x="7831" y="1755"/>
                        </a:cubicBezTo>
                        <a:cubicBezTo>
                          <a:pt x="8980" y="1223"/>
                          <a:pt x="10778" y="1139"/>
                          <a:pt x="12026" y="1129"/>
                        </a:cubicBezTo>
                        <a:cubicBezTo>
                          <a:pt x="13275" y="1118"/>
                          <a:pt x="14399" y="1379"/>
                          <a:pt x="15323" y="1692"/>
                        </a:cubicBezTo>
                        <a:cubicBezTo>
                          <a:pt x="16247" y="2005"/>
                          <a:pt x="17071" y="2547"/>
                          <a:pt x="17570" y="3006"/>
                        </a:cubicBezTo>
                        <a:cubicBezTo>
                          <a:pt x="18069" y="3465"/>
                          <a:pt x="18045" y="3903"/>
                          <a:pt x="18319" y="4445"/>
                        </a:cubicBezTo>
                        <a:cubicBezTo>
                          <a:pt x="18594" y="4988"/>
                          <a:pt x="18919" y="5989"/>
                          <a:pt x="19218" y="6260"/>
                        </a:cubicBezTo>
                        <a:cubicBezTo>
                          <a:pt x="19518" y="6531"/>
                          <a:pt x="20067" y="6208"/>
                          <a:pt x="20117" y="6072"/>
                        </a:cubicBezTo>
                        <a:cubicBezTo>
                          <a:pt x="20167" y="5937"/>
                          <a:pt x="19568" y="5916"/>
                          <a:pt x="19518" y="5509"/>
                        </a:cubicBezTo>
                        <a:close/>
                      </a:path>
                    </a:pathLst>
                  </a:custGeom>
                  <a:solidFill>
                    <a:srgbClr val="E7D6B7"/>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eaLnBrk="1">
                      <a:defRPr/>
                    </a:pPr>
                    <a:endParaRPr lang="en-GB" sz="2400">
                      <a:solidFill>
                        <a:srgbClr val="000000"/>
                      </a:solidFill>
                      <a:ea typeface="MS PGothic" pitchFamily="34" charset="-128"/>
                      <a:sym typeface="Arial" pitchFamily="34" charset="0"/>
                    </a:endParaRPr>
                  </a:p>
                </p:txBody>
              </p:sp>
            </p:grpSp>
            <p:sp>
              <p:nvSpPr>
                <p:cNvPr id="97292" name="AutoShape 12">
                  <a:extLst>
                    <a:ext uri="{FF2B5EF4-FFF2-40B4-BE49-F238E27FC236}">
                      <a16:creationId xmlns:a16="http://schemas.microsoft.com/office/drawing/2014/main" id="{0DC8D769-DF21-8540-BF1F-67FCE776492B}"/>
                    </a:ext>
                  </a:extLst>
                </p:cNvPr>
                <p:cNvSpPr>
                  <a:spLocks/>
                </p:cNvSpPr>
                <p:nvPr/>
              </p:nvSpPr>
              <p:spPr bwMode="auto">
                <a:xfrm rot="-5400000">
                  <a:off x="113364" y="143747"/>
                  <a:ext cx="28589" cy="26988"/>
                </a:xfrm>
                <a:custGeom>
                  <a:avLst/>
                  <a:gdLst>
                    <a:gd name="T0" fmla="*/ 14293 w 19679"/>
                    <a:gd name="T1" fmla="*/ 14795 h 19679"/>
                    <a:gd name="T2" fmla="*/ 14293 w 19679"/>
                    <a:gd name="T3" fmla="*/ 14795 h 19679"/>
                    <a:gd name="T4" fmla="*/ 14293 w 19679"/>
                    <a:gd name="T5" fmla="*/ 14795 h 19679"/>
                    <a:gd name="T6" fmla="*/ 14293 w 19679"/>
                    <a:gd name="T7" fmla="*/ 14795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9" y="6724"/>
                        <a:pt x="20639"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solidFill>
                  <a:srgbClr val="E7D6B7"/>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eaLnBrk="1">
                    <a:defRPr/>
                  </a:pPr>
                  <a:endParaRPr lang="en-GB" sz="2400">
                    <a:solidFill>
                      <a:srgbClr val="000000"/>
                    </a:solidFill>
                    <a:ea typeface="MS PGothic" pitchFamily="34" charset="-128"/>
                    <a:sym typeface="Arial" pitchFamily="34" charset="0"/>
                  </a:endParaRPr>
                </a:p>
              </p:txBody>
            </p:sp>
            <p:sp>
              <p:nvSpPr>
                <p:cNvPr id="97293" name="AutoShape 13">
                  <a:extLst>
                    <a:ext uri="{FF2B5EF4-FFF2-40B4-BE49-F238E27FC236}">
                      <a16:creationId xmlns:a16="http://schemas.microsoft.com/office/drawing/2014/main" id="{D799C90E-2B18-A94E-8BC4-1364E85EB4AB}"/>
                    </a:ext>
                  </a:extLst>
                </p:cNvPr>
                <p:cNvSpPr>
                  <a:spLocks/>
                </p:cNvSpPr>
                <p:nvPr/>
              </p:nvSpPr>
              <p:spPr bwMode="auto">
                <a:xfrm rot="-5400000">
                  <a:off x="46686" y="72282"/>
                  <a:ext cx="41296" cy="55562"/>
                </a:xfrm>
                <a:custGeom>
                  <a:avLst/>
                  <a:gdLst>
                    <a:gd name="T0" fmla="*/ 20876 w 21073"/>
                    <a:gd name="T1" fmla="*/ 27950 h 20866"/>
                    <a:gd name="T2" fmla="*/ 20876 w 21073"/>
                    <a:gd name="T3" fmla="*/ 27950 h 20866"/>
                    <a:gd name="T4" fmla="*/ 20876 w 21073"/>
                    <a:gd name="T5" fmla="*/ 27950 h 20866"/>
                    <a:gd name="T6" fmla="*/ 20876 w 21073"/>
                    <a:gd name="T7" fmla="*/ 27950 h 2086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073" h="20866">
                      <a:moveTo>
                        <a:pt x="46" y="19901"/>
                      </a:moveTo>
                      <a:cubicBezTo>
                        <a:pt x="-197" y="18326"/>
                        <a:pt x="533" y="14221"/>
                        <a:pt x="1995" y="11195"/>
                      </a:cubicBezTo>
                      <a:cubicBezTo>
                        <a:pt x="3457" y="8168"/>
                        <a:pt x="6705" y="3608"/>
                        <a:pt x="8816" y="1742"/>
                      </a:cubicBezTo>
                      <a:cubicBezTo>
                        <a:pt x="10927" y="-123"/>
                        <a:pt x="12957" y="42"/>
                        <a:pt x="14663" y="1"/>
                      </a:cubicBezTo>
                      <a:cubicBezTo>
                        <a:pt x="16368" y="-41"/>
                        <a:pt x="17992" y="623"/>
                        <a:pt x="19048" y="1493"/>
                      </a:cubicBezTo>
                      <a:cubicBezTo>
                        <a:pt x="20103" y="2364"/>
                        <a:pt x="21402" y="3608"/>
                        <a:pt x="20996" y="5225"/>
                      </a:cubicBezTo>
                      <a:cubicBezTo>
                        <a:pt x="20590" y="6842"/>
                        <a:pt x="18723" y="8790"/>
                        <a:pt x="16612" y="11195"/>
                      </a:cubicBezTo>
                      <a:cubicBezTo>
                        <a:pt x="14500" y="13599"/>
                        <a:pt x="10521" y="18077"/>
                        <a:pt x="8329" y="19652"/>
                      </a:cubicBezTo>
                      <a:cubicBezTo>
                        <a:pt x="6136" y="21228"/>
                        <a:pt x="4756" y="20647"/>
                        <a:pt x="3457" y="20647"/>
                      </a:cubicBezTo>
                      <a:cubicBezTo>
                        <a:pt x="2157" y="20647"/>
                        <a:pt x="290" y="21477"/>
                        <a:pt x="46" y="19901"/>
                      </a:cubicBezTo>
                      <a:close/>
                    </a:path>
                  </a:pathLst>
                </a:custGeom>
                <a:solidFill>
                  <a:srgbClr val="E7D6B7"/>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eaLnBrk="1">
                    <a:defRPr/>
                  </a:pPr>
                  <a:endParaRPr lang="en-GB" sz="2400">
                    <a:solidFill>
                      <a:srgbClr val="000000"/>
                    </a:solidFill>
                    <a:ea typeface="MS PGothic" pitchFamily="34" charset="-128"/>
                    <a:sym typeface="Arial" pitchFamily="34" charset="0"/>
                  </a:endParaRPr>
                </a:p>
              </p:txBody>
            </p:sp>
            <p:sp>
              <p:nvSpPr>
                <p:cNvPr id="97294" name="AutoShape 14">
                  <a:extLst>
                    <a:ext uri="{FF2B5EF4-FFF2-40B4-BE49-F238E27FC236}">
                      <a16:creationId xmlns:a16="http://schemas.microsoft.com/office/drawing/2014/main" id="{EDD15A2D-595C-0F4B-96A1-1F2DFC68E213}"/>
                    </a:ext>
                  </a:extLst>
                </p:cNvPr>
                <p:cNvSpPr>
                  <a:spLocks/>
                </p:cNvSpPr>
                <p:nvPr/>
              </p:nvSpPr>
              <p:spPr bwMode="auto">
                <a:xfrm rot="-5400000">
                  <a:off x="126850" y="58777"/>
                  <a:ext cx="63532" cy="38100"/>
                </a:xfrm>
                <a:custGeom>
                  <a:avLst/>
                  <a:gdLst>
                    <a:gd name="T0" fmla="*/ 32056 w 21301"/>
                    <a:gd name="T1" fmla="*/ 18976 h 21191"/>
                    <a:gd name="T2" fmla="*/ 32056 w 21301"/>
                    <a:gd name="T3" fmla="*/ 18976 h 21191"/>
                    <a:gd name="T4" fmla="*/ 32056 w 21301"/>
                    <a:gd name="T5" fmla="*/ 18976 h 21191"/>
                    <a:gd name="T6" fmla="*/ 32056 w 21301"/>
                    <a:gd name="T7" fmla="*/ 18976 h 2119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301" h="21191">
                      <a:moveTo>
                        <a:pt x="5363" y="12603"/>
                      </a:moveTo>
                      <a:cubicBezTo>
                        <a:pt x="3269" y="10189"/>
                        <a:pt x="1616" y="7012"/>
                        <a:pt x="734" y="5361"/>
                      </a:cubicBezTo>
                      <a:cubicBezTo>
                        <a:pt x="-147" y="3709"/>
                        <a:pt x="-37" y="3582"/>
                        <a:pt x="73" y="2692"/>
                      </a:cubicBezTo>
                      <a:cubicBezTo>
                        <a:pt x="183" y="1803"/>
                        <a:pt x="238" y="215"/>
                        <a:pt x="1395" y="24"/>
                      </a:cubicBezTo>
                      <a:cubicBezTo>
                        <a:pt x="2552" y="-166"/>
                        <a:pt x="4977" y="786"/>
                        <a:pt x="7016" y="1549"/>
                      </a:cubicBezTo>
                      <a:cubicBezTo>
                        <a:pt x="9055" y="2311"/>
                        <a:pt x="11479" y="3201"/>
                        <a:pt x="13628" y="4598"/>
                      </a:cubicBezTo>
                      <a:cubicBezTo>
                        <a:pt x="15777" y="5996"/>
                        <a:pt x="18642" y="7838"/>
                        <a:pt x="19910" y="9935"/>
                      </a:cubicBezTo>
                      <a:cubicBezTo>
                        <a:pt x="21177" y="12031"/>
                        <a:pt x="21453" y="15335"/>
                        <a:pt x="21232" y="17177"/>
                      </a:cubicBezTo>
                      <a:cubicBezTo>
                        <a:pt x="21012" y="19019"/>
                        <a:pt x="19910" y="20544"/>
                        <a:pt x="18587" y="20989"/>
                      </a:cubicBezTo>
                      <a:cubicBezTo>
                        <a:pt x="17265" y="21433"/>
                        <a:pt x="15391" y="21179"/>
                        <a:pt x="13297" y="19845"/>
                      </a:cubicBezTo>
                      <a:cubicBezTo>
                        <a:pt x="11204" y="18511"/>
                        <a:pt x="7457" y="15017"/>
                        <a:pt x="5363" y="12603"/>
                      </a:cubicBezTo>
                      <a:close/>
                    </a:path>
                  </a:pathLst>
                </a:custGeom>
                <a:solidFill>
                  <a:srgbClr val="E7D6B7"/>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eaLnBrk="1">
                    <a:defRPr/>
                  </a:pPr>
                  <a:endParaRPr lang="en-GB" sz="2400">
                    <a:solidFill>
                      <a:srgbClr val="000000"/>
                    </a:solidFill>
                    <a:ea typeface="MS PGothic" pitchFamily="34" charset="-128"/>
                    <a:sym typeface="Arial" pitchFamily="34" charset="0"/>
                  </a:endParaRPr>
                </a:p>
              </p:txBody>
            </p:sp>
            <p:sp>
              <p:nvSpPr>
                <p:cNvPr id="97295" name="AutoShape 15">
                  <a:extLst>
                    <a:ext uri="{FF2B5EF4-FFF2-40B4-BE49-F238E27FC236}">
                      <a16:creationId xmlns:a16="http://schemas.microsoft.com/office/drawing/2014/main" id="{5D352E9B-110D-6446-A132-081E860C34C8}"/>
                    </a:ext>
                  </a:extLst>
                </p:cNvPr>
                <p:cNvSpPr>
                  <a:spLocks/>
                </p:cNvSpPr>
                <p:nvPr/>
              </p:nvSpPr>
              <p:spPr bwMode="auto">
                <a:xfrm rot="-5400000">
                  <a:off x="195121" y="117550"/>
                  <a:ext cx="23825" cy="61912"/>
                </a:xfrm>
                <a:custGeom>
                  <a:avLst/>
                  <a:gdLst>
                    <a:gd name="T0" fmla="*/ 11603 w 21017"/>
                    <a:gd name="T1" fmla="*/ 30635 h 21222"/>
                    <a:gd name="T2" fmla="*/ 11603 w 21017"/>
                    <a:gd name="T3" fmla="*/ 30635 h 21222"/>
                    <a:gd name="T4" fmla="*/ 11603 w 21017"/>
                    <a:gd name="T5" fmla="*/ 30635 h 21222"/>
                    <a:gd name="T6" fmla="*/ 11603 w 21017"/>
                    <a:gd name="T7" fmla="*/ 30635 h 2122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017" h="21222">
                      <a:moveTo>
                        <a:pt x="2574" y="6305"/>
                      </a:moveTo>
                      <a:cubicBezTo>
                        <a:pt x="3576" y="4524"/>
                        <a:pt x="4863" y="2472"/>
                        <a:pt x="6007" y="1427"/>
                      </a:cubicBezTo>
                      <a:cubicBezTo>
                        <a:pt x="7152" y="382"/>
                        <a:pt x="7867" y="111"/>
                        <a:pt x="9441" y="34"/>
                      </a:cubicBezTo>
                      <a:cubicBezTo>
                        <a:pt x="11014" y="-44"/>
                        <a:pt x="13732" y="-82"/>
                        <a:pt x="15449" y="963"/>
                      </a:cubicBezTo>
                      <a:cubicBezTo>
                        <a:pt x="17165" y="2008"/>
                        <a:pt x="18882" y="3750"/>
                        <a:pt x="19740" y="6305"/>
                      </a:cubicBezTo>
                      <a:cubicBezTo>
                        <a:pt x="20598" y="8859"/>
                        <a:pt x="21600" y="13853"/>
                        <a:pt x="20598" y="16292"/>
                      </a:cubicBezTo>
                      <a:cubicBezTo>
                        <a:pt x="19597" y="18730"/>
                        <a:pt x="16593" y="20356"/>
                        <a:pt x="13732" y="20937"/>
                      </a:cubicBezTo>
                      <a:cubicBezTo>
                        <a:pt x="10871" y="21518"/>
                        <a:pt x="5721" y="21247"/>
                        <a:pt x="3433" y="19776"/>
                      </a:cubicBezTo>
                      <a:cubicBezTo>
                        <a:pt x="1144" y="18305"/>
                        <a:pt x="0" y="14318"/>
                        <a:pt x="0" y="12111"/>
                      </a:cubicBezTo>
                      <a:cubicBezTo>
                        <a:pt x="0" y="9905"/>
                        <a:pt x="1573" y="8085"/>
                        <a:pt x="2574" y="6305"/>
                      </a:cubicBezTo>
                      <a:close/>
                    </a:path>
                  </a:pathLst>
                </a:custGeom>
                <a:solidFill>
                  <a:srgbClr val="E7D6B7"/>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eaLnBrk="1">
                    <a:defRPr/>
                  </a:pPr>
                  <a:endParaRPr lang="en-GB" sz="2400">
                    <a:solidFill>
                      <a:srgbClr val="000000"/>
                    </a:solidFill>
                    <a:ea typeface="MS PGothic" pitchFamily="34" charset="-128"/>
                    <a:sym typeface="Arial" pitchFamily="34" charset="0"/>
                  </a:endParaRPr>
                </a:p>
              </p:txBody>
            </p:sp>
            <p:sp>
              <p:nvSpPr>
                <p:cNvPr id="97296" name="AutoShape 16">
                  <a:extLst>
                    <a:ext uri="{FF2B5EF4-FFF2-40B4-BE49-F238E27FC236}">
                      <a16:creationId xmlns:a16="http://schemas.microsoft.com/office/drawing/2014/main" id="{B75EF424-9654-AB45-98B8-EFFD0D761B75}"/>
                    </a:ext>
                  </a:extLst>
                </p:cNvPr>
                <p:cNvSpPr>
                  <a:spLocks/>
                </p:cNvSpPr>
                <p:nvPr/>
              </p:nvSpPr>
              <p:spPr bwMode="auto">
                <a:xfrm rot="-5400000">
                  <a:off x="122087" y="204897"/>
                  <a:ext cx="61944" cy="26988"/>
                </a:xfrm>
                <a:custGeom>
                  <a:avLst/>
                  <a:gdLst>
                    <a:gd name="T0" fmla="*/ 31299 w 21279"/>
                    <a:gd name="T1" fmla="*/ 13494 h 20831"/>
                    <a:gd name="T2" fmla="*/ 31299 w 21279"/>
                    <a:gd name="T3" fmla="*/ 13494 h 20831"/>
                    <a:gd name="T4" fmla="*/ 31299 w 21279"/>
                    <a:gd name="T5" fmla="*/ 13494 h 20831"/>
                    <a:gd name="T6" fmla="*/ 31299 w 21279"/>
                    <a:gd name="T7" fmla="*/ 13494 h 2083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279" h="20831">
                      <a:moveTo>
                        <a:pt x="9593" y="4810"/>
                      </a:moveTo>
                      <a:cubicBezTo>
                        <a:pt x="12018" y="3444"/>
                        <a:pt x="15104" y="1993"/>
                        <a:pt x="16867" y="1225"/>
                      </a:cubicBezTo>
                      <a:cubicBezTo>
                        <a:pt x="18630" y="456"/>
                        <a:pt x="19457" y="-397"/>
                        <a:pt x="20173" y="200"/>
                      </a:cubicBezTo>
                      <a:cubicBezTo>
                        <a:pt x="20889" y="798"/>
                        <a:pt x="21551" y="3018"/>
                        <a:pt x="21165" y="4810"/>
                      </a:cubicBezTo>
                      <a:cubicBezTo>
                        <a:pt x="20779" y="6603"/>
                        <a:pt x="19622" y="8652"/>
                        <a:pt x="17859" y="10957"/>
                      </a:cubicBezTo>
                      <a:cubicBezTo>
                        <a:pt x="16095" y="13263"/>
                        <a:pt x="13230" y="17019"/>
                        <a:pt x="10585" y="18641"/>
                      </a:cubicBezTo>
                      <a:cubicBezTo>
                        <a:pt x="7940" y="20263"/>
                        <a:pt x="3753" y="21202"/>
                        <a:pt x="1989" y="20690"/>
                      </a:cubicBezTo>
                      <a:cubicBezTo>
                        <a:pt x="226" y="20178"/>
                        <a:pt x="-49" y="17446"/>
                        <a:pt x="6" y="15568"/>
                      </a:cubicBezTo>
                      <a:cubicBezTo>
                        <a:pt x="61" y="13689"/>
                        <a:pt x="777" y="11214"/>
                        <a:pt x="2320" y="9421"/>
                      </a:cubicBezTo>
                      <a:cubicBezTo>
                        <a:pt x="3863" y="7628"/>
                        <a:pt x="7169" y="6176"/>
                        <a:pt x="9593" y="4810"/>
                      </a:cubicBezTo>
                      <a:close/>
                    </a:path>
                  </a:pathLst>
                </a:custGeom>
                <a:solidFill>
                  <a:srgbClr val="E7D6B7"/>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eaLnBrk="1">
                    <a:defRPr/>
                  </a:pPr>
                  <a:endParaRPr lang="en-GB" sz="2400">
                    <a:solidFill>
                      <a:srgbClr val="000000"/>
                    </a:solidFill>
                    <a:ea typeface="MS PGothic" pitchFamily="34" charset="-128"/>
                    <a:sym typeface="Arial" pitchFamily="34" charset="0"/>
                  </a:endParaRPr>
                </a:p>
              </p:txBody>
            </p:sp>
            <p:sp>
              <p:nvSpPr>
                <p:cNvPr id="97297" name="AutoShape 17">
                  <a:extLst>
                    <a:ext uri="{FF2B5EF4-FFF2-40B4-BE49-F238E27FC236}">
                      <a16:creationId xmlns:a16="http://schemas.microsoft.com/office/drawing/2014/main" id="{D19E8A85-194A-954B-9ABA-A614C591029B}"/>
                    </a:ext>
                  </a:extLst>
                </p:cNvPr>
                <p:cNvSpPr>
                  <a:spLocks/>
                </p:cNvSpPr>
                <p:nvPr/>
              </p:nvSpPr>
              <p:spPr bwMode="auto">
                <a:xfrm rot="-5400000">
                  <a:off x="61769" y="181075"/>
                  <a:ext cx="38119" cy="41275"/>
                </a:xfrm>
                <a:custGeom>
                  <a:avLst/>
                  <a:gdLst>
                    <a:gd name="T0" fmla="*/ 18747 w 21279"/>
                    <a:gd name="T1" fmla="*/ 20604 h 20987"/>
                    <a:gd name="T2" fmla="*/ 18747 w 21279"/>
                    <a:gd name="T3" fmla="*/ 20604 h 20987"/>
                    <a:gd name="T4" fmla="*/ 18747 w 21279"/>
                    <a:gd name="T5" fmla="*/ 20604 h 20987"/>
                    <a:gd name="T6" fmla="*/ 18747 w 21279"/>
                    <a:gd name="T7" fmla="*/ 20604 h 2098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279" h="20987">
                      <a:moveTo>
                        <a:pt x="7078" y="14814"/>
                      </a:moveTo>
                      <a:cubicBezTo>
                        <a:pt x="4900" y="13303"/>
                        <a:pt x="3357" y="12072"/>
                        <a:pt x="2178" y="10450"/>
                      </a:cubicBezTo>
                      <a:cubicBezTo>
                        <a:pt x="998" y="8827"/>
                        <a:pt x="0" y="6756"/>
                        <a:pt x="0" y="5078"/>
                      </a:cubicBezTo>
                      <a:cubicBezTo>
                        <a:pt x="0" y="3399"/>
                        <a:pt x="363" y="1049"/>
                        <a:pt x="2178" y="377"/>
                      </a:cubicBezTo>
                      <a:cubicBezTo>
                        <a:pt x="3993" y="-294"/>
                        <a:pt x="8531" y="-71"/>
                        <a:pt x="10890" y="1049"/>
                      </a:cubicBezTo>
                      <a:cubicBezTo>
                        <a:pt x="13250" y="2168"/>
                        <a:pt x="14611" y="4462"/>
                        <a:pt x="16336" y="7092"/>
                      </a:cubicBezTo>
                      <a:cubicBezTo>
                        <a:pt x="18060" y="9722"/>
                        <a:pt x="20873" y="14535"/>
                        <a:pt x="21236" y="16829"/>
                      </a:cubicBezTo>
                      <a:cubicBezTo>
                        <a:pt x="21600" y="19123"/>
                        <a:pt x="19512" y="20410"/>
                        <a:pt x="18514" y="20858"/>
                      </a:cubicBezTo>
                      <a:cubicBezTo>
                        <a:pt x="17515" y="21306"/>
                        <a:pt x="17243" y="20522"/>
                        <a:pt x="15247" y="19515"/>
                      </a:cubicBezTo>
                      <a:cubicBezTo>
                        <a:pt x="13250" y="18508"/>
                        <a:pt x="9257" y="16325"/>
                        <a:pt x="7078" y="14814"/>
                      </a:cubicBezTo>
                      <a:close/>
                    </a:path>
                  </a:pathLst>
                </a:custGeom>
                <a:solidFill>
                  <a:srgbClr val="E7D6B7"/>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eaLnBrk="1">
                    <a:defRPr/>
                  </a:pPr>
                  <a:endParaRPr lang="en-GB" sz="2400">
                    <a:solidFill>
                      <a:srgbClr val="000000"/>
                    </a:solidFill>
                    <a:ea typeface="MS PGothic" pitchFamily="34" charset="-128"/>
                    <a:sym typeface="Arial" pitchFamily="34" charset="0"/>
                  </a:endParaRPr>
                </a:p>
              </p:txBody>
            </p:sp>
          </p:grpSp>
          <p:pic>
            <p:nvPicPr>
              <p:cNvPr id="97298" name="Picture 18" descr="image.pdf">
                <a:extLst>
                  <a:ext uri="{FF2B5EF4-FFF2-40B4-BE49-F238E27FC236}">
                    <a16:creationId xmlns:a16="http://schemas.microsoft.com/office/drawing/2014/main" id="{364365B3-D28B-0043-912A-3F0D07B0DC8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43009"/>
                <a:ext cx="295275" cy="2906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7299" name="Picture 19" descr="image.pdf">
                <a:extLst>
                  <a:ext uri="{FF2B5EF4-FFF2-40B4-BE49-F238E27FC236}">
                    <a16:creationId xmlns:a16="http://schemas.microsoft.com/office/drawing/2014/main" id="{AEBC3BE0-0355-FE41-A095-2B04414AEB2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6725" y="243009"/>
                <a:ext cx="295275" cy="2906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7300" name="Picture 20" descr="image.pdf">
                <a:extLst>
                  <a:ext uri="{FF2B5EF4-FFF2-40B4-BE49-F238E27FC236}">
                    <a16:creationId xmlns:a16="http://schemas.microsoft.com/office/drawing/2014/main" id="{38DE6CF6-C1B8-F646-9866-B192056853B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 y="547961"/>
                <a:ext cx="295275" cy="2906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7301" name="Picture 21" descr="image.pdf">
                <a:extLst>
                  <a:ext uri="{FF2B5EF4-FFF2-40B4-BE49-F238E27FC236}">
                    <a16:creationId xmlns:a16="http://schemas.microsoft.com/office/drawing/2014/main" id="{77C704BB-F538-2040-9E85-1A09AB0ACA6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 y="929150"/>
                <a:ext cx="295275" cy="28906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7302" name="Picture 22" descr="image.pdf">
                <a:extLst>
                  <a:ext uri="{FF2B5EF4-FFF2-40B4-BE49-F238E27FC236}">
                    <a16:creationId xmlns:a16="http://schemas.microsoft.com/office/drawing/2014/main" id="{D51E4341-B503-834A-854A-FC4A05079BA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6725" y="852912"/>
                <a:ext cx="295275" cy="28906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7303" name="Picture 23" descr="image.pdf">
                <a:extLst>
                  <a:ext uri="{FF2B5EF4-FFF2-40B4-BE49-F238E27FC236}">
                    <a16:creationId xmlns:a16="http://schemas.microsoft.com/office/drawing/2014/main" id="{B323D1A3-A3FC-3D4F-BF1C-F6F36EB6E6F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232513"/>
                <a:ext cx="295275" cy="2906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7304" name="Picture 24" descr="image.pdf">
                <a:extLst>
                  <a:ext uri="{FF2B5EF4-FFF2-40B4-BE49-F238E27FC236}">
                    <a16:creationId xmlns:a16="http://schemas.microsoft.com/office/drawing/2014/main" id="{3C4E3E08-C587-3040-9057-FC25E244601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6725" y="1613703"/>
                <a:ext cx="295275" cy="2906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7305" name="Picture 25" descr="image.pdf">
                <a:extLst>
                  <a:ext uri="{FF2B5EF4-FFF2-40B4-BE49-F238E27FC236}">
                    <a16:creationId xmlns:a16="http://schemas.microsoft.com/office/drawing/2014/main" id="{565900DD-03D5-9343-8901-BC444134C67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6725" y="1994892"/>
                <a:ext cx="295275" cy="2906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pSp>
        <p:grpSp>
          <p:nvGrpSpPr>
            <p:cNvPr id="356369" name="Group 26">
              <a:extLst>
                <a:ext uri="{FF2B5EF4-FFF2-40B4-BE49-F238E27FC236}">
                  <a16:creationId xmlns:a16="http://schemas.microsoft.com/office/drawing/2014/main" id="{B04C4E26-7D3A-D54C-91B3-D0B21909E330}"/>
                </a:ext>
              </a:extLst>
            </p:cNvPr>
            <p:cNvGrpSpPr>
              <a:grpSpLocks/>
            </p:cNvGrpSpPr>
            <p:nvPr/>
          </p:nvGrpSpPr>
          <p:grpSpPr bwMode="auto">
            <a:xfrm>
              <a:off x="0" y="1614457"/>
              <a:ext cx="828675" cy="4710113"/>
              <a:chOff x="0" y="0"/>
              <a:chExt cx="828675" cy="4710113"/>
            </a:xfrm>
          </p:grpSpPr>
          <p:pic>
            <p:nvPicPr>
              <p:cNvPr id="97307" name="Picture 27" descr="image.pdf">
                <a:extLst>
                  <a:ext uri="{FF2B5EF4-FFF2-40B4-BE49-F238E27FC236}">
                    <a16:creationId xmlns:a16="http://schemas.microsoft.com/office/drawing/2014/main" id="{CD96B50C-87E2-2643-B6ED-7A7B59DB2A3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754"/>
                <a:ext cx="295275" cy="2906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7308" name="Picture 28" descr="image.pdf">
                <a:extLst>
                  <a:ext uri="{FF2B5EF4-FFF2-40B4-BE49-F238E27FC236}">
                    <a16:creationId xmlns:a16="http://schemas.microsoft.com/office/drawing/2014/main" id="{372C1D53-826B-8E41-A1F9-E40840965BE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1000" y="304197"/>
                <a:ext cx="295275" cy="2906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7309" name="Picture 29" descr="image.pdf">
                <a:extLst>
                  <a:ext uri="{FF2B5EF4-FFF2-40B4-BE49-F238E27FC236}">
                    <a16:creationId xmlns:a16="http://schemas.microsoft.com/office/drawing/2014/main" id="{1C354D9E-D592-554B-98EC-43B7D73E854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914101"/>
                <a:ext cx="295275" cy="2906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7310" name="Picture 30" descr="image.pdf">
                <a:extLst>
                  <a:ext uri="{FF2B5EF4-FFF2-40B4-BE49-F238E27FC236}">
                    <a16:creationId xmlns:a16="http://schemas.microsoft.com/office/drawing/2014/main" id="{20BD1E06-3A5A-A34F-A292-7BDE99EE9D6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142814"/>
                <a:ext cx="295275" cy="2906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7311" name="Picture 31" descr="image.pdf">
                <a:extLst>
                  <a:ext uri="{FF2B5EF4-FFF2-40B4-BE49-F238E27FC236}">
                    <a16:creationId xmlns:a16="http://schemas.microsoft.com/office/drawing/2014/main" id="{6D2E536E-570C-E349-BFC8-ADCB1F51689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295290"/>
                <a:ext cx="295275" cy="2906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7312" name="Picture 32" descr="image.pdf">
                <a:extLst>
                  <a:ext uri="{FF2B5EF4-FFF2-40B4-BE49-F238E27FC236}">
                    <a16:creationId xmlns:a16="http://schemas.microsoft.com/office/drawing/2014/main" id="{7CEAA767-B99C-AD4F-AEBF-D3A9D85AAB0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600242"/>
                <a:ext cx="295275" cy="2906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7313" name="Picture 33" descr="image.pdf">
                <a:extLst>
                  <a:ext uri="{FF2B5EF4-FFF2-40B4-BE49-F238E27FC236}">
                    <a16:creationId xmlns:a16="http://schemas.microsoft.com/office/drawing/2014/main" id="{3A7A7B06-40A9-A24C-8DA7-7D4C29CEC3D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676480"/>
                <a:ext cx="295275" cy="2906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7314" name="Picture 34" descr="image.pdf">
                <a:extLst>
                  <a:ext uri="{FF2B5EF4-FFF2-40B4-BE49-F238E27FC236}">
                    <a16:creationId xmlns:a16="http://schemas.microsoft.com/office/drawing/2014/main" id="{4D8BE611-5743-D740-B8C1-E74E3EDD859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133907"/>
                <a:ext cx="295275" cy="28906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7315" name="Picture 35" descr="image.pdf">
                <a:extLst>
                  <a:ext uri="{FF2B5EF4-FFF2-40B4-BE49-F238E27FC236}">
                    <a16:creationId xmlns:a16="http://schemas.microsoft.com/office/drawing/2014/main" id="{17CB669A-49E9-D04A-91FA-A5F8D6789E5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 y="1905193"/>
                <a:ext cx="295275" cy="2906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7316" name="Picture 36" descr="image.pdf">
                <a:extLst>
                  <a:ext uri="{FF2B5EF4-FFF2-40B4-BE49-F238E27FC236}">
                    <a16:creationId xmlns:a16="http://schemas.microsoft.com/office/drawing/2014/main" id="{2444A364-C560-734C-A62A-670F412FEB5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 y="2286383"/>
                <a:ext cx="295275" cy="28906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7317" name="Picture 37" descr="image.pdf">
                <a:extLst>
                  <a:ext uri="{FF2B5EF4-FFF2-40B4-BE49-F238E27FC236}">
                    <a16:creationId xmlns:a16="http://schemas.microsoft.com/office/drawing/2014/main" id="{065B396A-A91B-024E-BB12-E6613A010C6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513509"/>
                <a:ext cx="295275" cy="2906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7318" name="Picture 38" descr="image.pdf">
                <a:extLst>
                  <a:ext uri="{FF2B5EF4-FFF2-40B4-BE49-F238E27FC236}">
                    <a16:creationId xmlns:a16="http://schemas.microsoft.com/office/drawing/2014/main" id="{40C0F763-E8E5-4140-AF30-8105D79D503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 y="609149"/>
                <a:ext cx="295275" cy="2906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7319" name="Picture 39" descr="image.pdf">
                <a:extLst>
                  <a:ext uri="{FF2B5EF4-FFF2-40B4-BE49-F238E27FC236}">
                    <a16:creationId xmlns:a16="http://schemas.microsoft.com/office/drawing/2014/main" id="{1A618EC1-BD0C-5542-A8C1-097AE9AE695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742223"/>
                <a:ext cx="295275" cy="2906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7320" name="Picture 40" descr="image.pdf">
                <a:extLst>
                  <a:ext uri="{FF2B5EF4-FFF2-40B4-BE49-F238E27FC236}">
                    <a16:creationId xmlns:a16="http://schemas.microsoft.com/office/drawing/2014/main" id="{1D8BFD3C-C5AE-7F4D-A798-DA072C0A7F0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 y="3275888"/>
                <a:ext cx="295275" cy="2906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7321" name="Picture 41" descr="image.pdf">
                <a:extLst>
                  <a:ext uri="{FF2B5EF4-FFF2-40B4-BE49-F238E27FC236}">
                    <a16:creationId xmlns:a16="http://schemas.microsoft.com/office/drawing/2014/main" id="{608FD82C-7290-1646-AE04-C71CFA919C5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 y="3657077"/>
                <a:ext cx="295275" cy="2906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7322" name="Picture 42" descr="image.pdf">
                <a:extLst>
                  <a:ext uri="{FF2B5EF4-FFF2-40B4-BE49-F238E27FC236}">
                    <a16:creationId xmlns:a16="http://schemas.microsoft.com/office/drawing/2014/main" id="{8382577A-56AF-E94B-80BC-DA4B4E3524F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 y="3809553"/>
                <a:ext cx="295275" cy="2906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7323" name="Picture 43" descr="image.pdf">
                <a:extLst>
                  <a:ext uri="{FF2B5EF4-FFF2-40B4-BE49-F238E27FC236}">
                    <a16:creationId xmlns:a16="http://schemas.microsoft.com/office/drawing/2014/main" id="{3FDEF151-6CD3-5C40-9146-79ABFEBE84B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 y="4038267"/>
                <a:ext cx="295275" cy="2906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7324" name="Picture 44" descr="image.pdf">
                <a:extLst>
                  <a:ext uri="{FF2B5EF4-FFF2-40B4-BE49-F238E27FC236}">
                    <a16:creationId xmlns:a16="http://schemas.microsoft.com/office/drawing/2014/main" id="{FE37C5E5-1F13-8143-84B1-C169FB6898C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 y="4419456"/>
                <a:ext cx="295275" cy="2906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7325" name="Picture 45" descr="image.pdf">
                <a:extLst>
                  <a:ext uri="{FF2B5EF4-FFF2-40B4-BE49-F238E27FC236}">
                    <a16:creationId xmlns:a16="http://schemas.microsoft.com/office/drawing/2014/main" id="{47B004BD-FA36-C642-B24C-6C2085C292D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1000" y="4266981"/>
                <a:ext cx="295275" cy="2906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pSp>
      </p:grpSp>
      <p:sp>
        <p:nvSpPr>
          <p:cNvPr id="97326" name="AutoShape 46">
            <a:extLst>
              <a:ext uri="{FF2B5EF4-FFF2-40B4-BE49-F238E27FC236}">
                <a16:creationId xmlns:a16="http://schemas.microsoft.com/office/drawing/2014/main" id="{ED3F8971-8D20-4440-8D91-691B1384D047}"/>
              </a:ext>
            </a:extLst>
          </p:cNvPr>
          <p:cNvSpPr>
            <a:spLocks/>
          </p:cNvSpPr>
          <p:nvPr/>
        </p:nvSpPr>
        <p:spPr bwMode="auto">
          <a:xfrm>
            <a:off x="7883525" y="1588"/>
            <a:ext cx="527050" cy="3333750"/>
          </a:xfrm>
          <a:custGeom>
            <a:avLst/>
            <a:gdLst>
              <a:gd name="T0" fmla="*/ 263512 w 19809"/>
              <a:gd name="T1" fmla="*/ 1666875 h 21482"/>
              <a:gd name="T2" fmla="*/ 263512 w 19809"/>
              <a:gd name="T3" fmla="*/ 1666875 h 21482"/>
              <a:gd name="T4" fmla="*/ 263512 w 19809"/>
              <a:gd name="T5" fmla="*/ 1666875 h 21482"/>
              <a:gd name="T6" fmla="*/ 263512 w 19809"/>
              <a:gd name="T7" fmla="*/ 1666875 h 2148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809" h="21482">
                <a:moveTo>
                  <a:pt x="0" y="21415"/>
                </a:moveTo>
                <a:cubicBezTo>
                  <a:pt x="3213" y="21600"/>
                  <a:pt x="2439" y="21446"/>
                  <a:pt x="3927" y="20372"/>
                </a:cubicBezTo>
                <a:cubicBezTo>
                  <a:pt x="5414" y="19298"/>
                  <a:pt x="7259" y="17212"/>
                  <a:pt x="8925" y="14972"/>
                </a:cubicBezTo>
                <a:cubicBezTo>
                  <a:pt x="10591" y="12732"/>
                  <a:pt x="12198" y="9429"/>
                  <a:pt x="13923" y="6934"/>
                </a:cubicBezTo>
                <a:cubicBezTo>
                  <a:pt x="15649" y="4438"/>
                  <a:pt x="21599" y="1155"/>
                  <a:pt x="19279" y="0"/>
                </a:cubicBezTo>
                <a:lnTo>
                  <a:pt x="0" y="0"/>
                </a:lnTo>
                <a:cubicBezTo>
                  <a:pt x="0" y="0"/>
                  <a:pt x="0" y="21415"/>
                  <a:pt x="0" y="21415"/>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eaLnBrk="1">
              <a:defRPr/>
            </a:pPr>
            <a:endParaRPr lang="en-GB" sz="2400">
              <a:solidFill>
                <a:srgbClr val="000000"/>
              </a:solidFill>
              <a:ea typeface="MS PGothic" pitchFamily="34" charset="-128"/>
              <a:sym typeface="Arial" pitchFamily="34" charset="0"/>
            </a:endParaRPr>
          </a:p>
        </p:txBody>
      </p:sp>
      <p:sp>
        <p:nvSpPr>
          <p:cNvPr id="97327" name="AutoShape 47" descr="kimonopat1">
            <a:extLst>
              <a:ext uri="{FF2B5EF4-FFF2-40B4-BE49-F238E27FC236}">
                <a16:creationId xmlns:a16="http://schemas.microsoft.com/office/drawing/2014/main" id="{E37225A4-D5C9-EF42-B85C-5EFDACA0773E}"/>
              </a:ext>
            </a:extLst>
          </p:cNvPr>
          <p:cNvSpPr>
            <a:spLocks/>
          </p:cNvSpPr>
          <p:nvPr/>
        </p:nvSpPr>
        <p:spPr bwMode="auto">
          <a:xfrm>
            <a:off x="8256588" y="463550"/>
            <a:ext cx="900112" cy="4849813"/>
          </a:xfrm>
          <a:custGeom>
            <a:avLst/>
            <a:gdLst>
              <a:gd name="T0" fmla="*/ 450035 w 21293"/>
              <a:gd name="T1" fmla="*/ 2462188 h 20749"/>
              <a:gd name="T2" fmla="*/ 450035 w 21293"/>
              <a:gd name="T3" fmla="*/ 2462188 h 20749"/>
              <a:gd name="T4" fmla="*/ 450035 w 21293"/>
              <a:gd name="T5" fmla="*/ 2462188 h 20749"/>
              <a:gd name="T6" fmla="*/ 450035 w 21293"/>
              <a:gd name="T7" fmla="*/ 2462188 h 207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293" h="20749">
                <a:moveTo>
                  <a:pt x="1268" y="254"/>
                </a:moveTo>
                <a:cubicBezTo>
                  <a:pt x="2168" y="668"/>
                  <a:pt x="4005" y="2298"/>
                  <a:pt x="5543" y="3351"/>
                </a:cubicBezTo>
                <a:cubicBezTo>
                  <a:pt x="7080" y="4404"/>
                  <a:pt x="8880" y="5532"/>
                  <a:pt x="10493" y="6571"/>
                </a:cubicBezTo>
                <a:cubicBezTo>
                  <a:pt x="12105" y="7610"/>
                  <a:pt x="13418" y="8663"/>
                  <a:pt x="15218" y="9587"/>
                </a:cubicBezTo>
                <a:cubicBezTo>
                  <a:pt x="17018" y="10510"/>
                  <a:pt x="20280" y="10279"/>
                  <a:pt x="21292" y="12113"/>
                </a:cubicBezTo>
                <a:lnTo>
                  <a:pt x="21292" y="20590"/>
                </a:lnTo>
                <a:cubicBezTo>
                  <a:pt x="20280" y="21439"/>
                  <a:pt x="17243" y="18668"/>
                  <a:pt x="15218" y="17208"/>
                </a:cubicBezTo>
                <a:cubicBezTo>
                  <a:pt x="13193" y="15747"/>
                  <a:pt x="10943" y="13635"/>
                  <a:pt x="9143" y="11828"/>
                </a:cubicBezTo>
                <a:cubicBezTo>
                  <a:pt x="7343" y="10021"/>
                  <a:pt x="5918" y="8194"/>
                  <a:pt x="4418" y="6367"/>
                </a:cubicBezTo>
                <a:cubicBezTo>
                  <a:pt x="2918" y="4540"/>
                  <a:pt x="593" y="1870"/>
                  <a:pt x="143" y="865"/>
                </a:cubicBezTo>
                <a:cubicBezTo>
                  <a:pt x="-307" y="-140"/>
                  <a:pt x="368" y="-160"/>
                  <a:pt x="1268" y="254"/>
                </a:cubicBezTo>
                <a:close/>
              </a:path>
            </a:pathLst>
          </a:custGeom>
          <a:blipFill dpi="0" rotWithShape="0">
            <a:blip r:embed="rId4"/>
            <a:srcRect/>
            <a:tile tx="0" ty="0" sx="100000" sy="100000" flip="none" algn="tl"/>
          </a:bli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eaLnBrk="1">
              <a:defRPr/>
            </a:pPr>
            <a:endParaRPr lang="en-GB" sz="2400">
              <a:solidFill>
                <a:srgbClr val="000000"/>
              </a:solidFill>
              <a:ea typeface="MS PGothic" pitchFamily="34" charset="-128"/>
              <a:sym typeface="Arial" pitchFamily="34" charset="0"/>
            </a:endParaRPr>
          </a:p>
        </p:txBody>
      </p:sp>
      <p:sp>
        <p:nvSpPr>
          <p:cNvPr id="97328" name="AutoShape 48" descr="kimonopat1">
            <a:extLst>
              <a:ext uri="{FF2B5EF4-FFF2-40B4-BE49-F238E27FC236}">
                <a16:creationId xmlns:a16="http://schemas.microsoft.com/office/drawing/2014/main" id="{AC5EE750-89BD-0649-B134-7EDE96364D28}"/>
              </a:ext>
            </a:extLst>
          </p:cNvPr>
          <p:cNvSpPr>
            <a:spLocks/>
          </p:cNvSpPr>
          <p:nvPr/>
        </p:nvSpPr>
        <p:spPr bwMode="auto">
          <a:xfrm>
            <a:off x="8010525" y="3541713"/>
            <a:ext cx="965200" cy="2165350"/>
          </a:xfrm>
          <a:custGeom>
            <a:avLst/>
            <a:gdLst>
              <a:gd name="T0" fmla="*/ 482600 w 21288"/>
              <a:gd name="T1" fmla="*/ 1087381 h 21397"/>
              <a:gd name="T2" fmla="*/ 482600 w 21288"/>
              <a:gd name="T3" fmla="*/ 1087381 h 21397"/>
              <a:gd name="T4" fmla="*/ 482600 w 21288"/>
              <a:gd name="T5" fmla="*/ 1087381 h 21397"/>
              <a:gd name="T6" fmla="*/ 482600 w 21288"/>
              <a:gd name="T7" fmla="*/ 1087381 h 2139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288" h="21397">
                <a:moveTo>
                  <a:pt x="17013" y="0"/>
                </a:moveTo>
                <a:cubicBezTo>
                  <a:pt x="15823" y="47"/>
                  <a:pt x="15648" y="3908"/>
                  <a:pt x="14073" y="5933"/>
                </a:cubicBezTo>
                <a:cubicBezTo>
                  <a:pt x="12497" y="7958"/>
                  <a:pt x="9907" y="10219"/>
                  <a:pt x="7561" y="12150"/>
                </a:cubicBezTo>
                <a:cubicBezTo>
                  <a:pt x="5216" y="14080"/>
                  <a:pt x="665" y="16671"/>
                  <a:pt x="0" y="17518"/>
                </a:cubicBezTo>
                <a:cubicBezTo>
                  <a:pt x="1680" y="17518"/>
                  <a:pt x="1925" y="17236"/>
                  <a:pt x="3570" y="17236"/>
                </a:cubicBezTo>
                <a:cubicBezTo>
                  <a:pt x="5216" y="17236"/>
                  <a:pt x="8261" y="17298"/>
                  <a:pt x="9872" y="17518"/>
                </a:cubicBezTo>
                <a:cubicBezTo>
                  <a:pt x="11482" y="17738"/>
                  <a:pt x="12357" y="18162"/>
                  <a:pt x="13233" y="18554"/>
                </a:cubicBezTo>
                <a:cubicBezTo>
                  <a:pt x="14108" y="18947"/>
                  <a:pt x="14738" y="19402"/>
                  <a:pt x="15123" y="19873"/>
                </a:cubicBezTo>
                <a:cubicBezTo>
                  <a:pt x="15508" y="20344"/>
                  <a:pt x="15158" y="21553"/>
                  <a:pt x="15543" y="21380"/>
                </a:cubicBezTo>
                <a:cubicBezTo>
                  <a:pt x="15928" y="21207"/>
                  <a:pt x="16733" y="20250"/>
                  <a:pt x="17434" y="18837"/>
                </a:cubicBezTo>
                <a:cubicBezTo>
                  <a:pt x="18134" y="17424"/>
                  <a:pt x="19114" y="15101"/>
                  <a:pt x="19744" y="12903"/>
                </a:cubicBezTo>
                <a:cubicBezTo>
                  <a:pt x="20374" y="10705"/>
                  <a:pt x="21599" y="7739"/>
                  <a:pt x="21214" y="5651"/>
                </a:cubicBezTo>
                <a:cubicBezTo>
                  <a:pt x="20829" y="3563"/>
                  <a:pt x="18204" y="-47"/>
                  <a:pt x="17013" y="0"/>
                </a:cubicBezTo>
                <a:close/>
              </a:path>
            </a:pathLst>
          </a:custGeom>
          <a:blipFill dpi="0" rotWithShape="0">
            <a:blip r:embed="rId4"/>
            <a:srcRect/>
            <a:tile tx="0" ty="0" sx="100000" sy="100000" flip="none" algn="tl"/>
          </a:bli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eaLnBrk="1">
              <a:defRPr/>
            </a:pPr>
            <a:endParaRPr lang="en-GB" sz="2400">
              <a:solidFill>
                <a:srgbClr val="000000"/>
              </a:solidFill>
              <a:ea typeface="MS PGothic" pitchFamily="34" charset="-128"/>
              <a:sym typeface="Arial" pitchFamily="34" charset="0"/>
            </a:endParaRPr>
          </a:p>
        </p:txBody>
      </p:sp>
      <p:sp>
        <p:nvSpPr>
          <p:cNvPr id="97329" name="AutoShape 49">
            <a:extLst>
              <a:ext uri="{FF2B5EF4-FFF2-40B4-BE49-F238E27FC236}">
                <a16:creationId xmlns:a16="http://schemas.microsoft.com/office/drawing/2014/main" id="{058252D3-93AB-874C-AD68-7C366669D827}"/>
              </a:ext>
            </a:extLst>
          </p:cNvPr>
          <p:cNvSpPr>
            <a:spLocks/>
          </p:cNvSpPr>
          <p:nvPr/>
        </p:nvSpPr>
        <p:spPr bwMode="auto">
          <a:xfrm>
            <a:off x="7959725" y="6229350"/>
            <a:ext cx="1147763" cy="617538"/>
          </a:xfrm>
          <a:custGeom>
            <a:avLst/>
            <a:gdLst>
              <a:gd name="T0" fmla="*/ 573855 w 21295"/>
              <a:gd name="T1" fmla="*/ 310047 h 21501"/>
              <a:gd name="T2" fmla="*/ 573855 w 21295"/>
              <a:gd name="T3" fmla="*/ 310047 h 21501"/>
              <a:gd name="T4" fmla="*/ 573855 w 21295"/>
              <a:gd name="T5" fmla="*/ 310047 h 21501"/>
              <a:gd name="T6" fmla="*/ 573855 w 21295"/>
              <a:gd name="T7" fmla="*/ 310047 h 2150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295" h="21501">
                <a:moveTo>
                  <a:pt x="0" y="20355"/>
                </a:moveTo>
                <a:cubicBezTo>
                  <a:pt x="-31" y="20012"/>
                  <a:pt x="2122" y="19955"/>
                  <a:pt x="3371" y="19440"/>
                </a:cubicBezTo>
                <a:cubicBezTo>
                  <a:pt x="4619" y="18926"/>
                  <a:pt x="6211" y="18640"/>
                  <a:pt x="7491" y="17383"/>
                </a:cubicBezTo>
                <a:cubicBezTo>
                  <a:pt x="8771" y="16126"/>
                  <a:pt x="10019" y="13955"/>
                  <a:pt x="10987" y="11897"/>
                </a:cubicBezTo>
                <a:cubicBezTo>
                  <a:pt x="11955" y="9840"/>
                  <a:pt x="12641" y="6869"/>
                  <a:pt x="13359" y="5040"/>
                </a:cubicBezTo>
                <a:cubicBezTo>
                  <a:pt x="14077" y="3212"/>
                  <a:pt x="14577" y="1783"/>
                  <a:pt x="15357" y="926"/>
                </a:cubicBezTo>
                <a:cubicBezTo>
                  <a:pt x="16137" y="69"/>
                  <a:pt x="17261" y="-45"/>
                  <a:pt x="17979" y="12"/>
                </a:cubicBezTo>
                <a:cubicBezTo>
                  <a:pt x="18697" y="69"/>
                  <a:pt x="19103" y="526"/>
                  <a:pt x="19602" y="1154"/>
                </a:cubicBezTo>
                <a:cubicBezTo>
                  <a:pt x="20101" y="1783"/>
                  <a:pt x="20757" y="2583"/>
                  <a:pt x="20975" y="3669"/>
                </a:cubicBezTo>
                <a:cubicBezTo>
                  <a:pt x="21194" y="4754"/>
                  <a:pt x="21568" y="6240"/>
                  <a:pt x="20975" y="7783"/>
                </a:cubicBezTo>
                <a:cubicBezTo>
                  <a:pt x="20382" y="9326"/>
                  <a:pt x="18759" y="11269"/>
                  <a:pt x="17479" y="12812"/>
                </a:cubicBezTo>
                <a:cubicBezTo>
                  <a:pt x="16200" y="14354"/>
                  <a:pt x="14889" y="15669"/>
                  <a:pt x="13234" y="16926"/>
                </a:cubicBezTo>
                <a:cubicBezTo>
                  <a:pt x="11580" y="18183"/>
                  <a:pt x="9239" y="19612"/>
                  <a:pt x="7616" y="20355"/>
                </a:cubicBezTo>
                <a:cubicBezTo>
                  <a:pt x="5993" y="21097"/>
                  <a:pt x="4838" y="21440"/>
                  <a:pt x="3496" y="21497"/>
                </a:cubicBezTo>
                <a:cubicBezTo>
                  <a:pt x="2153" y="21555"/>
                  <a:pt x="31" y="20697"/>
                  <a:pt x="0" y="20355"/>
                </a:cubicBezTo>
                <a:close/>
              </a:path>
            </a:pathLst>
          </a:custGeom>
          <a:gradFill rotWithShape="0">
            <a:gsLst>
              <a:gs pos="0">
                <a:srgbClr val="C16059"/>
              </a:gs>
              <a:gs pos="50000">
                <a:srgbClr val="DC893E"/>
              </a:gs>
              <a:gs pos="100000">
                <a:srgbClr val="C16059"/>
              </a:gs>
            </a:gsLst>
            <a:lin ang="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eaLnBrk="1">
              <a:defRPr/>
            </a:pPr>
            <a:endParaRPr lang="en-GB" sz="2400">
              <a:solidFill>
                <a:srgbClr val="000000"/>
              </a:solidFill>
              <a:ea typeface="MS PGothic" pitchFamily="34" charset="-128"/>
              <a:sym typeface="Arial" pitchFamily="34" charset="0"/>
            </a:endParaRPr>
          </a:p>
        </p:txBody>
      </p:sp>
      <p:sp>
        <p:nvSpPr>
          <p:cNvPr id="97330" name="AutoShape 50">
            <a:extLst>
              <a:ext uri="{FF2B5EF4-FFF2-40B4-BE49-F238E27FC236}">
                <a16:creationId xmlns:a16="http://schemas.microsoft.com/office/drawing/2014/main" id="{4780270D-DDF7-5A4F-A7A2-C5689645CDBE}"/>
              </a:ext>
            </a:extLst>
          </p:cNvPr>
          <p:cNvSpPr>
            <a:spLocks/>
          </p:cNvSpPr>
          <p:nvPr/>
        </p:nvSpPr>
        <p:spPr bwMode="auto">
          <a:xfrm rot="16200000">
            <a:off x="-1172369" y="1232694"/>
            <a:ext cx="2855913" cy="5111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D5B781"/>
          </a:solidFill>
          <a:ln w="25400" cap="flat" cmpd="sng">
            <a:solidFill>
              <a:srgbClr val="2F1311"/>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0000"/>
              </a:lnSpc>
              <a:spcBef>
                <a:spcPts val="600"/>
              </a:spcBef>
              <a:defRPr/>
            </a:pPr>
            <a:r>
              <a:rPr lang="en-US" altLang="en-US" sz="2800" i="1">
                <a:solidFill>
                  <a:srgbClr val="D5B781"/>
                </a:solidFill>
              </a:rPr>
              <a:t>INTRODUCTION</a:t>
            </a:r>
            <a:endParaRPr lang="en-US" altLang="en-US"/>
          </a:p>
        </p:txBody>
      </p:sp>
      <p:sp>
        <p:nvSpPr>
          <p:cNvPr id="97331" name="AutoShape 51">
            <a:extLst>
              <a:ext uri="{FF2B5EF4-FFF2-40B4-BE49-F238E27FC236}">
                <a16:creationId xmlns:a16="http://schemas.microsoft.com/office/drawing/2014/main" id="{4F8CA170-3724-B647-B7D2-ED8EF1826597}"/>
              </a:ext>
            </a:extLst>
          </p:cNvPr>
          <p:cNvSpPr>
            <a:spLocks/>
          </p:cNvSpPr>
          <p:nvPr/>
        </p:nvSpPr>
        <p:spPr bwMode="auto">
          <a:xfrm rot="16200000">
            <a:off x="-312737" y="3224212"/>
            <a:ext cx="1136650" cy="5111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D5B781"/>
          </a:solidFill>
          <a:ln w="25400" cap="flat" cmpd="sng">
            <a:solidFill>
              <a:srgbClr val="2F1311"/>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0000"/>
              </a:lnSpc>
              <a:spcBef>
                <a:spcPts val="600"/>
              </a:spcBef>
              <a:defRPr/>
            </a:pPr>
            <a:r>
              <a:rPr lang="en-US" altLang="en-US" sz="2800" i="1">
                <a:solidFill>
                  <a:srgbClr val="2F1311"/>
                </a:solidFill>
                <a:effectLst>
                  <a:outerShdw blurRad="38100" dist="38100" dir="2700000" algn="tl">
                    <a:srgbClr val="000000"/>
                  </a:outerShdw>
                </a:effectLst>
              </a:rPr>
              <a:t>BODY</a:t>
            </a:r>
            <a:endParaRPr lang="en-US" altLang="en-US"/>
          </a:p>
        </p:txBody>
      </p:sp>
      <p:sp>
        <p:nvSpPr>
          <p:cNvPr id="97332" name="AutoShape 52">
            <a:extLst>
              <a:ext uri="{FF2B5EF4-FFF2-40B4-BE49-F238E27FC236}">
                <a16:creationId xmlns:a16="http://schemas.microsoft.com/office/drawing/2014/main" id="{9CF5B33D-769B-3544-948B-3B95B31837AB}"/>
              </a:ext>
            </a:extLst>
          </p:cNvPr>
          <p:cNvSpPr>
            <a:spLocks/>
          </p:cNvSpPr>
          <p:nvPr/>
        </p:nvSpPr>
        <p:spPr bwMode="auto">
          <a:xfrm>
            <a:off x="1169988" y="695325"/>
            <a:ext cx="1527175" cy="12366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defRPr/>
            </a:pPr>
            <a:r>
              <a:rPr lang="ja-JP" altLang="en-US" sz="5300">
                <a:solidFill>
                  <a:srgbClr val="EDBE2E"/>
                </a:solidFill>
                <a:latin typeface="SimSun" pitchFamily="2" charset="-122"/>
                <a:ea typeface="SimSun" pitchFamily="2" charset="-122"/>
                <a:sym typeface="SimSun" pitchFamily="2" charset="-122"/>
              </a:rPr>
              <a:t>总结</a:t>
            </a:r>
            <a:endParaRPr lang="en-US" altLang="en-US" sz="1200">
              <a:solidFill>
                <a:srgbClr val="EDBE2E"/>
              </a:solidFill>
              <a:latin typeface="SimSun" pitchFamily="2" charset="-122"/>
              <a:ea typeface="SimSun" pitchFamily="2" charset="-122"/>
              <a:sym typeface="SimSun" pitchFamily="2" charset="-122"/>
            </a:endParaRPr>
          </a:p>
        </p:txBody>
      </p:sp>
      <p:sp>
        <p:nvSpPr>
          <p:cNvPr id="97333" name="AutoShape 53">
            <a:extLst>
              <a:ext uri="{FF2B5EF4-FFF2-40B4-BE49-F238E27FC236}">
                <a16:creationId xmlns:a16="http://schemas.microsoft.com/office/drawing/2014/main" id="{5D854D9D-8485-5941-A942-27226B10C8C4}"/>
              </a:ext>
            </a:extLst>
          </p:cNvPr>
          <p:cNvSpPr>
            <a:spLocks/>
          </p:cNvSpPr>
          <p:nvPr/>
        </p:nvSpPr>
        <p:spPr bwMode="auto">
          <a:xfrm>
            <a:off x="569913" y="2159000"/>
            <a:ext cx="6134100" cy="30575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defRPr/>
            </a:pPr>
            <a:r>
              <a:rPr lang="ja-JP" altLang="en-US" sz="4400">
                <a:solidFill>
                  <a:srgbClr val="FFFFFF"/>
                </a:solidFill>
                <a:latin typeface="SimSun" pitchFamily="2" charset="-122"/>
                <a:ea typeface="SimSun" pitchFamily="2" charset="-122"/>
                <a:sym typeface="SimSun" pitchFamily="2" charset="-122"/>
              </a:rPr>
              <a:t>因此，新约呈现的长老功能是</a:t>
            </a:r>
            <a:endParaRPr lang="en-US" altLang="ja-JP" sz="4400">
              <a:solidFill>
                <a:srgbClr val="FFFFFF"/>
              </a:solidFill>
              <a:latin typeface="SimSun" pitchFamily="2" charset="-122"/>
              <a:ea typeface="SimSun" pitchFamily="2" charset="-122"/>
              <a:sym typeface="SimSun" pitchFamily="2" charset="-122"/>
            </a:endParaRPr>
          </a:p>
          <a:p>
            <a:pPr eaLnBrk="1">
              <a:lnSpc>
                <a:spcPct val="115000"/>
              </a:lnSpc>
              <a:spcBef>
                <a:spcPts val="1000"/>
              </a:spcBef>
              <a:defRPr/>
            </a:pPr>
            <a:r>
              <a:rPr lang="ja-JP" altLang="en-US" sz="4400">
                <a:solidFill>
                  <a:srgbClr val="FFFFFF"/>
                </a:solidFill>
                <a:latin typeface="SimSun" pitchFamily="2" charset="-122"/>
                <a:ea typeface="SimSun" pitchFamily="2" charset="-122"/>
                <a:sym typeface="SimSun" pitchFamily="2" charset="-122"/>
              </a:rPr>
              <a:t>教导、牧养及行政管理</a:t>
            </a:r>
            <a:endParaRPr lang="en-US" altLang="en-US" sz="4400">
              <a:solidFill>
                <a:srgbClr val="FFFFFF"/>
              </a:solidFill>
              <a:latin typeface="SimSun" pitchFamily="2" charset="-122"/>
              <a:ea typeface="SimSun" pitchFamily="2" charset="-122"/>
              <a:sym typeface="SimSun" pitchFamily="2" charset="-122"/>
            </a:endParaRPr>
          </a:p>
        </p:txBody>
      </p:sp>
    </p:spTree>
  </p:cSld>
  <p:clrMapOvr>
    <a:overrideClrMapping bg1="lt1" tx1="dk1" bg2="lt2" tx2="dk2" accent1="accent1" accent2="accent2" accent3="accent3" accent4="accent4" accent5="accent5" accent6="accent6" hlink="hlink" folHlink="folHlink"/>
  </p:clrMapOvr>
  <p:transition spd="med"/>
</p:sld>
</file>

<file path=ppt/slides/slide58.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98305" name="AutoShape 1">
            <a:extLst>
              <a:ext uri="{FF2B5EF4-FFF2-40B4-BE49-F238E27FC236}">
                <a16:creationId xmlns:a16="http://schemas.microsoft.com/office/drawing/2014/main" id="{5FF859BF-A264-3C4C-B32C-C44F665655C6}"/>
              </a:ext>
            </a:extLst>
          </p:cNvPr>
          <p:cNvSpPr>
            <a:spLocks/>
          </p:cNvSpPr>
          <p:nvPr/>
        </p:nvSpPr>
        <p:spPr bwMode="auto">
          <a:xfrm>
            <a:off x="6553200" y="6245225"/>
            <a:ext cx="2133600" cy="287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r" eaLnBrk="1">
              <a:defRPr/>
            </a:pPr>
            <a:fld id="{3C74A402-423B-1F45-858B-0CF53A80B7EC}" type="slidenum">
              <a:rPr lang="en-US" altLang="en-US" sz="1400"/>
              <a:pPr algn="r" eaLnBrk="1">
                <a:defRPr/>
              </a:pPr>
              <a:t>58</a:t>
            </a:fld>
            <a:endParaRPr lang="en-US" altLang="en-US"/>
          </a:p>
        </p:txBody>
      </p:sp>
      <p:sp>
        <p:nvSpPr>
          <p:cNvPr id="98306" name="AutoShape 2">
            <a:extLst>
              <a:ext uri="{FF2B5EF4-FFF2-40B4-BE49-F238E27FC236}">
                <a16:creationId xmlns:a16="http://schemas.microsoft.com/office/drawing/2014/main" id="{0C899F0A-F359-F045-AA23-C9777C9931C6}"/>
              </a:ext>
            </a:extLst>
          </p:cNvPr>
          <p:cNvSpPr>
            <a:spLocks/>
          </p:cNvSpPr>
          <p:nvPr/>
        </p:nvSpPr>
        <p:spPr bwMode="auto">
          <a:xfrm rot="16200000">
            <a:off x="-1172369" y="1232694"/>
            <a:ext cx="2855913" cy="5111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CC99FF"/>
          </a:solidFill>
          <a:ln w="25400" cap="flat" cmpd="sng">
            <a:solidFill>
              <a:srgbClr val="CCECFF"/>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0000"/>
              </a:lnSpc>
              <a:spcBef>
                <a:spcPts val="600"/>
              </a:spcBef>
              <a:defRPr/>
            </a:pPr>
            <a:r>
              <a:rPr lang="en-US" altLang="en-US" sz="2800" i="1">
                <a:solidFill>
                  <a:srgbClr val="CC99FF"/>
                </a:solidFill>
              </a:rPr>
              <a:t>INTRODUCTION</a:t>
            </a:r>
            <a:endParaRPr lang="en-US" altLang="en-US"/>
          </a:p>
        </p:txBody>
      </p:sp>
      <p:sp>
        <p:nvSpPr>
          <p:cNvPr id="98307" name="AutoShape 3">
            <a:extLst>
              <a:ext uri="{FF2B5EF4-FFF2-40B4-BE49-F238E27FC236}">
                <a16:creationId xmlns:a16="http://schemas.microsoft.com/office/drawing/2014/main" id="{E8A42084-7383-EC41-A126-9CAFDBEDF989}"/>
              </a:ext>
            </a:extLst>
          </p:cNvPr>
          <p:cNvSpPr>
            <a:spLocks/>
          </p:cNvSpPr>
          <p:nvPr/>
        </p:nvSpPr>
        <p:spPr bwMode="auto">
          <a:xfrm rot="16200000">
            <a:off x="-313531" y="3294856"/>
            <a:ext cx="1138238" cy="5111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CC99FF"/>
          </a:solidFill>
          <a:ln w="25400" cap="flat" cmpd="sng">
            <a:solidFill>
              <a:srgbClr val="CCECFF"/>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0000"/>
              </a:lnSpc>
              <a:spcBef>
                <a:spcPts val="600"/>
              </a:spcBef>
              <a:defRPr/>
            </a:pPr>
            <a:r>
              <a:rPr lang="en-US" altLang="en-US" sz="2800" i="1">
                <a:solidFill>
                  <a:srgbClr val="CC0000"/>
                </a:solidFill>
                <a:effectLst>
                  <a:outerShdw blurRad="38100" dist="38100" dir="2700000" algn="tl">
                    <a:srgbClr val="000000"/>
                  </a:outerShdw>
                </a:effectLst>
              </a:rPr>
              <a:t>BODY</a:t>
            </a:r>
            <a:endParaRPr lang="en-US" altLang="en-US"/>
          </a:p>
        </p:txBody>
      </p:sp>
      <p:sp>
        <p:nvSpPr>
          <p:cNvPr id="98308" name="AutoShape 4">
            <a:extLst>
              <a:ext uri="{FF2B5EF4-FFF2-40B4-BE49-F238E27FC236}">
                <a16:creationId xmlns:a16="http://schemas.microsoft.com/office/drawing/2014/main" id="{3A1B6EC3-9824-1648-9800-AF74B90634B2}"/>
              </a:ext>
            </a:extLst>
          </p:cNvPr>
          <p:cNvSpPr>
            <a:spLocks/>
          </p:cNvSpPr>
          <p:nvPr/>
        </p:nvSpPr>
        <p:spPr bwMode="auto">
          <a:xfrm>
            <a:off x="8101013" y="0"/>
            <a:ext cx="1042987" cy="4365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defRPr/>
            </a:pPr>
            <a:r>
              <a:rPr lang="en-US" altLang="en-US">
                <a:solidFill>
                  <a:srgbClr val="EFF4F8"/>
                </a:solidFill>
              </a:rPr>
              <a:t>231</a:t>
            </a:r>
            <a:endParaRPr lang="en-US" altLang="en-US"/>
          </a:p>
        </p:txBody>
      </p:sp>
      <p:sp>
        <p:nvSpPr>
          <p:cNvPr id="98309" name="AutoShape 5">
            <a:extLst>
              <a:ext uri="{FF2B5EF4-FFF2-40B4-BE49-F238E27FC236}">
                <a16:creationId xmlns:a16="http://schemas.microsoft.com/office/drawing/2014/main" id="{664315F6-83E9-164E-A945-CE15179E5C6D}"/>
              </a:ext>
            </a:extLst>
          </p:cNvPr>
          <p:cNvSpPr>
            <a:spLocks/>
          </p:cNvSpPr>
          <p:nvPr/>
        </p:nvSpPr>
        <p:spPr bwMode="auto">
          <a:xfrm>
            <a:off x="638175" y="503238"/>
            <a:ext cx="4727575" cy="7477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defRPr/>
            </a:pPr>
            <a:r>
              <a:rPr lang="ja-JP" altLang="en-US" sz="5200">
                <a:solidFill>
                  <a:srgbClr val="E2F2F7"/>
                </a:solidFill>
                <a:latin typeface="SimSun" pitchFamily="2" charset="-122"/>
                <a:ea typeface="SimSun" pitchFamily="2" charset="-122"/>
                <a:sym typeface="SimSun" pitchFamily="2" charset="-122"/>
              </a:rPr>
              <a:t>执事的主要功能</a:t>
            </a:r>
            <a:endParaRPr lang="en-US" altLang="en-US"/>
          </a:p>
        </p:txBody>
      </p:sp>
      <p:sp>
        <p:nvSpPr>
          <p:cNvPr id="98310" name="AutoShape 6">
            <a:extLst>
              <a:ext uri="{FF2B5EF4-FFF2-40B4-BE49-F238E27FC236}">
                <a16:creationId xmlns:a16="http://schemas.microsoft.com/office/drawing/2014/main" id="{6E2CE577-56D4-574F-BA11-2D0E3792BC44}"/>
              </a:ext>
            </a:extLst>
          </p:cNvPr>
          <p:cNvSpPr>
            <a:spLocks/>
          </p:cNvSpPr>
          <p:nvPr/>
        </p:nvSpPr>
        <p:spPr bwMode="auto">
          <a:xfrm>
            <a:off x="801688" y="1900238"/>
            <a:ext cx="5991225" cy="41735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marL="450850" indent="-69850" defTabSz="457200">
              <a:spcBef>
                <a:spcPct val="20000"/>
              </a:spcBef>
              <a:buClr>
                <a:schemeClr val="folHlink"/>
              </a:buClr>
              <a:buChar char="•"/>
              <a:defRPr kumimoji="1" sz="3200">
                <a:solidFill>
                  <a:schemeClr val="tx1"/>
                </a:solidFill>
                <a:latin typeface="Tahoma" panose="020B0604030504040204" pitchFamily="34" charset="0"/>
                <a:ea typeface="ＭＳ Ｐゴシック" panose="020B0600070205080204" pitchFamily="34" charset="-128"/>
                <a:cs typeface="Arial" panose="020B0604020202020204" pitchFamily="34" charset="0"/>
              </a:defRPr>
            </a:lvl1pPr>
            <a:lvl2pPr marL="742950" indent="-285750" defTabSz="457200">
              <a:spcBef>
                <a:spcPct val="20000"/>
              </a:spcBef>
              <a:buClr>
                <a:schemeClr val="folHlink"/>
              </a:buClr>
              <a:buChar char="•"/>
              <a:defRPr kumimoji="1" sz="2800">
                <a:solidFill>
                  <a:schemeClr val="tx1"/>
                </a:solidFill>
                <a:latin typeface="Tahoma" panose="020B0604030504040204" pitchFamily="34" charset="0"/>
                <a:ea typeface="Arial" panose="020B0604020202020204" pitchFamily="34" charset="0"/>
                <a:cs typeface="Arial" panose="020B0604020202020204" pitchFamily="34" charset="0"/>
              </a:defRPr>
            </a:lvl2pPr>
            <a:lvl3pPr marL="1143000" indent="-228600" defTabSz="457200">
              <a:spcBef>
                <a:spcPct val="20000"/>
              </a:spcBef>
              <a:buClr>
                <a:schemeClr val="folHlink"/>
              </a:buClr>
              <a:buChar char="•"/>
              <a:defRPr kumimoji="1" sz="2400">
                <a:solidFill>
                  <a:schemeClr val="tx1"/>
                </a:solidFill>
                <a:latin typeface="Tahoma" panose="020B0604030504040204" pitchFamily="34" charset="0"/>
                <a:ea typeface="Arial" panose="020B0604020202020204" pitchFamily="34" charset="0"/>
                <a:cs typeface="Arial" panose="020B0604020202020204" pitchFamily="34" charset="0"/>
              </a:defRPr>
            </a:lvl3pPr>
            <a:lvl4pPr marL="1600200" indent="-228600" defTabSz="457200">
              <a:spcBef>
                <a:spcPct val="20000"/>
              </a:spcBef>
              <a:buChar char="•"/>
              <a:defRPr kumimoji="1" sz="2000">
                <a:solidFill>
                  <a:schemeClr val="tx1"/>
                </a:solidFill>
                <a:latin typeface="Tahoma" panose="020B0604030504040204" pitchFamily="34" charset="0"/>
                <a:ea typeface="Arial" panose="020B0604020202020204" pitchFamily="34" charset="0"/>
                <a:cs typeface="Arial" panose="020B0604020202020204" pitchFamily="34" charset="0"/>
              </a:defRPr>
            </a:lvl4pPr>
            <a:lvl5pPr marL="2057400" indent="-228600" defTabSz="457200">
              <a:spcBef>
                <a:spcPct val="20000"/>
              </a:spcBef>
              <a:buClr>
                <a:schemeClr val="folHlink"/>
              </a:buClr>
              <a:buChar char="•"/>
              <a:defRPr kumimoji="1" sz="2000">
                <a:solidFill>
                  <a:schemeClr val="tx1"/>
                </a:solidFill>
                <a:latin typeface="Tahoma" panose="020B0604030504040204" pitchFamily="34" charset="0"/>
                <a:ea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Clr>
                <a:schemeClr val="folHlink"/>
              </a:buClr>
              <a:buChar char="•"/>
              <a:defRPr kumimoji="1" sz="2000">
                <a:solidFill>
                  <a:schemeClr val="tx1"/>
                </a:solidFill>
                <a:latin typeface="Tahoma" panose="020B0604030504040204" pitchFamily="34" charset="0"/>
                <a:ea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Clr>
                <a:schemeClr val="folHlink"/>
              </a:buClr>
              <a:buChar char="•"/>
              <a:defRPr kumimoji="1" sz="2000">
                <a:solidFill>
                  <a:schemeClr val="tx1"/>
                </a:solidFill>
                <a:latin typeface="Tahoma" panose="020B0604030504040204" pitchFamily="34" charset="0"/>
                <a:ea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Clr>
                <a:schemeClr val="folHlink"/>
              </a:buClr>
              <a:buChar char="•"/>
              <a:defRPr kumimoji="1" sz="2000">
                <a:solidFill>
                  <a:schemeClr val="tx1"/>
                </a:solidFill>
                <a:latin typeface="Tahoma" panose="020B0604030504040204" pitchFamily="34" charset="0"/>
                <a:ea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Clr>
                <a:schemeClr val="folHlink"/>
              </a:buClr>
              <a:buChar char="•"/>
              <a:defRPr kumimoji="1" sz="2000">
                <a:solidFill>
                  <a:schemeClr val="tx1"/>
                </a:solidFill>
                <a:latin typeface="Tahoma" panose="020B0604030504040204" pitchFamily="34" charset="0"/>
                <a:ea typeface="Arial" panose="020B0604020202020204" pitchFamily="34" charset="0"/>
                <a:cs typeface="Arial" panose="020B0604020202020204" pitchFamily="34" charset="0"/>
              </a:defRPr>
            </a:lvl9pPr>
          </a:lstStyle>
          <a:p>
            <a:pPr eaLnBrk="1">
              <a:lnSpc>
                <a:spcPct val="115000"/>
              </a:lnSpc>
              <a:spcBef>
                <a:spcPts val="1000"/>
              </a:spcBef>
              <a:buClrTx/>
              <a:buFontTx/>
              <a:buAutoNum type="arabicPeriod"/>
            </a:pPr>
            <a:r>
              <a:rPr kumimoji="0" lang="ja-JP" altLang="en-US" sz="5700">
                <a:solidFill>
                  <a:srgbClr val="E4F5F8"/>
                </a:solidFill>
                <a:latin typeface="宋体" panose="02010600030101010101" pitchFamily="2" charset="-122"/>
                <a:ea typeface="宋体" panose="02010600030101010101" pitchFamily="2" charset="-122"/>
                <a:sym typeface="宋体" panose="02010600030101010101" pitchFamily="2" charset="-122"/>
              </a:rPr>
              <a:t>服事</a:t>
            </a:r>
            <a:endParaRPr kumimoji="0" lang="en-US" altLang="ja-JP" sz="5700">
              <a:solidFill>
                <a:srgbClr val="E4F5F8"/>
              </a:solidFill>
              <a:latin typeface="宋体" panose="02010600030101010101" pitchFamily="2" charset="-122"/>
              <a:ea typeface="宋体" panose="02010600030101010101" pitchFamily="2" charset="-122"/>
              <a:sym typeface="宋体" panose="02010600030101010101" pitchFamily="2" charset="-122"/>
            </a:endParaRPr>
          </a:p>
          <a:p>
            <a:pPr eaLnBrk="1">
              <a:lnSpc>
                <a:spcPct val="115000"/>
              </a:lnSpc>
              <a:spcBef>
                <a:spcPts val="1000"/>
              </a:spcBef>
              <a:buClrTx/>
              <a:buFontTx/>
              <a:buNone/>
            </a:pPr>
            <a:r>
              <a:rPr kumimoji="0" lang="en-US" altLang="en-US" sz="5700">
                <a:solidFill>
                  <a:srgbClr val="E4F5F8"/>
                </a:solidFill>
                <a:latin typeface="Calibri" panose="020F0502020204030204" pitchFamily="34" charset="0"/>
                <a:cs typeface="Calibri" panose="020F0502020204030204" pitchFamily="34" charset="0"/>
                <a:sym typeface="Calibri" panose="020F0502020204030204" pitchFamily="34" charset="0"/>
              </a:rPr>
              <a:t>  </a:t>
            </a:r>
            <a:r>
              <a:rPr kumimoji="0" lang="en-US" altLang="en-US" sz="5700">
                <a:solidFill>
                  <a:srgbClr val="E4F5F8"/>
                </a:solidFill>
                <a:latin typeface="宋体" panose="02010600030101010101" pitchFamily="2" charset="-122"/>
                <a:ea typeface="宋体" panose="02010600030101010101" pitchFamily="2" charset="-122"/>
                <a:sym typeface="宋体" panose="02010600030101010101" pitchFamily="2" charset="-122"/>
              </a:rPr>
              <a:t>a. </a:t>
            </a:r>
            <a:r>
              <a:rPr kumimoji="0" lang="ja-JP" altLang="en-US" sz="5700">
                <a:solidFill>
                  <a:srgbClr val="E4F5F8"/>
                </a:solidFill>
                <a:latin typeface="宋体" panose="02010600030101010101" pitchFamily="2" charset="-122"/>
                <a:ea typeface="宋体" panose="02010600030101010101" pitchFamily="2" charset="-122"/>
                <a:sym typeface="宋体" panose="02010600030101010101" pitchFamily="2" charset="-122"/>
              </a:rPr>
              <a:t>徒</a:t>
            </a:r>
            <a:r>
              <a:rPr kumimoji="0" lang="en-US" altLang="ja-JP" sz="5700">
                <a:solidFill>
                  <a:srgbClr val="E4F5F8"/>
                </a:solidFill>
                <a:latin typeface="宋体" panose="02010600030101010101" pitchFamily="2" charset="-122"/>
                <a:ea typeface="宋体" panose="02010600030101010101" pitchFamily="2" charset="-122"/>
                <a:sym typeface="宋体" panose="02010600030101010101" pitchFamily="2" charset="-122"/>
              </a:rPr>
              <a:t>6:1-6</a:t>
            </a:r>
          </a:p>
          <a:p>
            <a:pPr eaLnBrk="1">
              <a:lnSpc>
                <a:spcPct val="115000"/>
              </a:lnSpc>
              <a:spcBef>
                <a:spcPts val="1000"/>
              </a:spcBef>
              <a:buClrTx/>
              <a:buFontTx/>
              <a:buNone/>
            </a:pPr>
            <a:r>
              <a:rPr kumimoji="0" lang="en-US" altLang="en-US" sz="5700">
                <a:solidFill>
                  <a:srgbClr val="E4F5F8"/>
                </a:solidFill>
                <a:latin typeface="宋体" panose="02010600030101010101" pitchFamily="2" charset="-122"/>
                <a:ea typeface="宋体" panose="02010600030101010101" pitchFamily="2" charset="-122"/>
                <a:sym typeface="宋体" panose="02010600030101010101" pitchFamily="2" charset="-122"/>
              </a:rPr>
              <a:t> b. </a:t>
            </a:r>
            <a:r>
              <a:rPr kumimoji="0" lang="ja-JP" altLang="en-US" sz="5700">
                <a:solidFill>
                  <a:srgbClr val="E4F5F8"/>
                </a:solidFill>
                <a:latin typeface="宋体" panose="02010600030101010101" pitchFamily="2" charset="-122"/>
                <a:ea typeface="宋体" panose="02010600030101010101" pitchFamily="2" charset="-122"/>
                <a:sym typeface="宋体" panose="02010600030101010101" pitchFamily="2" charset="-122"/>
              </a:rPr>
              <a:t>提前</a:t>
            </a:r>
            <a:r>
              <a:rPr kumimoji="0" lang="en-US" altLang="ja-JP" sz="5700">
                <a:solidFill>
                  <a:srgbClr val="E4F5F8"/>
                </a:solidFill>
                <a:latin typeface="宋体" panose="02010600030101010101" pitchFamily="2" charset="-122"/>
                <a:ea typeface="宋体" panose="02010600030101010101" pitchFamily="2" charset="-122"/>
                <a:sym typeface="宋体" panose="02010600030101010101" pitchFamily="2" charset="-122"/>
              </a:rPr>
              <a:t>3:8-13</a:t>
            </a:r>
            <a:endParaRPr kumimoji="0" lang="en-US" altLang="en-US" sz="5700">
              <a:solidFill>
                <a:srgbClr val="E4F5F8"/>
              </a:solidFill>
              <a:latin typeface="宋体" panose="02010600030101010101" pitchFamily="2" charset="-122"/>
              <a:ea typeface="宋体" panose="02010600030101010101" pitchFamily="2" charset="-122"/>
              <a:sym typeface="宋体" panose="02010600030101010101" pitchFamily="2" charset="-122"/>
            </a:endParaRPr>
          </a:p>
        </p:txBody>
      </p:sp>
    </p:spTree>
  </p:cSld>
  <p:clrMapOvr>
    <a:overrideClrMapping bg1="dk2" tx1="lt1" bg2="dk1" tx2="lt2" accent1="accent1" accent2="accent2" accent3="accent3" accent4="accent4" accent5="accent5" accent6="accent6" hlink="hlink" folHlink="folHlink"/>
  </p:clrMapOvr>
  <p:transition spd="med"/>
</p:sld>
</file>

<file path=ppt/slides/slide59.xml><?xml version="1.0" encoding="utf-8"?>
<p:sld xmlns:a="http://schemas.openxmlformats.org/drawingml/2006/main" xmlns:r="http://schemas.openxmlformats.org/officeDocument/2006/relationships" xmlns:p="http://schemas.openxmlformats.org/presentationml/2006/main">
  <p:cSld>
    <p:bg bwMode="auto">
      <p:bgPr>
        <a:solidFill>
          <a:srgbClr val="672B26"/>
        </a:solidFill>
        <a:effectLst/>
      </p:bgPr>
    </p:bg>
    <p:spTree>
      <p:nvGrpSpPr>
        <p:cNvPr id="1" name=""/>
        <p:cNvGrpSpPr/>
        <p:nvPr/>
      </p:nvGrpSpPr>
      <p:grpSpPr>
        <a:xfrm>
          <a:off x="0" y="0"/>
          <a:ext cx="0" cy="0"/>
          <a:chOff x="0" y="0"/>
          <a:chExt cx="0" cy="0"/>
        </a:xfrm>
      </p:grpSpPr>
      <p:sp>
        <p:nvSpPr>
          <p:cNvPr id="99329" name="AutoShape 1">
            <a:extLst>
              <a:ext uri="{FF2B5EF4-FFF2-40B4-BE49-F238E27FC236}">
                <a16:creationId xmlns:a16="http://schemas.microsoft.com/office/drawing/2014/main" id="{73ECCDE9-58B8-C547-8424-7484430D7558}"/>
              </a:ext>
            </a:extLst>
          </p:cNvPr>
          <p:cNvSpPr>
            <a:spLocks/>
          </p:cNvSpPr>
          <p:nvPr/>
        </p:nvSpPr>
        <p:spPr bwMode="auto">
          <a:xfrm>
            <a:off x="6553200" y="6245225"/>
            <a:ext cx="2133600" cy="287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r" eaLnBrk="1">
              <a:defRPr/>
            </a:pPr>
            <a:fld id="{C9626F14-F799-3540-A7C9-1B17DD9B4458}" type="slidenum">
              <a:rPr lang="en-US" altLang="en-US" sz="1400"/>
              <a:pPr algn="r" eaLnBrk="1">
                <a:defRPr/>
              </a:pPr>
              <a:t>59</a:t>
            </a:fld>
            <a:endParaRPr lang="en-US" altLang="en-US"/>
          </a:p>
        </p:txBody>
      </p:sp>
      <p:sp>
        <p:nvSpPr>
          <p:cNvPr id="99330" name="AutoShape 2">
            <a:extLst>
              <a:ext uri="{FF2B5EF4-FFF2-40B4-BE49-F238E27FC236}">
                <a16:creationId xmlns:a16="http://schemas.microsoft.com/office/drawing/2014/main" id="{A204E904-FADB-D240-A315-6AD6D6E7300C}"/>
              </a:ext>
            </a:extLst>
          </p:cNvPr>
          <p:cNvSpPr>
            <a:spLocks/>
          </p:cNvSpPr>
          <p:nvPr/>
        </p:nvSpPr>
        <p:spPr bwMode="auto">
          <a:xfrm>
            <a:off x="7953375" y="0"/>
            <a:ext cx="1203325" cy="6858000"/>
          </a:xfrm>
          <a:custGeom>
            <a:avLst/>
            <a:gdLst>
              <a:gd name="T0" fmla="*/ 601663 w 21600"/>
              <a:gd name="T1" fmla="*/ 3429000 h 21600"/>
              <a:gd name="T2" fmla="*/ 601663 w 21600"/>
              <a:gd name="T3" fmla="*/ 3429000 h 21600"/>
              <a:gd name="T4" fmla="*/ 601663 w 21600"/>
              <a:gd name="T5" fmla="*/ 3429000 h 21600"/>
              <a:gd name="T6" fmla="*/ 601663 w 21600"/>
              <a:gd name="T7" fmla="*/ 342900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600" y="0"/>
                </a:lnTo>
                <a:lnTo>
                  <a:pt x="21600" y="21600"/>
                </a:lnTo>
                <a:lnTo>
                  <a:pt x="0" y="21600"/>
                </a:lnTo>
                <a:lnTo>
                  <a:pt x="0" y="0"/>
                </a:lnTo>
                <a:close/>
              </a:path>
            </a:pathLst>
          </a:custGeom>
          <a:gradFill rotWithShape="0">
            <a:gsLst>
              <a:gs pos="0">
                <a:srgbClr val="B49B6D"/>
              </a:gs>
              <a:gs pos="50000">
                <a:srgbClr val="D5B781"/>
              </a:gs>
              <a:gs pos="100000">
                <a:srgbClr val="B49B6D"/>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eaLnBrk="1">
              <a:defRPr/>
            </a:pPr>
            <a:endParaRPr lang="en-GB" sz="2400">
              <a:solidFill>
                <a:srgbClr val="000000"/>
              </a:solidFill>
              <a:ea typeface="MS PGothic" pitchFamily="34" charset="-128"/>
              <a:sym typeface="Arial" pitchFamily="34" charset="0"/>
            </a:endParaRPr>
          </a:p>
        </p:txBody>
      </p:sp>
      <p:sp>
        <p:nvSpPr>
          <p:cNvPr id="99331" name="AutoShape 3">
            <a:extLst>
              <a:ext uri="{FF2B5EF4-FFF2-40B4-BE49-F238E27FC236}">
                <a16:creationId xmlns:a16="http://schemas.microsoft.com/office/drawing/2014/main" id="{D6DFD346-C632-B04B-A6EA-273B2565FD97}"/>
              </a:ext>
            </a:extLst>
          </p:cNvPr>
          <p:cNvSpPr>
            <a:spLocks/>
          </p:cNvSpPr>
          <p:nvPr/>
        </p:nvSpPr>
        <p:spPr bwMode="auto">
          <a:xfrm>
            <a:off x="7883525" y="1588"/>
            <a:ext cx="527050" cy="3333750"/>
          </a:xfrm>
          <a:custGeom>
            <a:avLst/>
            <a:gdLst>
              <a:gd name="T0" fmla="*/ 263512 w 19809"/>
              <a:gd name="T1" fmla="*/ 1666875 h 21482"/>
              <a:gd name="T2" fmla="*/ 263512 w 19809"/>
              <a:gd name="T3" fmla="*/ 1666875 h 21482"/>
              <a:gd name="T4" fmla="*/ 263512 w 19809"/>
              <a:gd name="T5" fmla="*/ 1666875 h 21482"/>
              <a:gd name="T6" fmla="*/ 263512 w 19809"/>
              <a:gd name="T7" fmla="*/ 1666875 h 2148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809" h="21482">
                <a:moveTo>
                  <a:pt x="0" y="21415"/>
                </a:moveTo>
                <a:cubicBezTo>
                  <a:pt x="3213" y="21600"/>
                  <a:pt x="2439" y="21446"/>
                  <a:pt x="3927" y="20372"/>
                </a:cubicBezTo>
                <a:cubicBezTo>
                  <a:pt x="5414" y="19298"/>
                  <a:pt x="7259" y="17212"/>
                  <a:pt x="8925" y="14972"/>
                </a:cubicBezTo>
                <a:cubicBezTo>
                  <a:pt x="10591" y="12732"/>
                  <a:pt x="12198" y="9429"/>
                  <a:pt x="13923" y="6934"/>
                </a:cubicBezTo>
                <a:cubicBezTo>
                  <a:pt x="15649" y="4438"/>
                  <a:pt x="21599" y="1155"/>
                  <a:pt x="19279" y="0"/>
                </a:cubicBezTo>
                <a:lnTo>
                  <a:pt x="0" y="0"/>
                </a:lnTo>
                <a:cubicBezTo>
                  <a:pt x="0" y="0"/>
                  <a:pt x="0" y="21415"/>
                  <a:pt x="0" y="21415"/>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eaLnBrk="1">
              <a:defRPr/>
            </a:pPr>
            <a:endParaRPr lang="en-GB" sz="2400">
              <a:solidFill>
                <a:srgbClr val="000000"/>
              </a:solidFill>
              <a:ea typeface="MS PGothic" pitchFamily="34" charset="-128"/>
              <a:sym typeface="Arial" pitchFamily="34" charset="0"/>
            </a:endParaRPr>
          </a:p>
        </p:txBody>
      </p:sp>
      <p:grpSp>
        <p:nvGrpSpPr>
          <p:cNvPr id="358405" name="Group 4">
            <a:extLst>
              <a:ext uri="{FF2B5EF4-FFF2-40B4-BE49-F238E27FC236}">
                <a16:creationId xmlns:a16="http://schemas.microsoft.com/office/drawing/2014/main" id="{562C38A1-A50C-9D4D-A174-F0377361C71A}"/>
              </a:ext>
            </a:extLst>
          </p:cNvPr>
          <p:cNvGrpSpPr>
            <a:grpSpLocks/>
          </p:cNvGrpSpPr>
          <p:nvPr/>
        </p:nvGrpSpPr>
        <p:grpSpPr bwMode="auto">
          <a:xfrm>
            <a:off x="7848600" y="-12700"/>
            <a:ext cx="1295400" cy="6321425"/>
            <a:chOff x="0" y="0"/>
            <a:chExt cx="1295400" cy="6324570"/>
          </a:xfrm>
        </p:grpSpPr>
        <p:grpSp>
          <p:nvGrpSpPr>
            <p:cNvPr id="358414" name="Group 5">
              <a:extLst>
                <a:ext uri="{FF2B5EF4-FFF2-40B4-BE49-F238E27FC236}">
                  <a16:creationId xmlns:a16="http://schemas.microsoft.com/office/drawing/2014/main" id="{DB0F70F3-99F1-5E4B-9A1E-A894D71BB0E6}"/>
                </a:ext>
              </a:extLst>
            </p:cNvPr>
            <p:cNvGrpSpPr>
              <a:grpSpLocks/>
            </p:cNvGrpSpPr>
            <p:nvPr/>
          </p:nvGrpSpPr>
          <p:grpSpPr bwMode="auto">
            <a:xfrm>
              <a:off x="533400" y="0"/>
              <a:ext cx="762000" cy="2285970"/>
              <a:chOff x="0" y="0"/>
              <a:chExt cx="762000" cy="2285970"/>
            </a:xfrm>
          </p:grpSpPr>
          <p:grpSp>
            <p:nvGrpSpPr>
              <p:cNvPr id="358435" name="Group 6">
                <a:extLst>
                  <a:ext uri="{FF2B5EF4-FFF2-40B4-BE49-F238E27FC236}">
                    <a16:creationId xmlns:a16="http://schemas.microsoft.com/office/drawing/2014/main" id="{4A28E20D-EEC8-3042-A916-42A8B1173C25}"/>
                  </a:ext>
                </a:extLst>
              </p:cNvPr>
              <p:cNvGrpSpPr>
                <a:grpSpLocks/>
              </p:cNvGrpSpPr>
              <p:nvPr/>
            </p:nvGrpSpPr>
            <p:grpSpPr bwMode="auto">
              <a:xfrm>
                <a:off x="320809" y="0"/>
                <a:ext cx="280618" cy="283520"/>
                <a:chOff x="0" y="0"/>
                <a:chExt cx="280617" cy="283520"/>
              </a:xfrm>
            </p:grpSpPr>
            <p:grpSp>
              <p:nvGrpSpPr>
                <p:cNvPr id="358444" name="Group 7">
                  <a:extLst>
                    <a:ext uri="{FF2B5EF4-FFF2-40B4-BE49-F238E27FC236}">
                      <a16:creationId xmlns:a16="http://schemas.microsoft.com/office/drawing/2014/main" id="{F84033F6-0020-8B46-A6B1-9A7122CBAFF0}"/>
                    </a:ext>
                  </a:extLst>
                </p:cNvPr>
                <p:cNvGrpSpPr>
                  <a:grpSpLocks/>
                </p:cNvGrpSpPr>
                <p:nvPr/>
              </p:nvGrpSpPr>
              <p:grpSpPr bwMode="auto">
                <a:xfrm>
                  <a:off x="0" y="0"/>
                  <a:ext cx="280617" cy="283520"/>
                  <a:chOff x="0" y="-1"/>
                  <a:chExt cx="280617" cy="283521"/>
                </a:xfrm>
              </p:grpSpPr>
              <p:sp>
                <p:nvSpPr>
                  <p:cNvPr id="99336" name="AutoShape 8">
                    <a:extLst>
                      <a:ext uri="{FF2B5EF4-FFF2-40B4-BE49-F238E27FC236}">
                        <a16:creationId xmlns:a16="http://schemas.microsoft.com/office/drawing/2014/main" id="{AE7A65A1-0989-3F48-99CE-C684E6ADA40A}"/>
                      </a:ext>
                    </a:extLst>
                  </p:cNvPr>
                  <p:cNvSpPr>
                    <a:spLocks/>
                  </p:cNvSpPr>
                  <p:nvPr/>
                </p:nvSpPr>
                <p:spPr bwMode="auto">
                  <a:xfrm rot="-5400000">
                    <a:off x="41090" y="-39637"/>
                    <a:ext cx="200125" cy="279399"/>
                  </a:xfrm>
                  <a:custGeom>
                    <a:avLst/>
                    <a:gdLst>
                      <a:gd name="T0" fmla="*/ 100705 w 21583"/>
                      <a:gd name="T1" fmla="*/ 139763 h 21553"/>
                      <a:gd name="T2" fmla="*/ 100705 w 21583"/>
                      <a:gd name="T3" fmla="*/ 139763 h 21553"/>
                      <a:gd name="T4" fmla="*/ 100705 w 21583"/>
                      <a:gd name="T5" fmla="*/ 139763 h 21553"/>
                      <a:gd name="T6" fmla="*/ 100705 w 21583"/>
                      <a:gd name="T7" fmla="*/ 139763 h 2155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583" h="21553">
                        <a:moveTo>
                          <a:pt x="5369" y="3067"/>
                        </a:moveTo>
                        <a:cubicBezTo>
                          <a:pt x="5545" y="2805"/>
                          <a:pt x="5703" y="2527"/>
                          <a:pt x="5896" y="2358"/>
                        </a:cubicBezTo>
                        <a:cubicBezTo>
                          <a:pt x="6089" y="2190"/>
                          <a:pt x="6299" y="2291"/>
                          <a:pt x="6527" y="2055"/>
                        </a:cubicBezTo>
                        <a:cubicBezTo>
                          <a:pt x="6756" y="1818"/>
                          <a:pt x="7001" y="1211"/>
                          <a:pt x="7264" y="941"/>
                        </a:cubicBezTo>
                        <a:cubicBezTo>
                          <a:pt x="7528" y="671"/>
                          <a:pt x="7615" y="586"/>
                          <a:pt x="8107" y="435"/>
                        </a:cubicBezTo>
                        <a:cubicBezTo>
                          <a:pt x="8598" y="283"/>
                          <a:pt x="9388" y="89"/>
                          <a:pt x="10212" y="30"/>
                        </a:cubicBezTo>
                        <a:cubicBezTo>
                          <a:pt x="11037" y="-29"/>
                          <a:pt x="12142" y="4"/>
                          <a:pt x="13055" y="80"/>
                        </a:cubicBezTo>
                        <a:cubicBezTo>
                          <a:pt x="13967" y="156"/>
                          <a:pt x="14932" y="257"/>
                          <a:pt x="15687" y="485"/>
                        </a:cubicBezTo>
                        <a:cubicBezTo>
                          <a:pt x="16441" y="713"/>
                          <a:pt x="17126" y="1042"/>
                          <a:pt x="17582" y="1447"/>
                        </a:cubicBezTo>
                        <a:cubicBezTo>
                          <a:pt x="18038" y="1852"/>
                          <a:pt x="18301" y="2392"/>
                          <a:pt x="18424" y="2915"/>
                        </a:cubicBezTo>
                        <a:cubicBezTo>
                          <a:pt x="18547" y="3438"/>
                          <a:pt x="18529" y="3995"/>
                          <a:pt x="18319" y="4586"/>
                        </a:cubicBezTo>
                        <a:cubicBezTo>
                          <a:pt x="18108" y="5176"/>
                          <a:pt x="17441" y="5978"/>
                          <a:pt x="17161" y="6459"/>
                        </a:cubicBezTo>
                        <a:cubicBezTo>
                          <a:pt x="16880" y="6940"/>
                          <a:pt x="16740" y="7227"/>
                          <a:pt x="16634" y="7471"/>
                        </a:cubicBezTo>
                        <a:cubicBezTo>
                          <a:pt x="16529" y="7716"/>
                          <a:pt x="16406" y="7775"/>
                          <a:pt x="16529" y="7927"/>
                        </a:cubicBezTo>
                        <a:cubicBezTo>
                          <a:pt x="16652" y="8079"/>
                          <a:pt x="16898" y="8197"/>
                          <a:pt x="17371" y="8383"/>
                        </a:cubicBezTo>
                        <a:cubicBezTo>
                          <a:pt x="17845" y="8568"/>
                          <a:pt x="18740" y="8686"/>
                          <a:pt x="19372" y="9041"/>
                        </a:cubicBezTo>
                        <a:cubicBezTo>
                          <a:pt x="20003" y="9395"/>
                          <a:pt x="20793" y="9876"/>
                          <a:pt x="21161" y="10509"/>
                        </a:cubicBezTo>
                        <a:cubicBezTo>
                          <a:pt x="21530" y="11142"/>
                          <a:pt x="21583" y="12129"/>
                          <a:pt x="21583" y="12838"/>
                        </a:cubicBezTo>
                        <a:cubicBezTo>
                          <a:pt x="21583" y="13546"/>
                          <a:pt x="21477" y="14137"/>
                          <a:pt x="21161" y="14761"/>
                        </a:cubicBezTo>
                        <a:cubicBezTo>
                          <a:pt x="20846" y="15386"/>
                          <a:pt x="20214" y="16145"/>
                          <a:pt x="19687" y="16584"/>
                        </a:cubicBezTo>
                        <a:cubicBezTo>
                          <a:pt x="19161" y="17023"/>
                          <a:pt x="18635" y="17242"/>
                          <a:pt x="18003" y="17394"/>
                        </a:cubicBezTo>
                        <a:cubicBezTo>
                          <a:pt x="17371" y="17546"/>
                          <a:pt x="16669" y="17512"/>
                          <a:pt x="15897" y="17495"/>
                        </a:cubicBezTo>
                        <a:cubicBezTo>
                          <a:pt x="15125" y="17478"/>
                          <a:pt x="13915" y="17318"/>
                          <a:pt x="13371" y="17293"/>
                        </a:cubicBezTo>
                        <a:cubicBezTo>
                          <a:pt x="12827" y="17267"/>
                          <a:pt x="12844" y="17267"/>
                          <a:pt x="12634" y="17343"/>
                        </a:cubicBezTo>
                        <a:cubicBezTo>
                          <a:pt x="12423" y="17419"/>
                          <a:pt x="12300" y="17478"/>
                          <a:pt x="12107" y="17748"/>
                        </a:cubicBezTo>
                        <a:cubicBezTo>
                          <a:pt x="11914" y="18018"/>
                          <a:pt x="11651" y="18575"/>
                          <a:pt x="11476" y="18963"/>
                        </a:cubicBezTo>
                        <a:cubicBezTo>
                          <a:pt x="11300" y="19351"/>
                          <a:pt x="11423" y="19689"/>
                          <a:pt x="11054" y="20077"/>
                        </a:cubicBezTo>
                        <a:cubicBezTo>
                          <a:pt x="10686" y="20465"/>
                          <a:pt x="10054" y="21047"/>
                          <a:pt x="9265" y="21292"/>
                        </a:cubicBezTo>
                        <a:cubicBezTo>
                          <a:pt x="8475" y="21537"/>
                          <a:pt x="7247" y="21571"/>
                          <a:pt x="6317" y="21545"/>
                        </a:cubicBezTo>
                        <a:cubicBezTo>
                          <a:pt x="5387" y="21520"/>
                          <a:pt x="4474" y="21376"/>
                          <a:pt x="3685" y="21140"/>
                        </a:cubicBezTo>
                        <a:cubicBezTo>
                          <a:pt x="2895" y="20904"/>
                          <a:pt x="2106" y="20524"/>
                          <a:pt x="1579" y="20128"/>
                        </a:cubicBezTo>
                        <a:cubicBezTo>
                          <a:pt x="1053" y="19731"/>
                          <a:pt x="790" y="19166"/>
                          <a:pt x="526" y="18761"/>
                        </a:cubicBezTo>
                        <a:cubicBezTo>
                          <a:pt x="263" y="18356"/>
                          <a:pt x="18" y="18060"/>
                          <a:pt x="0" y="17698"/>
                        </a:cubicBezTo>
                        <a:cubicBezTo>
                          <a:pt x="-17" y="17335"/>
                          <a:pt x="211" y="16997"/>
                          <a:pt x="421" y="16584"/>
                        </a:cubicBezTo>
                        <a:cubicBezTo>
                          <a:pt x="632" y="16171"/>
                          <a:pt x="912" y="15664"/>
                          <a:pt x="1263" y="15217"/>
                        </a:cubicBezTo>
                        <a:cubicBezTo>
                          <a:pt x="1614" y="14770"/>
                          <a:pt x="2123" y="14297"/>
                          <a:pt x="2527" y="13901"/>
                        </a:cubicBezTo>
                        <a:cubicBezTo>
                          <a:pt x="2930" y="13504"/>
                          <a:pt x="3351" y="13032"/>
                          <a:pt x="3685" y="12838"/>
                        </a:cubicBezTo>
                        <a:cubicBezTo>
                          <a:pt x="4018" y="12644"/>
                          <a:pt x="4352" y="12644"/>
                          <a:pt x="4527" y="12736"/>
                        </a:cubicBezTo>
                        <a:cubicBezTo>
                          <a:pt x="4703" y="12829"/>
                          <a:pt x="4860" y="13091"/>
                          <a:pt x="4738" y="13395"/>
                        </a:cubicBezTo>
                        <a:cubicBezTo>
                          <a:pt x="4615" y="13698"/>
                          <a:pt x="4229" y="14162"/>
                          <a:pt x="3790" y="14559"/>
                        </a:cubicBezTo>
                        <a:cubicBezTo>
                          <a:pt x="3351" y="14956"/>
                          <a:pt x="2527" y="15360"/>
                          <a:pt x="2106" y="15774"/>
                        </a:cubicBezTo>
                        <a:cubicBezTo>
                          <a:pt x="1685" y="16187"/>
                          <a:pt x="1316" y="16592"/>
                          <a:pt x="1263" y="17040"/>
                        </a:cubicBezTo>
                        <a:cubicBezTo>
                          <a:pt x="1211" y="17487"/>
                          <a:pt x="1509" y="18035"/>
                          <a:pt x="1790" y="18457"/>
                        </a:cubicBezTo>
                        <a:cubicBezTo>
                          <a:pt x="2071" y="18879"/>
                          <a:pt x="2439" y="19250"/>
                          <a:pt x="2948" y="19571"/>
                        </a:cubicBezTo>
                        <a:cubicBezTo>
                          <a:pt x="3457" y="19891"/>
                          <a:pt x="4053" y="20229"/>
                          <a:pt x="4843" y="20381"/>
                        </a:cubicBezTo>
                        <a:cubicBezTo>
                          <a:pt x="5633" y="20533"/>
                          <a:pt x="6913" y="20558"/>
                          <a:pt x="7686" y="20482"/>
                        </a:cubicBezTo>
                        <a:cubicBezTo>
                          <a:pt x="8458" y="20406"/>
                          <a:pt x="9019" y="20212"/>
                          <a:pt x="9475" y="19925"/>
                        </a:cubicBezTo>
                        <a:cubicBezTo>
                          <a:pt x="9931" y="19638"/>
                          <a:pt x="10212" y="19208"/>
                          <a:pt x="10423" y="18761"/>
                        </a:cubicBezTo>
                        <a:cubicBezTo>
                          <a:pt x="10633" y="18314"/>
                          <a:pt x="10791" y="17833"/>
                          <a:pt x="10739" y="17242"/>
                        </a:cubicBezTo>
                        <a:cubicBezTo>
                          <a:pt x="10686" y="16651"/>
                          <a:pt x="10318" y="15757"/>
                          <a:pt x="10107" y="15217"/>
                        </a:cubicBezTo>
                        <a:cubicBezTo>
                          <a:pt x="9896" y="14677"/>
                          <a:pt x="9721" y="14390"/>
                          <a:pt x="9475" y="14002"/>
                        </a:cubicBezTo>
                        <a:cubicBezTo>
                          <a:pt x="9230" y="13614"/>
                          <a:pt x="8791" y="13141"/>
                          <a:pt x="8633" y="12888"/>
                        </a:cubicBezTo>
                        <a:cubicBezTo>
                          <a:pt x="8475" y="12635"/>
                          <a:pt x="8405" y="12585"/>
                          <a:pt x="8528" y="12483"/>
                        </a:cubicBezTo>
                        <a:cubicBezTo>
                          <a:pt x="8651" y="12382"/>
                          <a:pt x="9089" y="12247"/>
                          <a:pt x="9370" y="12281"/>
                        </a:cubicBezTo>
                        <a:cubicBezTo>
                          <a:pt x="9651" y="12315"/>
                          <a:pt x="9949" y="12441"/>
                          <a:pt x="10212" y="12686"/>
                        </a:cubicBezTo>
                        <a:cubicBezTo>
                          <a:pt x="10475" y="12931"/>
                          <a:pt x="10686" y="13327"/>
                          <a:pt x="10949" y="13749"/>
                        </a:cubicBezTo>
                        <a:cubicBezTo>
                          <a:pt x="11212" y="14171"/>
                          <a:pt x="11511" y="14795"/>
                          <a:pt x="11791" y="15217"/>
                        </a:cubicBezTo>
                        <a:cubicBezTo>
                          <a:pt x="12072" y="15639"/>
                          <a:pt x="12213" y="16044"/>
                          <a:pt x="12634" y="16280"/>
                        </a:cubicBezTo>
                        <a:cubicBezTo>
                          <a:pt x="13055" y="16516"/>
                          <a:pt x="13599" y="16592"/>
                          <a:pt x="14318" y="16635"/>
                        </a:cubicBezTo>
                        <a:cubicBezTo>
                          <a:pt x="15038" y="16677"/>
                          <a:pt x="16231" y="16677"/>
                          <a:pt x="16950" y="16533"/>
                        </a:cubicBezTo>
                        <a:cubicBezTo>
                          <a:pt x="17670" y="16390"/>
                          <a:pt x="18143" y="16162"/>
                          <a:pt x="18635" y="15774"/>
                        </a:cubicBezTo>
                        <a:cubicBezTo>
                          <a:pt x="19126" y="15386"/>
                          <a:pt x="19670" y="14829"/>
                          <a:pt x="19898" y="14205"/>
                        </a:cubicBezTo>
                        <a:cubicBezTo>
                          <a:pt x="20126" y="13580"/>
                          <a:pt x="20056" y="12610"/>
                          <a:pt x="20003" y="12028"/>
                        </a:cubicBezTo>
                        <a:cubicBezTo>
                          <a:pt x="19951" y="11445"/>
                          <a:pt x="19986" y="11150"/>
                          <a:pt x="19582" y="10711"/>
                        </a:cubicBezTo>
                        <a:cubicBezTo>
                          <a:pt x="19179" y="10273"/>
                          <a:pt x="18266" y="9699"/>
                          <a:pt x="17582" y="9395"/>
                        </a:cubicBezTo>
                        <a:cubicBezTo>
                          <a:pt x="16898" y="9091"/>
                          <a:pt x="16108" y="8948"/>
                          <a:pt x="15476" y="8889"/>
                        </a:cubicBezTo>
                        <a:cubicBezTo>
                          <a:pt x="14845" y="8830"/>
                          <a:pt x="14388" y="8940"/>
                          <a:pt x="13792" y="9041"/>
                        </a:cubicBezTo>
                        <a:cubicBezTo>
                          <a:pt x="13195" y="9142"/>
                          <a:pt x="12370" y="9395"/>
                          <a:pt x="11897" y="9496"/>
                        </a:cubicBezTo>
                        <a:cubicBezTo>
                          <a:pt x="11423" y="9598"/>
                          <a:pt x="11247" y="9665"/>
                          <a:pt x="10949" y="9648"/>
                        </a:cubicBezTo>
                        <a:cubicBezTo>
                          <a:pt x="10651" y="9631"/>
                          <a:pt x="10230" y="9505"/>
                          <a:pt x="10107" y="9395"/>
                        </a:cubicBezTo>
                        <a:cubicBezTo>
                          <a:pt x="9984" y="9285"/>
                          <a:pt x="10089" y="9108"/>
                          <a:pt x="10212" y="8990"/>
                        </a:cubicBezTo>
                        <a:cubicBezTo>
                          <a:pt x="10335" y="8872"/>
                          <a:pt x="10493" y="8771"/>
                          <a:pt x="10844" y="8686"/>
                        </a:cubicBezTo>
                        <a:cubicBezTo>
                          <a:pt x="11195" y="8602"/>
                          <a:pt x="11756" y="8619"/>
                          <a:pt x="12318" y="8484"/>
                        </a:cubicBezTo>
                        <a:cubicBezTo>
                          <a:pt x="12879" y="8349"/>
                          <a:pt x="13669" y="8113"/>
                          <a:pt x="14213" y="7876"/>
                        </a:cubicBezTo>
                        <a:cubicBezTo>
                          <a:pt x="14757" y="7640"/>
                          <a:pt x="15178" y="7522"/>
                          <a:pt x="15582" y="7066"/>
                        </a:cubicBezTo>
                        <a:cubicBezTo>
                          <a:pt x="15985" y="6611"/>
                          <a:pt x="16459" y="5843"/>
                          <a:pt x="16634" y="5143"/>
                        </a:cubicBezTo>
                        <a:cubicBezTo>
                          <a:pt x="16810" y="4442"/>
                          <a:pt x="16827" y="3480"/>
                          <a:pt x="16634" y="2865"/>
                        </a:cubicBezTo>
                        <a:cubicBezTo>
                          <a:pt x="16441" y="2249"/>
                          <a:pt x="16020" y="1785"/>
                          <a:pt x="15476" y="1447"/>
                        </a:cubicBezTo>
                        <a:cubicBezTo>
                          <a:pt x="14932" y="1110"/>
                          <a:pt x="14143" y="941"/>
                          <a:pt x="13371" y="840"/>
                        </a:cubicBezTo>
                        <a:cubicBezTo>
                          <a:pt x="12599" y="738"/>
                          <a:pt x="11651" y="730"/>
                          <a:pt x="10844" y="840"/>
                        </a:cubicBezTo>
                        <a:cubicBezTo>
                          <a:pt x="10037" y="949"/>
                          <a:pt x="9195" y="1143"/>
                          <a:pt x="8528" y="1498"/>
                        </a:cubicBezTo>
                        <a:cubicBezTo>
                          <a:pt x="7861" y="1852"/>
                          <a:pt x="7212" y="2510"/>
                          <a:pt x="6843" y="2966"/>
                        </a:cubicBezTo>
                        <a:cubicBezTo>
                          <a:pt x="6475" y="3421"/>
                          <a:pt x="6282" y="3658"/>
                          <a:pt x="6317" y="4231"/>
                        </a:cubicBezTo>
                        <a:cubicBezTo>
                          <a:pt x="6352" y="4805"/>
                          <a:pt x="6984" y="5801"/>
                          <a:pt x="7054" y="6408"/>
                        </a:cubicBezTo>
                        <a:cubicBezTo>
                          <a:pt x="7124" y="7016"/>
                          <a:pt x="6913" y="7615"/>
                          <a:pt x="6738" y="7876"/>
                        </a:cubicBezTo>
                        <a:cubicBezTo>
                          <a:pt x="6563" y="8138"/>
                          <a:pt x="6229" y="8045"/>
                          <a:pt x="6001" y="7978"/>
                        </a:cubicBezTo>
                        <a:cubicBezTo>
                          <a:pt x="5773" y="7910"/>
                          <a:pt x="5527" y="7843"/>
                          <a:pt x="5369" y="7471"/>
                        </a:cubicBezTo>
                        <a:cubicBezTo>
                          <a:pt x="5211" y="7100"/>
                          <a:pt x="5141" y="6341"/>
                          <a:pt x="5053" y="5750"/>
                        </a:cubicBezTo>
                        <a:cubicBezTo>
                          <a:pt x="4966" y="5160"/>
                          <a:pt x="4773" y="4383"/>
                          <a:pt x="4843" y="3928"/>
                        </a:cubicBezTo>
                        <a:cubicBezTo>
                          <a:pt x="4913" y="3472"/>
                          <a:pt x="5194" y="3329"/>
                          <a:pt x="5369" y="3067"/>
                        </a:cubicBezTo>
                        <a:close/>
                      </a:path>
                    </a:pathLst>
                  </a:custGeom>
                  <a:solidFill>
                    <a:srgbClr val="E7D6B7"/>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eaLnBrk="1">
                      <a:defRPr/>
                    </a:pPr>
                    <a:endParaRPr lang="en-GB" sz="2400">
                      <a:solidFill>
                        <a:srgbClr val="000000"/>
                      </a:solidFill>
                      <a:ea typeface="MS PGothic" pitchFamily="34" charset="-128"/>
                      <a:sym typeface="Arial" pitchFamily="34" charset="0"/>
                    </a:endParaRPr>
                  </a:p>
                </p:txBody>
              </p:sp>
              <p:sp>
                <p:nvSpPr>
                  <p:cNvPr id="99337" name="AutoShape 9">
                    <a:extLst>
                      <a:ext uri="{FF2B5EF4-FFF2-40B4-BE49-F238E27FC236}">
                        <a16:creationId xmlns:a16="http://schemas.microsoft.com/office/drawing/2014/main" id="{D793D7F9-EFCC-E248-96DA-8FC556E23260}"/>
                      </a:ext>
                    </a:extLst>
                  </p:cNvPr>
                  <p:cNvSpPr>
                    <a:spLocks/>
                  </p:cNvSpPr>
                  <p:nvPr/>
                </p:nvSpPr>
                <p:spPr bwMode="auto">
                  <a:xfrm rot="-5400000">
                    <a:off x="42694" y="100118"/>
                    <a:ext cx="139770" cy="225424"/>
                  </a:xfrm>
                  <a:custGeom>
                    <a:avLst/>
                    <a:gdLst>
                      <a:gd name="T0" fmla="*/ 70219 w 21468"/>
                      <a:gd name="T1" fmla="*/ 112522 h 21533"/>
                      <a:gd name="T2" fmla="*/ 70219 w 21468"/>
                      <a:gd name="T3" fmla="*/ 112522 h 21533"/>
                      <a:gd name="T4" fmla="*/ 70219 w 21468"/>
                      <a:gd name="T5" fmla="*/ 112522 h 21533"/>
                      <a:gd name="T6" fmla="*/ 70219 w 21468"/>
                      <a:gd name="T7" fmla="*/ 112522 h 2153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468" h="21533">
                        <a:moveTo>
                          <a:pt x="19518" y="5509"/>
                        </a:moveTo>
                        <a:cubicBezTo>
                          <a:pt x="19468" y="5103"/>
                          <a:pt x="19493" y="4195"/>
                          <a:pt x="19817" y="3632"/>
                        </a:cubicBezTo>
                        <a:cubicBezTo>
                          <a:pt x="20142" y="3069"/>
                          <a:pt x="21416" y="2359"/>
                          <a:pt x="21466" y="2130"/>
                        </a:cubicBezTo>
                        <a:cubicBezTo>
                          <a:pt x="21515" y="1901"/>
                          <a:pt x="20592" y="2234"/>
                          <a:pt x="20117" y="2255"/>
                        </a:cubicBezTo>
                        <a:cubicBezTo>
                          <a:pt x="19643" y="2276"/>
                          <a:pt x="19143" y="2432"/>
                          <a:pt x="18619" y="2255"/>
                        </a:cubicBezTo>
                        <a:cubicBezTo>
                          <a:pt x="18094" y="2078"/>
                          <a:pt x="17545" y="1515"/>
                          <a:pt x="16971" y="1191"/>
                        </a:cubicBezTo>
                        <a:cubicBezTo>
                          <a:pt x="16396" y="868"/>
                          <a:pt x="15897" y="513"/>
                          <a:pt x="15173" y="315"/>
                        </a:cubicBezTo>
                        <a:cubicBezTo>
                          <a:pt x="14449" y="117"/>
                          <a:pt x="13475" y="23"/>
                          <a:pt x="12626" y="2"/>
                        </a:cubicBezTo>
                        <a:cubicBezTo>
                          <a:pt x="11777" y="-18"/>
                          <a:pt x="11028" y="65"/>
                          <a:pt x="10079" y="190"/>
                        </a:cubicBezTo>
                        <a:cubicBezTo>
                          <a:pt x="9130" y="315"/>
                          <a:pt x="7906" y="430"/>
                          <a:pt x="6932" y="753"/>
                        </a:cubicBezTo>
                        <a:cubicBezTo>
                          <a:pt x="5959" y="1077"/>
                          <a:pt x="4910" y="1556"/>
                          <a:pt x="4236" y="2130"/>
                        </a:cubicBezTo>
                        <a:cubicBezTo>
                          <a:pt x="3561" y="2704"/>
                          <a:pt x="3062" y="3528"/>
                          <a:pt x="2887" y="4195"/>
                        </a:cubicBezTo>
                        <a:cubicBezTo>
                          <a:pt x="2712" y="4863"/>
                          <a:pt x="2962" y="5478"/>
                          <a:pt x="3187" y="6135"/>
                        </a:cubicBezTo>
                        <a:cubicBezTo>
                          <a:pt x="3411" y="6792"/>
                          <a:pt x="3961" y="7627"/>
                          <a:pt x="4236" y="8138"/>
                        </a:cubicBezTo>
                        <a:cubicBezTo>
                          <a:pt x="4510" y="8649"/>
                          <a:pt x="4860" y="8847"/>
                          <a:pt x="4835" y="9201"/>
                        </a:cubicBezTo>
                        <a:cubicBezTo>
                          <a:pt x="4810" y="9556"/>
                          <a:pt x="4635" y="9848"/>
                          <a:pt x="4086" y="10265"/>
                        </a:cubicBezTo>
                        <a:cubicBezTo>
                          <a:pt x="3536" y="10682"/>
                          <a:pt x="2163" y="11162"/>
                          <a:pt x="1539" y="11705"/>
                        </a:cubicBezTo>
                        <a:cubicBezTo>
                          <a:pt x="914" y="12247"/>
                          <a:pt x="590" y="12779"/>
                          <a:pt x="340" y="13519"/>
                        </a:cubicBezTo>
                        <a:cubicBezTo>
                          <a:pt x="90" y="14260"/>
                          <a:pt x="-84" y="15365"/>
                          <a:pt x="40" y="16148"/>
                        </a:cubicBezTo>
                        <a:cubicBezTo>
                          <a:pt x="165" y="16930"/>
                          <a:pt x="565" y="17608"/>
                          <a:pt x="1089" y="18213"/>
                        </a:cubicBezTo>
                        <a:cubicBezTo>
                          <a:pt x="1614" y="18818"/>
                          <a:pt x="2138" y="19360"/>
                          <a:pt x="3187" y="19777"/>
                        </a:cubicBezTo>
                        <a:cubicBezTo>
                          <a:pt x="4236" y="20194"/>
                          <a:pt x="6158" y="20570"/>
                          <a:pt x="7382" y="20716"/>
                        </a:cubicBezTo>
                        <a:cubicBezTo>
                          <a:pt x="8605" y="20862"/>
                          <a:pt x="9829" y="20643"/>
                          <a:pt x="10528" y="20653"/>
                        </a:cubicBezTo>
                        <a:cubicBezTo>
                          <a:pt x="11227" y="20664"/>
                          <a:pt x="11277" y="20632"/>
                          <a:pt x="11577" y="20778"/>
                        </a:cubicBezTo>
                        <a:cubicBezTo>
                          <a:pt x="11877" y="20924"/>
                          <a:pt x="12201" y="21582"/>
                          <a:pt x="12326" y="21529"/>
                        </a:cubicBezTo>
                        <a:cubicBezTo>
                          <a:pt x="12451" y="21477"/>
                          <a:pt x="12076" y="20966"/>
                          <a:pt x="12326" y="20466"/>
                        </a:cubicBezTo>
                        <a:cubicBezTo>
                          <a:pt x="12576" y="19965"/>
                          <a:pt x="13325" y="19058"/>
                          <a:pt x="13824" y="18526"/>
                        </a:cubicBezTo>
                        <a:cubicBezTo>
                          <a:pt x="14324" y="17994"/>
                          <a:pt x="15223" y="17410"/>
                          <a:pt x="15323" y="17274"/>
                        </a:cubicBezTo>
                        <a:cubicBezTo>
                          <a:pt x="15423" y="17138"/>
                          <a:pt x="14848" y="17430"/>
                          <a:pt x="14424" y="17712"/>
                        </a:cubicBezTo>
                        <a:cubicBezTo>
                          <a:pt x="13999" y="17994"/>
                          <a:pt x="13500" y="18609"/>
                          <a:pt x="12776" y="18964"/>
                        </a:cubicBezTo>
                        <a:cubicBezTo>
                          <a:pt x="12051" y="19318"/>
                          <a:pt x="11103" y="19704"/>
                          <a:pt x="10079" y="19840"/>
                        </a:cubicBezTo>
                        <a:cubicBezTo>
                          <a:pt x="9055" y="19975"/>
                          <a:pt x="7582" y="19934"/>
                          <a:pt x="6633" y="19777"/>
                        </a:cubicBezTo>
                        <a:cubicBezTo>
                          <a:pt x="5684" y="19621"/>
                          <a:pt x="5035" y="19350"/>
                          <a:pt x="4385" y="18901"/>
                        </a:cubicBezTo>
                        <a:cubicBezTo>
                          <a:pt x="3736" y="18453"/>
                          <a:pt x="3037" y="17816"/>
                          <a:pt x="2737" y="17086"/>
                        </a:cubicBezTo>
                        <a:cubicBezTo>
                          <a:pt x="2438" y="16356"/>
                          <a:pt x="2488" y="15303"/>
                          <a:pt x="2587" y="14521"/>
                        </a:cubicBezTo>
                        <a:cubicBezTo>
                          <a:pt x="2687" y="13738"/>
                          <a:pt x="2937" y="12956"/>
                          <a:pt x="3337" y="12393"/>
                        </a:cubicBezTo>
                        <a:cubicBezTo>
                          <a:pt x="3736" y="11830"/>
                          <a:pt x="4211" y="11433"/>
                          <a:pt x="4985" y="11141"/>
                        </a:cubicBezTo>
                        <a:cubicBezTo>
                          <a:pt x="5759" y="10849"/>
                          <a:pt x="6708" y="10630"/>
                          <a:pt x="7981" y="10641"/>
                        </a:cubicBezTo>
                        <a:cubicBezTo>
                          <a:pt x="9255" y="10651"/>
                          <a:pt x="11427" y="11027"/>
                          <a:pt x="12626" y="11204"/>
                        </a:cubicBezTo>
                        <a:cubicBezTo>
                          <a:pt x="13824" y="11381"/>
                          <a:pt x="14524" y="11663"/>
                          <a:pt x="15173" y="11705"/>
                        </a:cubicBezTo>
                        <a:cubicBezTo>
                          <a:pt x="15822" y="11746"/>
                          <a:pt x="16322" y="11590"/>
                          <a:pt x="16521" y="11454"/>
                        </a:cubicBezTo>
                        <a:cubicBezTo>
                          <a:pt x="16721" y="11319"/>
                          <a:pt x="16596" y="11058"/>
                          <a:pt x="16371" y="10891"/>
                        </a:cubicBezTo>
                        <a:cubicBezTo>
                          <a:pt x="16147" y="10724"/>
                          <a:pt x="15847" y="10568"/>
                          <a:pt x="15173" y="10453"/>
                        </a:cubicBezTo>
                        <a:cubicBezTo>
                          <a:pt x="14499" y="10338"/>
                          <a:pt x="13525" y="10390"/>
                          <a:pt x="12326" y="10203"/>
                        </a:cubicBezTo>
                        <a:cubicBezTo>
                          <a:pt x="11128" y="10015"/>
                          <a:pt x="9080" y="9848"/>
                          <a:pt x="7981" y="9327"/>
                        </a:cubicBezTo>
                        <a:cubicBezTo>
                          <a:pt x="6882" y="8805"/>
                          <a:pt x="6208" y="7908"/>
                          <a:pt x="5734" y="7074"/>
                        </a:cubicBezTo>
                        <a:cubicBezTo>
                          <a:pt x="5259" y="6239"/>
                          <a:pt x="4785" y="5207"/>
                          <a:pt x="5134" y="4320"/>
                        </a:cubicBezTo>
                        <a:cubicBezTo>
                          <a:pt x="5484" y="3434"/>
                          <a:pt x="6683" y="2286"/>
                          <a:pt x="7831" y="1755"/>
                        </a:cubicBezTo>
                        <a:cubicBezTo>
                          <a:pt x="8980" y="1223"/>
                          <a:pt x="10778" y="1139"/>
                          <a:pt x="12026" y="1129"/>
                        </a:cubicBezTo>
                        <a:cubicBezTo>
                          <a:pt x="13275" y="1118"/>
                          <a:pt x="14399" y="1379"/>
                          <a:pt x="15323" y="1692"/>
                        </a:cubicBezTo>
                        <a:cubicBezTo>
                          <a:pt x="16247" y="2005"/>
                          <a:pt x="17071" y="2547"/>
                          <a:pt x="17570" y="3006"/>
                        </a:cubicBezTo>
                        <a:cubicBezTo>
                          <a:pt x="18069" y="3465"/>
                          <a:pt x="18045" y="3903"/>
                          <a:pt x="18319" y="4445"/>
                        </a:cubicBezTo>
                        <a:cubicBezTo>
                          <a:pt x="18594" y="4988"/>
                          <a:pt x="18919" y="5989"/>
                          <a:pt x="19218" y="6260"/>
                        </a:cubicBezTo>
                        <a:cubicBezTo>
                          <a:pt x="19518" y="6531"/>
                          <a:pt x="20067" y="6208"/>
                          <a:pt x="20117" y="6072"/>
                        </a:cubicBezTo>
                        <a:cubicBezTo>
                          <a:pt x="20167" y="5937"/>
                          <a:pt x="19568" y="5916"/>
                          <a:pt x="19518" y="5509"/>
                        </a:cubicBezTo>
                        <a:close/>
                      </a:path>
                    </a:pathLst>
                  </a:custGeom>
                  <a:solidFill>
                    <a:srgbClr val="E7D6B7"/>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eaLnBrk="1">
                      <a:defRPr/>
                    </a:pPr>
                    <a:endParaRPr lang="en-GB" sz="2400">
                      <a:solidFill>
                        <a:srgbClr val="000000"/>
                      </a:solidFill>
                      <a:ea typeface="MS PGothic" pitchFamily="34" charset="-128"/>
                      <a:sym typeface="Arial" pitchFamily="34" charset="0"/>
                    </a:endParaRPr>
                  </a:p>
                </p:txBody>
              </p:sp>
            </p:grpSp>
            <p:sp>
              <p:nvSpPr>
                <p:cNvPr id="99338" name="AutoShape 10">
                  <a:extLst>
                    <a:ext uri="{FF2B5EF4-FFF2-40B4-BE49-F238E27FC236}">
                      <a16:creationId xmlns:a16="http://schemas.microsoft.com/office/drawing/2014/main" id="{4276C050-8FF1-EC47-8CD2-090D92EDEABA}"/>
                    </a:ext>
                  </a:extLst>
                </p:cNvPr>
                <p:cNvSpPr>
                  <a:spLocks/>
                </p:cNvSpPr>
                <p:nvPr/>
              </p:nvSpPr>
              <p:spPr bwMode="auto">
                <a:xfrm rot="-5400000">
                  <a:off x="113364" y="143747"/>
                  <a:ext cx="28589" cy="26988"/>
                </a:xfrm>
                <a:custGeom>
                  <a:avLst/>
                  <a:gdLst>
                    <a:gd name="T0" fmla="*/ 14293 w 19679"/>
                    <a:gd name="T1" fmla="*/ 14795 h 19679"/>
                    <a:gd name="T2" fmla="*/ 14293 w 19679"/>
                    <a:gd name="T3" fmla="*/ 14795 h 19679"/>
                    <a:gd name="T4" fmla="*/ 14293 w 19679"/>
                    <a:gd name="T5" fmla="*/ 14795 h 19679"/>
                    <a:gd name="T6" fmla="*/ 14293 w 19679"/>
                    <a:gd name="T7" fmla="*/ 14795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9" y="6724"/>
                        <a:pt x="20639"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solidFill>
                  <a:srgbClr val="E7D6B7"/>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eaLnBrk="1">
                    <a:defRPr/>
                  </a:pPr>
                  <a:endParaRPr lang="en-GB" sz="2400">
                    <a:solidFill>
                      <a:srgbClr val="000000"/>
                    </a:solidFill>
                    <a:ea typeface="MS PGothic" pitchFamily="34" charset="-128"/>
                    <a:sym typeface="Arial" pitchFamily="34" charset="0"/>
                  </a:endParaRPr>
                </a:p>
              </p:txBody>
            </p:sp>
            <p:sp>
              <p:nvSpPr>
                <p:cNvPr id="99339" name="AutoShape 11">
                  <a:extLst>
                    <a:ext uri="{FF2B5EF4-FFF2-40B4-BE49-F238E27FC236}">
                      <a16:creationId xmlns:a16="http://schemas.microsoft.com/office/drawing/2014/main" id="{F5B447B8-8F5A-9F4E-8207-B8A18732F78F}"/>
                    </a:ext>
                  </a:extLst>
                </p:cNvPr>
                <p:cNvSpPr>
                  <a:spLocks/>
                </p:cNvSpPr>
                <p:nvPr/>
              </p:nvSpPr>
              <p:spPr bwMode="auto">
                <a:xfrm rot="-5400000">
                  <a:off x="46686" y="72282"/>
                  <a:ext cx="41296" cy="55562"/>
                </a:xfrm>
                <a:custGeom>
                  <a:avLst/>
                  <a:gdLst>
                    <a:gd name="T0" fmla="*/ 20876 w 21073"/>
                    <a:gd name="T1" fmla="*/ 27950 h 20866"/>
                    <a:gd name="T2" fmla="*/ 20876 w 21073"/>
                    <a:gd name="T3" fmla="*/ 27950 h 20866"/>
                    <a:gd name="T4" fmla="*/ 20876 w 21073"/>
                    <a:gd name="T5" fmla="*/ 27950 h 20866"/>
                    <a:gd name="T6" fmla="*/ 20876 w 21073"/>
                    <a:gd name="T7" fmla="*/ 27950 h 2086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073" h="20866">
                      <a:moveTo>
                        <a:pt x="46" y="19901"/>
                      </a:moveTo>
                      <a:cubicBezTo>
                        <a:pt x="-197" y="18326"/>
                        <a:pt x="533" y="14221"/>
                        <a:pt x="1995" y="11195"/>
                      </a:cubicBezTo>
                      <a:cubicBezTo>
                        <a:pt x="3457" y="8168"/>
                        <a:pt x="6705" y="3608"/>
                        <a:pt x="8816" y="1742"/>
                      </a:cubicBezTo>
                      <a:cubicBezTo>
                        <a:pt x="10927" y="-123"/>
                        <a:pt x="12957" y="42"/>
                        <a:pt x="14663" y="1"/>
                      </a:cubicBezTo>
                      <a:cubicBezTo>
                        <a:pt x="16368" y="-41"/>
                        <a:pt x="17992" y="623"/>
                        <a:pt x="19048" y="1493"/>
                      </a:cubicBezTo>
                      <a:cubicBezTo>
                        <a:pt x="20103" y="2364"/>
                        <a:pt x="21402" y="3608"/>
                        <a:pt x="20996" y="5225"/>
                      </a:cubicBezTo>
                      <a:cubicBezTo>
                        <a:pt x="20590" y="6842"/>
                        <a:pt x="18723" y="8790"/>
                        <a:pt x="16612" y="11195"/>
                      </a:cubicBezTo>
                      <a:cubicBezTo>
                        <a:pt x="14500" y="13599"/>
                        <a:pt x="10521" y="18077"/>
                        <a:pt x="8329" y="19652"/>
                      </a:cubicBezTo>
                      <a:cubicBezTo>
                        <a:pt x="6136" y="21228"/>
                        <a:pt x="4756" y="20647"/>
                        <a:pt x="3457" y="20647"/>
                      </a:cubicBezTo>
                      <a:cubicBezTo>
                        <a:pt x="2157" y="20647"/>
                        <a:pt x="290" y="21477"/>
                        <a:pt x="46" y="19901"/>
                      </a:cubicBezTo>
                      <a:close/>
                    </a:path>
                  </a:pathLst>
                </a:custGeom>
                <a:solidFill>
                  <a:srgbClr val="E7D6B7"/>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eaLnBrk="1">
                    <a:defRPr/>
                  </a:pPr>
                  <a:endParaRPr lang="en-GB" sz="2400">
                    <a:solidFill>
                      <a:srgbClr val="000000"/>
                    </a:solidFill>
                    <a:ea typeface="MS PGothic" pitchFamily="34" charset="-128"/>
                    <a:sym typeface="Arial" pitchFamily="34" charset="0"/>
                  </a:endParaRPr>
                </a:p>
              </p:txBody>
            </p:sp>
            <p:sp>
              <p:nvSpPr>
                <p:cNvPr id="99340" name="AutoShape 12">
                  <a:extLst>
                    <a:ext uri="{FF2B5EF4-FFF2-40B4-BE49-F238E27FC236}">
                      <a16:creationId xmlns:a16="http://schemas.microsoft.com/office/drawing/2014/main" id="{2DCF606B-A200-D54E-BA40-6FC0F1D85790}"/>
                    </a:ext>
                  </a:extLst>
                </p:cNvPr>
                <p:cNvSpPr>
                  <a:spLocks/>
                </p:cNvSpPr>
                <p:nvPr/>
              </p:nvSpPr>
              <p:spPr bwMode="auto">
                <a:xfrm rot="-5400000">
                  <a:off x="126850" y="58777"/>
                  <a:ext cx="63532" cy="38100"/>
                </a:xfrm>
                <a:custGeom>
                  <a:avLst/>
                  <a:gdLst>
                    <a:gd name="T0" fmla="*/ 32056 w 21301"/>
                    <a:gd name="T1" fmla="*/ 18976 h 21191"/>
                    <a:gd name="T2" fmla="*/ 32056 w 21301"/>
                    <a:gd name="T3" fmla="*/ 18976 h 21191"/>
                    <a:gd name="T4" fmla="*/ 32056 w 21301"/>
                    <a:gd name="T5" fmla="*/ 18976 h 21191"/>
                    <a:gd name="T6" fmla="*/ 32056 w 21301"/>
                    <a:gd name="T7" fmla="*/ 18976 h 2119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301" h="21191">
                      <a:moveTo>
                        <a:pt x="5363" y="12603"/>
                      </a:moveTo>
                      <a:cubicBezTo>
                        <a:pt x="3269" y="10189"/>
                        <a:pt x="1616" y="7012"/>
                        <a:pt x="734" y="5361"/>
                      </a:cubicBezTo>
                      <a:cubicBezTo>
                        <a:pt x="-147" y="3709"/>
                        <a:pt x="-37" y="3582"/>
                        <a:pt x="73" y="2692"/>
                      </a:cubicBezTo>
                      <a:cubicBezTo>
                        <a:pt x="183" y="1803"/>
                        <a:pt x="238" y="215"/>
                        <a:pt x="1395" y="24"/>
                      </a:cubicBezTo>
                      <a:cubicBezTo>
                        <a:pt x="2552" y="-166"/>
                        <a:pt x="4977" y="786"/>
                        <a:pt x="7016" y="1549"/>
                      </a:cubicBezTo>
                      <a:cubicBezTo>
                        <a:pt x="9055" y="2311"/>
                        <a:pt x="11479" y="3201"/>
                        <a:pt x="13628" y="4598"/>
                      </a:cubicBezTo>
                      <a:cubicBezTo>
                        <a:pt x="15777" y="5996"/>
                        <a:pt x="18642" y="7838"/>
                        <a:pt x="19910" y="9935"/>
                      </a:cubicBezTo>
                      <a:cubicBezTo>
                        <a:pt x="21177" y="12031"/>
                        <a:pt x="21453" y="15335"/>
                        <a:pt x="21232" y="17177"/>
                      </a:cubicBezTo>
                      <a:cubicBezTo>
                        <a:pt x="21012" y="19019"/>
                        <a:pt x="19910" y="20544"/>
                        <a:pt x="18587" y="20989"/>
                      </a:cubicBezTo>
                      <a:cubicBezTo>
                        <a:pt x="17265" y="21433"/>
                        <a:pt x="15391" y="21179"/>
                        <a:pt x="13297" y="19845"/>
                      </a:cubicBezTo>
                      <a:cubicBezTo>
                        <a:pt x="11204" y="18511"/>
                        <a:pt x="7457" y="15017"/>
                        <a:pt x="5363" y="12603"/>
                      </a:cubicBezTo>
                      <a:close/>
                    </a:path>
                  </a:pathLst>
                </a:custGeom>
                <a:solidFill>
                  <a:srgbClr val="E7D6B7"/>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eaLnBrk="1">
                    <a:defRPr/>
                  </a:pPr>
                  <a:endParaRPr lang="en-GB" sz="2400">
                    <a:solidFill>
                      <a:srgbClr val="000000"/>
                    </a:solidFill>
                    <a:ea typeface="MS PGothic" pitchFamily="34" charset="-128"/>
                    <a:sym typeface="Arial" pitchFamily="34" charset="0"/>
                  </a:endParaRPr>
                </a:p>
              </p:txBody>
            </p:sp>
            <p:sp>
              <p:nvSpPr>
                <p:cNvPr id="99341" name="AutoShape 13">
                  <a:extLst>
                    <a:ext uri="{FF2B5EF4-FFF2-40B4-BE49-F238E27FC236}">
                      <a16:creationId xmlns:a16="http://schemas.microsoft.com/office/drawing/2014/main" id="{99D410DC-2387-1243-8ECF-A4BBF6FB428E}"/>
                    </a:ext>
                  </a:extLst>
                </p:cNvPr>
                <p:cNvSpPr>
                  <a:spLocks/>
                </p:cNvSpPr>
                <p:nvPr/>
              </p:nvSpPr>
              <p:spPr bwMode="auto">
                <a:xfrm rot="-5400000">
                  <a:off x="195121" y="117550"/>
                  <a:ext cx="23825" cy="61912"/>
                </a:xfrm>
                <a:custGeom>
                  <a:avLst/>
                  <a:gdLst>
                    <a:gd name="T0" fmla="*/ 11603 w 21017"/>
                    <a:gd name="T1" fmla="*/ 30635 h 21222"/>
                    <a:gd name="T2" fmla="*/ 11603 w 21017"/>
                    <a:gd name="T3" fmla="*/ 30635 h 21222"/>
                    <a:gd name="T4" fmla="*/ 11603 w 21017"/>
                    <a:gd name="T5" fmla="*/ 30635 h 21222"/>
                    <a:gd name="T6" fmla="*/ 11603 w 21017"/>
                    <a:gd name="T7" fmla="*/ 30635 h 2122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017" h="21222">
                      <a:moveTo>
                        <a:pt x="2574" y="6305"/>
                      </a:moveTo>
                      <a:cubicBezTo>
                        <a:pt x="3576" y="4524"/>
                        <a:pt x="4863" y="2472"/>
                        <a:pt x="6007" y="1427"/>
                      </a:cubicBezTo>
                      <a:cubicBezTo>
                        <a:pt x="7152" y="382"/>
                        <a:pt x="7867" y="111"/>
                        <a:pt x="9441" y="34"/>
                      </a:cubicBezTo>
                      <a:cubicBezTo>
                        <a:pt x="11014" y="-44"/>
                        <a:pt x="13732" y="-82"/>
                        <a:pt x="15449" y="963"/>
                      </a:cubicBezTo>
                      <a:cubicBezTo>
                        <a:pt x="17165" y="2008"/>
                        <a:pt x="18882" y="3750"/>
                        <a:pt x="19740" y="6305"/>
                      </a:cubicBezTo>
                      <a:cubicBezTo>
                        <a:pt x="20598" y="8859"/>
                        <a:pt x="21600" y="13853"/>
                        <a:pt x="20598" y="16292"/>
                      </a:cubicBezTo>
                      <a:cubicBezTo>
                        <a:pt x="19597" y="18730"/>
                        <a:pt x="16593" y="20356"/>
                        <a:pt x="13732" y="20937"/>
                      </a:cubicBezTo>
                      <a:cubicBezTo>
                        <a:pt x="10871" y="21518"/>
                        <a:pt x="5721" y="21247"/>
                        <a:pt x="3433" y="19776"/>
                      </a:cubicBezTo>
                      <a:cubicBezTo>
                        <a:pt x="1144" y="18305"/>
                        <a:pt x="0" y="14318"/>
                        <a:pt x="0" y="12111"/>
                      </a:cubicBezTo>
                      <a:cubicBezTo>
                        <a:pt x="0" y="9905"/>
                        <a:pt x="1573" y="8085"/>
                        <a:pt x="2574" y="6305"/>
                      </a:cubicBezTo>
                      <a:close/>
                    </a:path>
                  </a:pathLst>
                </a:custGeom>
                <a:solidFill>
                  <a:srgbClr val="E7D6B7"/>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eaLnBrk="1">
                    <a:defRPr/>
                  </a:pPr>
                  <a:endParaRPr lang="en-GB" sz="2400">
                    <a:solidFill>
                      <a:srgbClr val="000000"/>
                    </a:solidFill>
                    <a:ea typeface="MS PGothic" pitchFamily="34" charset="-128"/>
                    <a:sym typeface="Arial" pitchFamily="34" charset="0"/>
                  </a:endParaRPr>
                </a:p>
              </p:txBody>
            </p:sp>
            <p:sp>
              <p:nvSpPr>
                <p:cNvPr id="99342" name="AutoShape 14">
                  <a:extLst>
                    <a:ext uri="{FF2B5EF4-FFF2-40B4-BE49-F238E27FC236}">
                      <a16:creationId xmlns:a16="http://schemas.microsoft.com/office/drawing/2014/main" id="{0DBF7392-2380-BC46-A7EB-76334BDC1AF1}"/>
                    </a:ext>
                  </a:extLst>
                </p:cNvPr>
                <p:cNvSpPr>
                  <a:spLocks/>
                </p:cNvSpPr>
                <p:nvPr/>
              </p:nvSpPr>
              <p:spPr bwMode="auto">
                <a:xfrm rot="-5400000">
                  <a:off x="122087" y="204897"/>
                  <a:ext cx="61944" cy="26988"/>
                </a:xfrm>
                <a:custGeom>
                  <a:avLst/>
                  <a:gdLst>
                    <a:gd name="T0" fmla="*/ 31299 w 21279"/>
                    <a:gd name="T1" fmla="*/ 13494 h 20831"/>
                    <a:gd name="T2" fmla="*/ 31299 w 21279"/>
                    <a:gd name="T3" fmla="*/ 13494 h 20831"/>
                    <a:gd name="T4" fmla="*/ 31299 w 21279"/>
                    <a:gd name="T5" fmla="*/ 13494 h 20831"/>
                    <a:gd name="T6" fmla="*/ 31299 w 21279"/>
                    <a:gd name="T7" fmla="*/ 13494 h 2083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279" h="20831">
                      <a:moveTo>
                        <a:pt x="9593" y="4810"/>
                      </a:moveTo>
                      <a:cubicBezTo>
                        <a:pt x="12018" y="3444"/>
                        <a:pt x="15104" y="1993"/>
                        <a:pt x="16867" y="1225"/>
                      </a:cubicBezTo>
                      <a:cubicBezTo>
                        <a:pt x="18630" y="456"/>
                        <a:pt x="19457" y="-397"/>
                        <a:pt x="20173" y="200"/>
                      </a:cubicBezTo>
                      <a:cubicBezTo>
                        <a:pt x="20889" y="798"/>
                        <a:pt x="21551" y="3018"/>
                        <a:pt x="21165" y="4810"/>
                      </a:cubicBezTo>
                      <a:cubicBezTo>
                        <a:pt x="20779" y="6603"/>
                        <a:pt x="19622" y="8652"/>
                        <a:pt x="17859" y="10957"/>
                      </a:cubicBezTo>
                      <a:cubicBezTo>
                        <a:pt x="16095" y="13263"/>
                        <a:pt x="13230" y="17019"/>
                        <a:pt x="10585" y="18641"/>
                      </a:cubicBezTo>
                      <a:cubicBezTo>
                        <a:pt x="7940" y="20263"/>
                        <a:pt x="3753" y="21202"/>
                        <a:pt x="1989" y="20690"/>
                      </a:cubicBezTo>
                      <a:cubicBezTo>
                        <a:pt x="226" y="20178"/>
                        <a:pt x="-49" y="17446"/>
                        <a:pt x="6" y="15568"/>
                      </a:cubicBezTo>
                      <a:cubicBezTo>
                        <a:pt x="61" y="13689"/>
                        <a:pt x="777" y="11214"/>
                        <a:pt x="2320" y="9421"/>
                      </a:cubicBezTo>
                      <a:cubicBezTo>
                        <a:pt x="3863" y="7628"/>
                        <a:pt x="7169" y="6176"/>
                        <a:pt x="9593" y="4810"/>
                      </a:cubicBezTo>
                      <a:close/>
                    </a:path>
                  </a:pathLst>
                </a:custGeom>
                <a:solidFill>
                  <a:srgbClr val="E7D6B7"/>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eaLnBrk="1">
                    <a:defRPr/>
                  </a:pPr>
                  <a:endParaRPr lang="en-GB" sz="2400">
                    <a:solidFill>
                      <a:srgbClr val="000000"/>
                    </a:solidFill>
                    <a:ea typeface="MS PGothic" pitchFamily="34" charset="-128"/>
                    <a:sym typeface="Arial" pitchFamily="34" charset="0"/>
                  </a:endParaRPr>
                </a:p>
              </p:txBody>
            </p:sp>
            <p:sp>
              <p:nvSpPr>
                <p:cNvPr id="99343" name="AutoShape 15">
                  <a:extLst>
                    <a:ext uri="{FF2B5EF4-FFF2-40B4-BE49-F238E27FC236}">
                      <a16:creationId xmlns:a16="http://schemas.microsoft.com/office/drawing/2014/main" id="{D7956772-908A-BA45-8DDA-3421BB4B44C7}"/>
                    </a:ext>
                  </a:extLst>
                </p:cNvPr>
                <p:cNvSpPr>
                  <a:spLocks/>
                </p:cNvSpPr>
                <p:nvPr/>
              </p:nvSpPr>
              <p:spPr bwMode="auto">
                <a:xfrm rot="-5400000">
                  <a:off x="61769" y="181075"/>
                  <a:ext cx="38119" cy="41275"/>
                </a:xfrm>
                <a:custGeom>
                  <a:avLst/>
                  <a:gdLst>
                    <a:gd name="T0" fmla="*/ 18747 w 21279"/>
                    <a:gd name="T1" fmla="*/ 20604 h 20987"/>
                    <a:gd name="T2" fmla="*/ 18747 w 21279"/>
                    <a:gd name="T3" fmla="*/ 20604 h 20987"/>
                    <a:gd name="T4" fmla="*/ 18747 w 21279"/>
                    <a:gd name="T5" fmla="*/ 20604 h 20987"/>
                    <a:gd name="T6" fmla="*/ 18747 w 21279"/>
                    <a:gd name="T7" fmla="*/ 20604 h 2098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279" h="20987">
                      <a:moveTo>
                        <a:pt x="7078" y="14814"/>
                      </a:moveTo>
                      <a:cubicBezTo>
                        <a:pt x="4900" y="13303"/>
                        <a:pt x="3357" y="12072"/>
                        <a:pt x="2178" y="10450"/>
                      </a:cubicBezTo>
                      <a:cubicBezTo>
                        <a:pt x="998" y="8827"/>
                        <a:pt x="0" y="6756"/>
                        <a:pt x="0" y="5078"/>
                      </a:cubicBezTo>
                      <a:cubicBezTo>
                        <a:pt x="0" y="3399"/>
                        <a:pt x="363" y="1049"/>
                        <a:pt x="2178" y="377"/>
                      </a:cubicBezTo>
                      <a:cubicBezTo>
                        <a:pt x="3993" y="-294"/>
                        <a:pt x="8531" y="-71"/>
                        <a:pt x="10890" y="1049"/>
                      </a:cubicBezTo>
                      <a:cubicBezTo>
                        <a:pt x="13250" y="2168"/>
                        <a:pt x="14611" y="4462"/>
                        <a:pt x="16336" y="7092"/>
                      </a:cubicBezTo>
                      <a:cubicBezTo>
                        <a:pt x="18060" y="9722"/>
                        <a:pt x="20873" y="14535"/>
                        <a:pt x="21236" y="16829"/>
                      </a:cubicBezTo>
                      <a:cubicBezTo>
                        <a:pt x="21600" y="19123"/>
                        <a:pt x="19512" y="20410"/>
                        <a:pt x="18514" y="20858"/>
                      </a:cubicBezTo>
                      <a:cubicBezTo>
                        <a:pt x="17515" y="21306"/>
                        <a:pt x="17243" y="20522"/>
                        <a:pt x="15247" y="19515"/>
                      </a:cubicBezTo>
                      <a:cubicBezTo>
                        <a:pt x="13250" y="18508"/>
                        <a:pt x="9257" y="16325"/>
                        <a:pt x="7078" y="14814"/>
                      </a:cubicBezTo>
                      <a:close/>
                    </a:path>
                  </a:pathLst>
                </a:custGeom>
                <a:solidFill>
                  <a:srgbClr val="E7D6B7"/>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eaLnBrk="1">
                    <a:defRPr/>
                  </a:pPr>
                  <a:endParaRPr lang="en-GB" sz="2400">
                    <a:solidFill>
                      <a:srgbClr val="000000"/>
                    </a:solidFill>
                    <a:ea typeface="MS PGothic" pitchFamily="34" charset="-128"/>
                    <a:sym typeface="Arial" pitchFamily="34" charset="0"/>
                  </a:endParaRPr>
                </a:p>
              </p:txBody>
            </p:sp>
          </p:grpSp>
          <p:pic>
            <p:nvPicPr>
              <p:cNvPr id="99344" name="Picture 16" descr="image.pdf">
                <a:extLst>
                  <a:ext uri="{FF2B5EF4-FFF2-40B4-BE49-F238E27FC236}">
                    <a16:creationId xmlns:a16="http://schemas.microsoft.com/office/drawing/2014/main" id="{14A0204A-D09C-C047-927E-E5BAD5D6151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43009"/>
                <a:ext cx="295275" cy="2906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9345" name="Picture 17" descr="image.pdf">
                <a:extLst>
                  <a:ext uri="{FF2B5EF4-FFF2-40B4-BE49-F238E27FC236}">
                    <a16:creationId xmlns:a16="http://schemas.microsoft.com/office/drawing/2014/main" id="{A6B04D80-2268-5A43-A09C-2D6F44785D8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6725" y="243009"/>
                <a:ext cx="295275" cy="2906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9346" name="Picture 18" descr="image.pdf">
                <a:extLst>
                  <a:ext uri="{FF2B5EF4-FFF2-40B4-BE49-F238E27FC236}">
                    <a16:creationId xmlns:a16="http://schemas.microsoft.com/office/drawing/2014/main" id="{DE253AEA-44C6-9E41-8A6A-06BF5495C3B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 y="547961"/>
                <a:ext cx="295275" cy="2906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9347" name="Picture 19" descr="image.pdf">
                <a:extLst>
                  <a:ext uri="{FF2B5EF4-FFF2-40B4-BE49-F238E27FC236}">
                    <a16:creationId xmlns:a16="http://schemas.microsoft.com/office/drawing/2014/main" id="{F8A009C4-B8B8-2244-A558-15C8F64F936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 y="929150"/>
                <a:ext cx="295275" cy="28906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9348" name="Picture 20" descr="image.pdf">
                <a:extLst>
                  <a:ext uri="{FF2B5EF4-FFF2-40B4-BE49-F238E27FC236}">
                    <a16:creationId xmlns:a16="http://schemas.microsoft.com/office/drawing/2014/main" id="{0D172FC0-67C1-C349-9328-2A41FC4E931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6725" y="852912"/>
                <a:ext cx="295275" cy="28906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9349" name="Picture 21" descr="image.pdf">
                <a:extLst>
                  <a:ext uri="{FF2B5EF4-FFF2-40B4-BE49-F238E27FC236}">
                    <a16:creationId xmlns:a16="http://schemas.microsoft.com/office/drawing/2014/main" id="{5868D768-DD47-2649-9792-561592C3F8E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232513"/>
                <a:ext cx="295275" cy="2906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9350" name="Picture 22" descr="image.pdf">
                <a:extLst>
                  <a:ext uri="{FF2B5EF4-FFF2-40B4-BE49-F238E27FC236}">
                    <a16:creationId xmlns:a16="http://schemas.microsoft.com/office/drawing/2014/main" id="{CE6C60D7-FB92-5142-9A53-2C190DCFACB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6725" y="1613703"/>
                <a:ext cx="295275" cy="2906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9351" name="Picture 23" descr="image.pdf">
                <a:extLst>
                  <a:ext uri="{FF2B5EF4-FFF2-40B4-BE49-F238E27FC236}">
                    <a16:creationId xmlns:a16="http://schemas.microsoft.com/office/drawing/2014/main" id="{4FB82191-728A-D945-BCCD-ED471ABABE9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6725" y="1994892"/>
                <a:ext cx="295275" cy="2906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pSp>
        <p:grpSp>
          <p:nvGrpSpPr>
            <p:cNvPr id="358415" name="Group 24">
              <a:extLst>
                <a:ext uri="{FF2B5EF4-FFF2-40B4-BE49-F238E27FC236}">
                  <a16:creationId xmlns:a16="http://schemas.microsoft.com/office/drawing/2014/main" id="{1327079B-4F9D-2E49-8832-4216B3ED3D60}"/>
                </a:ext>
              </a:extLst>
            </p:cNvPr>
            <p:cNvGrpSpPr>
              <a:grpSpLocks/>
            </p:cNvGrpSpPr>
            <p:nvPr/>
          </p:nvGrpSpPr>
          <p:grpSpPr bwMode="auto">
            <a:xfrm>
              <a:off x="0" y="1614457"/>
              <a:ext cx="828675" cy="4710113"/>
              <a:chOff x="0" y="0"/>
              <a:chExt cx="828675" cy="4710113"/>
            </a:xfrm>
          </p:grpSpPr>
          <p:pic>
            <p:nvPicPr>
              <p:cNvPr id="99353" name="Picture 25" descr="image.pdf">
                <a:extLst>
                  <a:ext uri="{FF2B5EF4-FFF2-40B4-BE49-F238E27FC236}">
                    <a16:creationId xmlns:a16="http://schemas.microsoft.com/office/drawing/2014/main" id="{789EA6ED-31E7-164C-B657-0DDB83337B6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754"/>
                <a:ext cx="295275" cy="2906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9354" name="Picture 26" descr="image.pdf">
                <a:extLst>
                  <a:ext uri="{FF2B5EF4-FFF2-40B4-BE49-F238E27FC236}">
                    <a16:creationId xmlns:a16="http://schemas.microsoft.com/office/drawing/2014/main" id="{D0AACDEA-B56B-1249-B06C-C3353D2D731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1000" y="304197"/>
                <a:ext cx="295275" cy="2906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9355" name="Picture 27" descr="image.pdf">
                <a:extLst>
                  <a:ext uri="{FF2B5EF4-FFF2-40B4-BE49-F238E27FC236}">
                    <a16:creationId xmlns:a16="http://schemas.microsoft.com/office/drawing/2014/main" id="{165A1974-AFC8-0049-8833-C632EA2CA07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914101"/>
                <a:ext cx="295275" cy="2906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9356" name="Picture 28" descr="image.pdf">
                <a:extLst>
                  <a:ext uri="{FF2B5EF4-FFF2-40B4-BE49-F238E27FC236}">
                    <a16:creationId xmlns:a16="http://schemas.microsoft.com/office/drawing/2014/main" id="{B1406F40-237D-CE4E-B885-B01C2FD78D3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142814"/>
                <a:ext cx="295275" cy="2906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9357" name="Picture 29" descr="image.pdf">
                <a:extLst>
                  <a:ext uri="{FF2B5EF4-FFF2-40B4-BE49-F238E27FC236}">
                    <a16:creationId xmlns:a16="http://schemas.microsoft.com/office/drawing/2014/main" id="{3EC3F6EF-0082-C144-84E4-D5C70F6CBEE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295290"/>
                <a:ext cx="295275" cy="2906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9358" name="Picture 30" descr="image.pdf">
                <a:extLst>
                  <a:ext uri="{FF2B5EF4-FFF2-40B4-BE49-F238E27FC236}">
                    <a16:creationId xmlns:a16="http://schemas.microsoft.com/office/drawing/2014/main" id="{E6F3DC81-4647-B641-A5D1-46E3D615F2A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600242"/>
                <a:ext cx="295275" cy="2906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9359" name="Picture 31" descr="image.pdf">
                <a:extLst>
                  <a:ext uri="{FF2B5EF4-FFF2-40B4-BE49-F238E27FC236}">
                    <a16:creationId xmlns:a16="http://schemas.microsoft.com/office/drawing/2014/main" id="{CC31E928-9915-6D46-B432-7EBF2D61C7B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676480"/>
                <a:ext cx="295275" cy="2906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9360" name="Picture 32" descr="image.pdf">
                <a:extLst>
                  <a:ext uri="{FF2B5EF4-FFF2-40B4-BE49-F238E27FC236}">
                    <a16:creationId xmlns:a16="http://schemas.microsoft.com/office/drawing/2014/main" id="{E919E79C-6657-0044-A1A0-853737FE5B5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133907"/>
                <a:ext cx="295275" cy="28906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9361" name="Picture 33" descr="image.pdf">
                <a:extLst>
                  <a:ext uri="{FF2B5EF4-FFF2-40B4-BE49-F238E27FC236}">
                    <a16:creationId xmlns:a16="http://schemas.microsoft.com/office/drawing/2014/main" id="{ABF85330-358F-2948-9357-809EE873953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 y="1905193"/>
                <a:ext cx="295275" cy="2906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9362" name="Picture 34" descr="image.pdf">
                <a:extLst>
                  <a:ext uri="{FF2B5EF4-FFF2-40B4-BE49-F238E27FC236}">
                    <a16:creationId xmlns:a16="http://schemas.microsoft.com/office/drawing/2014/main" id="{CC396AAA-C9C2-5A42-A08A-F43C532E217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 y="2286383"/>
                <a:ext cx="295275" cy="28906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9363" name="Picture 35" descr="image.pdf">
                <a:extLst>
                  <a:ext uri="{FF2B5EF4-FFF2-40B4-BE49-F238E27FC236}">
                    <a16:creationId xmlns:a16="http://schemas.microsoft.com/office/drawing/2014/main" id="{FE4ED11F-9E63-E341-A3B5-97277E5E18F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513509"/>
                <a:ext cx="295275" cy="2906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9364" name="Picture 36" descr="image.pdf">
                <a:extLst>
                  <a:ext uri="{FF2B5EF4-FFF2-40B4-BE49-F238E27FC236}">
                    <a16:creationId xmlns:a16="http://schemas.microsoft.com/office/drawing/2014/main" id="{E4119DE3-43F4-BE47-ABC1-764D266E470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 y="609149"/>
                <a:ext cx="295275" cy="2906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9365" name="Picture 37" descr="image.pdf">
                <a:extLst>
                  <a:ext uri="{FF2B5EF4-FFF2-40B4-BE49-F238E27FC236}">
                    <a16:creationId xmlns:a16="http://schemas.microsoft.com/office/drawing/2014/main" id="{F210A155-844C-7B4A-B0A2-3AB3148F886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742223"/>
                <a:ext cx="295275" cy="2906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9366" name="Picture 38" descr="image.pdf">
                <a:extLst>
                  <a:ext uri="{FF2B5EF4-FFF2-40B4-BE49-F238E27FC236}">
                    <a16:creationId xmlns:a16="http://schemas.microsoft.com/office/drawing/2014/main" id="{0914DDEA-4055-9548-812C-F6AF6A19687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 y="3275888"/>
                <a:ext cx="295275" cy="2906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9367" name="Picture 39" descr="image.pdf">
                <a:extLst>
                  <a:ext uri="{FF2B5EF4-FFF2-40B4-BE49-F238E27FC236}">
                    <a16:creationId xmlns:a16="http://schemas.microsoft.com/office/drawing/2014/main" id="{57E63EE7-268A-9442-B2FC-2ED127AEEA8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 y="3657077"/>
                <a:ext cx="295275" cy="2906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9368" name="Picture 40" descr="image.pdf">
                <a:extLst>
                  <a:ext uri="{FF2B5EF4-FFF2-40B4-BE49-F238E27FC236}">
                    <a16:creationId xmlns:a16="http://schemas.microsoft.com/office/drawing/2014/main" id="{08E0C669-4FC9-FC4F-94BD-D63C2732807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 y="3809553"/>
                <a:ext cx="295275" cy="2906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9369" name="Picture 41" descr="image.pdf">
                <a:extLst>
                  <a:ext uri="{FF2B5EF4-FFF2-40B4-BE49-F238E27FC236}">
                    <a16:creationId xmlns:a16="http://schemas.microsoft.com/office/drawing/2014/main" id="{EE42A583-EDBC-BB42-9EDA-3C1D24EA33E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 y="4038267"/>
                <a:ext cx="295275" cy="2906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9370" name="Picture 42" descr="image.pdf">
                <a:extLst>
                  <a:ext uri="{FF2B5EF4-FFF2-40B4-BE49-F238E27FC236}">
                    <a16:creationId xmlns:a16="http://schemas.microsoft.com/office/drawing/2014/main" id="{802F2559-2606-8247-9FAF-C48156E76F0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 y="4419456"/>
                <a:ext cx="295275" cy="2906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9371" name="Picture 43" descr="image.pdf">
                <a:extLst>
                  <a:ext uri="{FF2B5EF4-FFF2-40B4-BE49-F238E27FC236}">
                    <a16:creationId xmlns:a16="http://schemas.microsoft.com/office/drawing/2014/main" id="{0EDBAAAB-85B8-4B42-BA91-F1E2B1A6D61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1000" y="4266981"/>
                <a:ext cx="295275" cy="2906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pSp>
      </p:grpSp>
      <p:sp>
        <p:nvSpPr>
          <p:cNvPr id="99372" name="AutoShape 44">
            <a:extLst>
              <a:ext uri="{FF2B5EF4-FFF2-40B4-BE49-F238E27FC236}">
                <a16:creationId xmlns:a16="http://schemas.microsoft.com/office/drawing/2014/main" id="{0D2086D4-C2EF-5741-852E-EAA373979220}"/>
              </a:ext>
            </a:extLst>
          </p:cNvPr>
          <p:cNvSpPr>
            <a:spLocks/>
          </p:cNvSpPr>
          <p:nvPr/>
        </p:nvSpPr>
        <p:spPr bwMode="auto">
          <a:xfrm>
            <a:off x="8264525" y="309563"/>
            <a:ext cx="892175" cy="3009900"/>
          </a:xfrm>
          <a:custGeom>
            <a:avLst/>
            <a:gdLst>
              <a:gd name="T0" fmla="*/ 446088 w 21164"/>
              <a:gd name="T1" fmla="*/ 1566377 h 21168"/>
              <a:gd name="T2" fmla="*/ 446088 w 21164"/>
              <a:gd name="T3" fmla="*/ 1566377 h 21168"/>
              <a:gd name="T4" fmla="*/ 446088 w 21164"/>
              <a:gd name="T5" fmla="*/ 1566377 h 21168"/>
              <a:gd name="T6" fmla="*/ 446088 w 21164"/>
              <a:gd name="T7" fmla="*/ 1566377 h 2116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164" h="21168">
                <a:moveTo>
                  <a:pt x="2165" y="271"/>
                </a:moveTo>
                <a:cubicBezTo>
                  <a:pt x="3371" y="974"/>
                  <a:pt x="5406" y="3765"/>
                  <a:pt x="7367" y="5696"/>
                </a:cubicBezTo>
                <a:cubicBezTo>
                  <a:pt x="9327" y="7627"/>
                  <a:pt x="11626" y="9949"/>
                  <a:pt x="13926" y="11858"/>
                </a:cubicBezTo>
                <a:cubicBezTo>
                  <a:pt x="16225" y="13767"/>
                  <a:pt x="19957" y="15597"/>
                  <a:pt x="21163" y="17149"/>
                </a:cubicBezTo>
                <a:lnTo>
                  <a:pt x="21163" y="21167"/>
                </a:lnTo>
                <a:cubicBezTo>
                  <a:pt x="19580" y="20933"/>
                  <a:pt x="14340" y="18042"/>
                  <a:pt x="11664" y="15742"/>
                </a:cubicBezTo>
                <a:cubicBezTo>
                  <a:pt x="8988" y="13443"/>
                  <a:pt x="7027" y="9748"/>
                  <a:pt x="5105" y="7370"/>
                </a:cubicBezTo>
                <a:cubicBezTo>
                  <a:pt x="3182" y="4993"/>
                  <a:pt x="694" y="2626"/>
                  <a:pt x="129" y="1476"/>
                </a:cubicBezTo>
                <a:cubicBezTo>
                  <a:pt x="-436" y="327"/>
                  <a:pt x="958" y="-432"/>
                  <a:pt x="2165" y="271"/>
                </a:cubicBezTo>
                <a:close/>
              </a:path>
            </a:pathLst>
          </a:custGeom>
          <a:gradFill rotWithShape="0">
            <a:gsLst>
              <a:gs pos="0">
                <a:srgbClr val="C16059"/>
              </a:gs>
              <a:gs pos="100000">
                <a:srgbClr val="DC893E"/>
              </a:gs>
            </a:gsLst>
            <a:lin ang="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eaLnBrk="1">
              <a:defRPr/>
            </a:pPr>
            <a:endParaRPr lang="en-GB" sz="2400">
              <a:solidFill>
                <a:srgbClr val="000000"/>
              </a:solidFill>
              <a:ea typeface="MS PGothic" pitchFamily="34" charset="-128"/>
              <a:sym typeface="Arial" pitchFamily="34" charset="0"/>
            </a:endParaRPr>
          </a:p>
        </p:txBody>
      </p:sp>
      <p:sp>
        <p:nvSpPr>
          <p:cNvPr id="99373" name="AutoShape 45">
            <a:extLst>
              <a:ext uri="{FF2B5EF4-FFF2-40B4-BE49-F238E27FC236}">
                <a16:creationId xmlns:a16="http://schemas.microsoft.com/office/drawing/2014/main" id="{4B6F6B7B-9015-6E43-B3D1-22134982F61E}"/>
              </a:ext>
            </a:extLst>
          </p:cNvPr>
          <p:cNvSpPr>
            <a:spLocks/>
          </p:cNvSpPr>
          <p:nvPr/>
        </p:nvSpPr>
        <p:spPr bwMode="auto">
          <a:xfrm>
            <a:off x="7932738" y="2967038"/>
            <a:ext cx="1196975" cy="3875087"/>
          </a:xfrm>
          <a:custGeom>
            <a:avLst/>
            <a:gdLst>
              <a:gd name="T0" fmla="*/ 598459 w 20971"/>
              <a:gd name="T1" fmla="*/ 2086930 h 20739"/>
              <a:gd name="T2" fmla="*/ 598459 w 20971"/>
              <a:gd name="T3" fmla="*/ 2086930 h 20739"/>
              <a:gd name="T4" fmla="*/ 598459 w 20971"/>
              <a:gd name="T5" fmla="*/ 2086930 h 20739"/>
              <a:gd name="T6" fmla="*/ 598459 w 20971"/>
              <a:gd name="T7" fmla="*/ 2086930 h 2073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0971" h="20739">
                <a:moveTo>
                  <a:pt x="15209" y="176"/>
                </a:moveTo>
                <a:cubicBezTo>
                  <a:pt x="13873" y="-800"/>
                  <a:pt x="13873" y="2546"/>
                  <a:pt x="12704" y="3693"/>
                </a:cubicBezTo>
                <a:cubicBezTo>
                  <a:pt x="11535" y="4839"/>
                  <a:pt x="9976" y="6012"/>
                  <a:pt x="8194" y="7056"/>
                </a:cubicBezTo>
                <a:cubicBezTo>
                  <a:pt x="6413" y="8101"/>
                  <a:pt x="3379" y="9375"/>
                  <a:pt x="2015" y="9961"/>
                </a:cubicBezTo>
                <a:cubicBezTo>
                  <a:pt x="651" y="10547"/>
                  <a:pt x="-100" y="10454"/>
                  <a:pt x="11" y="10573"/>
                </a:cubicBezTo>
                <a:cubicBezTo>
                  <a:pt x="122" y="10692"/>
                  <a:pt x="1375" y="10590"/>
                  <a:pt x="2683" y="10675"/>
                </a:cubicBezTo>
                <a:cubicBezTo>
                  <a:pt x="3991" y="10760"/>
                  <a:pt x="6496" y="10836"/>
                  <a:pt x="7860" y="11082"/>
                </a:cubicBezTo>
                <a:cubicBezTo>
                  <a:pt x="9224" y="11329"/>
                  <a:pt x="9976" y="11720"/>
                  <a:pt x="10867" y="12153"/>
                </a:cubicBezTo>
                <a:cubicBezTo>
                  <a:pt x="11757" y="12586"/>
                  <a:pt x="12815" y="13053"/>
                  <a:pt x="13205" y="13682"/>
                </a:cubicBezTo>
                <a:cubicBezTo>
                  <a:pt x="13594" y="14310"/>
                  <a:pt x="13706" y="15134"/>
                  <a:pt x="13205" y="15924"/>
                </a:cubicBezTo>
                <a:cubicBezTo>
                  <a:pt x="12704" y="16714"/>
                  <a:pt x="11841" y="17699"/>
                  <a:pt x="10198" y="18421"/>
                </a:cubicBezTo>
                <a:cubicBezTo>
                  <a:pt x="8556" y="19143"/>
                  <a:pt x="6524" y="19823"/>
                  <a:pt x="3351" y="20256"/>
                </a:cubicBezTo>
                <a:cubicBezTo>
                  <a:pt x="1737" y="20613"/>
                  <a:pt x="178" y="20485"/>
                  <a:pt x="512" y="20562"/>
                </a:cubicBezTo>
                <a:cubicBezTo>
                  <a:pt x="846" y="20638"/>
                  <a:pt x="3657" y="20799"/>
                  <a:pt x="5355" y="20715"/>
                </a:cubicBezTo>
                <a:cubicBezTo>
                  <a:pt x="7053" y="20630"/>
                  <a:pt x="9280" y="20383"/>
                  <a:pt x="10700" y="20052"/>
                </a:cubicBezTo>
                <a:cubicBezTo>
                  <a:pt x="12119" y="19721"/>
                  <a:pt x="12898" y="19092"/>
                  <a:pt x="13873" y="18727"/>
                </a:cubicBezTo>
                <a:cubicBezTo>
                  <a:pt x="14847" y="18362"/>
                  <a:pt x="15654" y="18005"/>
                  <a:pt x="16545" y="17861"/>
                </a:cubicBezTo>
                <a:cubicBezTo>
                  <a:pt x="17436" y="17716"/>
                  <a:pt x="18549" y="17810"/>
                  <a:pt x="19217" y="17861"/>
                </a:cubicBezTo>
                <a:cubicBezTo>
                  <a:pt x="19885" y="17912"/>
                  <a:pt x="20470" y="18226"/>
                  <a:pt x="20553" y="18141"/>
                </a:cubicBezTo>
                <a:cubicBezTo>
                  <a:pt x="20637" y="18056"/>
                  <a:pt x="20080" y="17946"/>
                  <a:pt x="19718" y="17351"/>
                </a:cubicBezTo>
                <a:cubicBezTo>
                  <a:pt x="19356" y="16756"/>
                  <a:pt x="18577" y="15363"/>
                  <a:pt x="18382" y="14548"/>
                </a:cubicBezTo>
                <a:cubicBezTo>
                  <a:pt x="18187" y="13733"/>
                  <a:pt x="18298" y="13045"/>
                  <a:pt x="18549" y="12458"/>
                </a:cubicBezTo>
                <a:cubicBezTo>
                  <a:pt x="18799" y="11872"/>
                  <a:pt x="19523" y="11516"/>
                  <a:pt x="19885" y="11032"/>
                </a:cubicBezTo>
                <a:cubicBezTo>
                  <a:pt x="20247" y="10547"/>
                  <a:pt x="21500" y="11320"/>
                  <a:pt x="20720" y="9554"/>
                </a:cubicBezTo>
                <a:cubicBezTo>
                  <a:pt x="19941" y="7787"/>
                  <a:pt x="16545" y="1153"/>
                  <a:pt x="15209" y="176"/>
                </a:cubicBezTo>
                <a:close/>
              </a:path>
            </a:pathLst>
          </a:custGeom>
          <a:gradFill rotWithShape="0">
            <a:gsLst>
              <a:gs pos="0">
                <a:srgbClr val="38513A"/>
              </a:gs>
              <a:gs pos="50000">
                <a:srgbClr val="79AF7D"/>
              </a:gs>
              <a:gs pos="100000">
                <a:srgbClr val="38513A"/>
              </a:gs>
            </a:gsLst>
            <a:lin ang="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eaLnBrk="1">
              <a:defRPr/>
            </a:pPr>
            <a:endParaRPr lang="en-GB" sz="2400">
              <a:solidFill>
                <a:srgbClr val="000000"/>
              </a:solidFill>
              <a:ea typeface="MS PGothic" pitchFamily="34" charset="-128"/>
              <a:sym typeface="Arial" pitchFamily="34" charset="0"/>
            </a:endParaRPr>
          </a:p>
        </p:txBody>
      </p:sp>
      <p:sp>
        <p:nvSpPr>
          <p:cNvPr id="99374" name="AutoShape 46" descr="kimonopat1">
            <a:extLst>
              <a:ext uri="{FF2B5EF4-FFF2-40B4-BE49-F238E27FC236}">
                <a16:creationId xmlns:a16="http://schemas.microsoft.com/office/drawing/2014/main" id="{EF1E5F16-A620-4048-8651-5D5B909C4580}"/>
              </a:ext>
            </a:extLst>
          </p:cNvPr>
          <p:cNvSpPr>
            <a:spLocks/>
          </p:cNvSpPr>
          <p:nvPr/>
        </p:nvSpPr>
        <p:spPr bwMode="auto">
          <a:xfrm>
            <a:off x="8010525" y="3541713"/>
            <a:ext cx="965200" cy="2165350"/>
          </a:xfrm>
          <a:custGeom>
            <a:avLst/>
            <a:gdLst>
              <a:gd name="T0" fmla="*/ 482600 w 21288"/>
              <a:gd name="T1" fmla="*/ 1087381 h 21397"/>
              <a:gd name="T2" fmla="*/ 482600 w 21288"/>
              <a:gd name="T3" fmla="*/ 1087381 h 21397"/>
              <a:gd name="T4" fmla="*/ 482600 w 21288"/>
              <a:gd name="T5" fmla="*/ 1087381 h 21397"/>
              <a:gd name="T6" fmla="*/ 482600 w 21288"/>
              <a:gd name="T7" fmla="*/ 1087381 h 2139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288" h="21397">
                <a:moveTo>
                  <a:pt x="17013" y="0"/>
                </a:moveTo>
                <a:cubicBezTo>
                  <a:pt x="15823" y="47"/>
                  <a:pt x="15648" y="3908"/>
                  <a:pt x="14073" y="5933"/>
                </a:cubicBezTo>
                <a:cubicBezTo>
                  <a:pt x="12497" y="7958"/>
                  <a:pt x="9907" y="10219"/>
                  <a:pt x="7561" y="12150"/>
                </a:cubicBezTo>
                <a:cubicBezTo>
                  <a:pt x="5216" y="14080"/>
                  <a:pt x="665" y="16671"/>
                  <a:pt x="0" y="17518"/>
                </a:cubicBezTo>
                <a:cubicBezTo>
                  <a:pt x="1680" y="17518"/>
                  <a:pt x="1925" y="17236"/>
                  <a:pt x="3570" y="17236"/>
                </a:cubicBezTo>
                <a:cubicBezTo>
                  <a:pt x="5216" y="17236"/>
                  <a:pt x="8261" y="17298"/>
                  <a:pt x="9872" y="17518"/>
                </a:cubicBezTo>
                <a:cubicBezTo>
                  <a:pt x="11482" y="17738"/>
                  <a:pt x="12357" y="18162"/>
                  <a:pt x="13233" y="18554"/>
                </a:cubicBezTo>
                <a:cubicBezTo>
                  <a:pt x="14108" y="18947"/>
                  <a:pt x="14738" y="19402"/>
                  <a:pt x="15123" y="19873"/>
                </a:cubicBezTo>
                <a:cubicBezTo>
                  <a:pt x="15508" y="20344"/>
                  <a:pt x="15158" y="21553"/>
                  <a:pt x="15543" y="21380"/>
                </a:cubicBezTo>
                <a:cubicBezTo>
                  <a:pt x="15928" y="21207"/>
                  <a:pt x="16733" y="20250"/>
                  <a:pt x="17434" y="18837"/>
                </a:cubicBezTo>
                <a:cubicBezTo>
                  <a:pt x="18134" y="17424"/>
                  <a:pt x="19114" y="15101"/>
                  <a:pt x="19744" y="12903"/>
                </a:cubicBezTo>
                <a:cubicBezTo>
                  <a:pt x="20374" y="10705"/>
                  <a:pt x="21599" y="7739"/>
                  <a:pt x="21214" y="5651"/>
                </a:cubicBezTo>
                <a:cubicBezTo>
                  <a:pt x="20829" y="3563"/>
                  <a:pt x="18204" y="-47"/>
                  <a:pt x="17013" y="0"/>
                </a:cubicBezTo>
                <a:close/>
              </a:path>
            </a:pathLst>
          </a:custGeom>
          <a:blipFill dpi="0" rotWithShape="0">
            <a:blip r:embed="rId4"/>
            <a:srcRect/>
            <a:tile tx="0" ty="0" sx="100000" sy="100000" flip="none" algn="tl"/>
          </a:bli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eaLnBrk="1">
              <a:defRPr/>
            </a:pPr>
            <a:endParaRPr lang="en-GB" sz="2400">
              <a:solidFill>
                <a:srgbClr val="000000"/>
              </a:solidFill>
              <a:ea typeface="MS PGothic" pitchFamily="34" charset="-128"/>
              <a:sym typeface="Arial" pitchFamily="34" charset="0"/>
            </a:endParaRPr>
          </a:p>
        </p:txBody>
      </p:sp>
      <p:sp>
        <p:nvSpPr>
          <p:cNvPr id="99375" name="AutoShape 47" descr="kimonopat1">
            <a:extLst>
              <a:ext uri="{FF2B5EF4-FFF2-40B4-BE49-F238E27FC236}">
                <a16:creationId xmlns:a16="http://schemas.microsoft.com/office/drawing/2014/main" id="{4E45FF69-CDF8-AE43-B227-90D670107346}"/>
              </a:ext>
            </a:extLst>
          </p:cNvPr>
          <p:cNvSpPr>
            <a:spLocks/>
          </p:cNvSpPr>
          <p:nvPr/>
        </p:nvSpPr>
        <p:spPr bwMode="auto">
          <a:xfrm>
            <a:off x="8256588" y="463550"/>
            <a:ext cx="900112" cy="4849813"/>
          </a:xfrm>
          <a:custGeom>
            <a:avLst/>
            <a:gdLst>
              <a:gd name="T0" fmla="*/ 450035 w 21293"/>
              <a:gd name="T1" fmla="*/ 2462188 h 20749"/>
              <a:gd name="T2" fmla="*/ 450035 w 21293"/>
              <a:gd name="T3" fmla="*/ 2462188 h 20749"/>
              <a:gd name="T4" fmla="*/ 450035 w 21293"/>
              <a:gd name="T5" fmla="*/ 2462188 h 20749"/>
              <a:gd name="T6" fmla="*/ 450035 w 21293"/>
              <a:gd name="T7" fmla="*/ 2462188 h 207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293" h="20749">
                <a:moveTo>
                  <a:pt x="1268" y="254"/>
                </a:moveTo>
                <a:cubicBezTo>
                  <a:pt x="2168" y="668"/>
                  <a:pt x="4005" y="2298"/>
                  <a:pt x="5543" y="3351"/>
                </a:cubicBezTo>
                <a:cubicBezTo>
                  <a:pt x="7080" y="4404"/>
                  <a:pt x="8880" y="5532"/>
                  <a:pt x="10493" y="6571"/>
                </a:cubicBezTo>
                <a:cubicBezTo>
                  <a:pt x="12105" y="7610"/>
                  <a:pt x="13418" y="8663"/>
                  <a:pt x="15218" y="9587"/>
                </a:cubicBezTo>
                <a:cubicBezTo>
                  <a:pt x="17018" y="10510"/>
                  <a:pt x="20280" y="10279"/>
                  <a:pt x="21292" y="12113"/>
                </a:cubicBezTo>
                <a:lnTo>
                  <a:pt x="21292" y="20590"/>
                </a:lnTo>
                <a:cubicBezTo>
                  <a:pt x="20280" y="21439"/>
                  <a:pt x="17243" y="18668"/>
                  <a:pt x="15218" y="17208"/>
                </a:cubicBezTo>
                <a:cubicBezTo>
                  <a:pt x="13193" y="15747"/>
                  <a:pt x="10943" y="13635"/>
                  <a:pt x="9143" y="11828"/>
                </a:cubicBezTo>
                <a:cubicBezTo>
                  <a:pt x="7343" y="10021"/>
                  <a:pt x="5918" y="8194"/>
                  <a:pt x="4418" y="6367"/>
                </a:cubicBezTo>
                <a:cubicBezTo>
                  <a:pt x="2918" y="4540"/>
                  <a:pt x="593" y="1870"/>
                  <a:pt x="143" y="865"/>
                </a:cubicBezTo>
                <a:cubicBezTo>
                  <a:pt x="-307" y="-140"/>
                  <a:pt x="368" y="-160"/>
                  <a:pt x="1268" y="254"/>
                </a:cubicBezTo>
                <a:close/>
              </a:path>
            </a:pathLst>
          </a:custGeom>
          <a:blipFill dpi="0" rotWithShape="0">
            <a:blip r:embed="rId4"/>
            <a:srcRect/>
            <a:tile tx="0" ty="0" sx="100000" sy="100000" flip="none" algn="tl"/>
          </a:bli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eaLnBrk="1">
              <a:defRPr/>
            </a:pPr>
            <a:endParaRPr lang="en-GB" sz="2400">
              <a:solidFill>
                <a:srgbClr val="000000"/>
              </a:solidFill>
              <a:ea typeface="MS PGothic" pitchFamily="34" charset="-128"/>
              <a:sym typeface="Arial" pitchFamily="34" charset="0"/>
            </a:endParaRPr>
          </a:p>
        </p:txBody>
      </p:sp>
      <p:sp>
        <p:nvSpPr>
          <p:cNvPr id="99376" name="AutoShape 48">
            <a:extLst>
              <a:ext uri="{FF2B5EF4-FFF2-40B4-BE49-F238E27FC236}">
                <a16:creationId xmlns:a16="http://schemas.microsoft.com/office/drawing/2014/main" id="{94B47D41-CAA8-2044-9313-AA9D8191397F}"/>
              </a:ext>
            </a:extLst>
          </p:cNvPr>
          <p:cNvSpPr>
            <a:spLocks/>
          </p:cNvSpPr>
          <p:nvPr/>
        </p:nvSpPr>
        <p:spPr bwMode="auto">
          <a:xfrm>
            <a:off x="7959725" y="6229350"/>
            <a:ext cx="1147763" cy="617538"/>
          </a:xfrm>
          <a:custGeom>
            <a:avLst/>
            <a:gdLst>
              <a:gd name="T0" fmla="*/ 573855 w 21295"/>
              <a:gd name="T1" fmla="*/ 310047 h 21501"/>
              <a:gd name="T2" fmla="*/ 573855 w 21295"/>
              <a:gd name="T3" fmla="*/ 310047 h 21501"/>
              <a:gd name="T4" fmla="*/ 573855 w 21295"/>
              <a:gd name="T5" fmla="*/ 310047 h 21501"/>
              <a:gd name="T6" fmla="*/ 573855 w 21295"/>
              <a:gd name="T7" fmla="*/ 310047 h 2150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295" h="21501">
                <a:moveTo>
                  <a:pt x="0" y="20355"/>
                </a:moveTo>
                <a:cubicBezTo>
                  <a:pt x="-31" y="20012"/>
                  <a:pt x="2122" y="19955"/>
                  <a:pt x="3371" y="19440"/>
                </a:cubicBezTo>
                <a:cubicBezTo>
                  <a:pt x="4619" y="18926"/>
                  <a:pt x="6211" y="18640"/>
                  <a:pt x="7491" y="17383"/>
                </a:cubicBezTo>
                <a:cubicBezTo>
                  <a:pt x="8771" y="16126"/>
                  <a:pt x="10019" y="13955"/>
                  <a:pt x="10987" y="11897"/>
                </a:cubicBezTo>
                <a:cubicBezTo>
                  <a:pt x="11955" y="9840"/>
                  <a:pt x="12641" y="6869"/>
                  <a:pt x="13359" y="5040"/>
                </a:cubicBezTo>
                <a:cubicBezTo>
                  <a:pt x="14077" y="3212"/>
                  <a:pt x="14577" y="1783"/>
                  <a:pt x="15357" y="926"/>
                </a:cubicBezTo>
                <a:cubicBezTo>
                  <a:pt x="16137" y="69"/>
                  <a:pt x="17261" y="-45"/>
                  <a:pt x="17979" y="12"/>
                </a:cubicBezTo>
                <a:cubicBezTo>
                  <a:pt x="18697" y="69"/>
                  <a:pt x="19103" y="526"/>
                  <a:pt x="19602" y="1154"/>
                </a:cubicBezTo>
                <a:cubicBezTo>
                  <a:pt x="20101" y="1783"/>
                  <a:pt x="20757" y="2583"/>
                  <a:pt x="20975" y="3669"/>
                </a:cubicBezTo>
                <a:cubicBezTo>
                  <a:pt x="21194" y="4754"/>
                  <a:pt x="21568" y="6240"/>
                  <a:pt x="20975" y="7783"/>
                </a:cubicBezTo>
                <a:cubicBezTo>
                  <a:pt x="20382" y="9326"/>
                  <a:pt x="18759" y="11269"/>
                  <a:pt x="17479" y="12812"/>
                </a:cubicBezTo>
                <a:cubicBezTo>
                  <a:pt x="16200" y="14354"/>
                  <a:pt x="14889" y="15669"/>
                  <a:pt x="13234" y="16926"/>
                </a:cubicBezTo>
                <a:cubicBezTo>
                  <a:pt x="11580" y="18183"/>
                  <a:pt x="9239" y="19612"/>
                  <a:pt x="7616" y="20355"/>
                </a:cubicBezTo>
                <a:cubicBezTo>
                  <a:pt x="5993" y="21097"/>
                  <a:pt x="4838" y="21440"/>
                  <a:pt x="3496" y="21497"/>
                </a:cubicBezTo>
                <a:cubicBezTo>
                  <a:pt x="2153" y="21555"/>
                  <a:pt x="31" y="20697"/>
                  <a:pt x="0" y="20355"/>
                </a:cubicBezTo>
                <a:close/>
              </a:path>
            </a:pathLst>
          </a:custGeom>
          <a:gradFill rotWithShape="0">
            <a:gsLst>
              <a:gs pos="0">
                <a:srgbClr val="C16059"/>
              </a:gs>
              <a:gs pos="50000">
                <a:srgbClr val="DC893E"/>
              </a:gs>
              <a:gs pos="100000">
                <a:srgbClr val="C16059"/>
              </a:gs>
            </a:gsLst>
            <a:lin ang="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eaLnBrk="1">
              <a:defRPr/>
            </a:pPr>
            <a:endParaRPr lang="en-GB" sz="2400">
              <a:solidFill>
                <a:srgbClr val="000000"/>
              </a:solidFill>
              <a:ea typeface="MS PGothic" pitchFamily="34" charset="-128"/>
              <a:sym typeface="Arial" pitchFamily="34" charset="0"/>
            </a:endParaRPr>
          </a:p>
        </p:txBody>
      </p:sp>
      <p:sp>
        <p:nvSpPr>
          <p:cNvPr id="99377" name="AutoShape 49">
            <a:extLst>
              <a:ext uri="{FF2B5EF4-FFF2-40B4-BE49-F238E27FC236}">
                <a16:creationId xmlns:a16="http://schemas.microsoft.com/office/drawing/2014/main" id="{D7E3B298-7903-D44C-950F-D8AFF118771B}"/>
              </a:ext>
            </a:extLst>
          </p:cNvPr>
          <p:cNvSpPr>
            <a:spLocks/>
          </p:cNvSpPr>
          <p:nvPr/>
        </p:nvSpPr>
        <p:spPr bwMode="auto">
          <a:xfrm rot="16200000">
            <a:off x="-1172369" y="1232694"/>
            <a:ext cx="2855913" cy="5111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D5B781"/>
          </a:solidFill>
          <a:ln w="25400" cap="flat" cmpd="sng">
            <a:solidFill>
              <a:srgbClr val="2F1311"/>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0000"/>
              </a:lnSpc>
              <a:spcBef>
                <a:spcPts val="600"/>
              </a:spcBef>
              <a:defRPr/>
            </a:pPr>
            <a:r>
              <a:rPr lang="en-US" altLang="en-US" sz="2800" i="1">
                <a:solidFill>
                  <a:srgbClr val="D5B781"/>
                </a:solidFill>
              </a:rPr>
              <a:t>INTRODUCTION</a:t>
            </a:r>
            <a:endParaRPr lang="en-US" altLang="en-US"/>
          </a:p>
        </p:txBody>
      </p:sp>
      <p:sp>
        <p:nvSpPr>
          <p:cNvPr id="99378" name="AutoShape 50">
            <a:extLst>
              <a:ext uri="{FF2B5EF4-FFF2-40B4-BE49-F238E27FC236}">
                <a16:creationId xmlns:a16="http://schemas.microsoft.com/office/drawing/2014/main" id="{14F4408A-D052-7E42-928A-F773F792F1C7}"/>
              </a:ext>
            </a:extLst>
          </p:cNvPr>
          <p:cNvSpPr>
            <a:spLocks/>
          </p:cNvSpPr>
          <p:nvPr/>
        </p:nvSpPr>
        <p:spPr bwMode="auto">
          <a:xfrm rot="16200000">
            <a:off x="-313531" y="3294856"/>
            <a:ext cx="1138238" cy="5111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D5B781"/>
          </a:solidFill>
          <a:ln w="25400" cap="flat" cmpd="sng">
            <a:solidFill>
              <a:srgbClr val="2F1311"/>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0000"/>
              </a:lnSpc>
              <a:spcBef>
                <a:spcPts val="600"/>
              </a:spcBef>
              <a:defRPr/>
            </a:pPr>
            <a:r>
              <a:rPr lang="en-US" altLang="en-US" sz="2800" i="1">
                <a:solidFill>
                  <a:srgbClr val="2F1311"/>
                </a:solidFill>
                <a:effectLst>
                  <a:outerShdw blurRad="38100" dist="38100" dir="2700000" algn="tl">
                    <a:srgbClr val="000000"/>
                  </a:outerShdw>
                </a:effectLst>
              </a:rPr>
              <a:t>BODY</a:t>
            </a:r>
            <a:endParaRPr lang="en-US" altLang="en-US"/>
          </a:p>
        </p:txBody>
      </p:sp>
      <p:sp>
        <p:nvSpPr>
          <p:cNvPr id="99379" name="AutoShape 51">
            <a:extLst>
              <a:ext uri="{FF2B5EF4-FFF2-40B4-BE49-F238E27FC236}">
                <a16:creationId xmlns:a16="http://schemas.microsoft.com/office/drawing/2014/main" id="{4EB51D29-50F2-5D47-B75B-5BC9E8827FC2}"/>
              </a:ext>
            </a:extLst>
          </p:cNvPr>
          <p:cNvSpPr>
            <a:spLocks/>
          </p:cNvSpPr>
          <p:nvPr/>
        </p:nvSpPr>
        <p:spPr bwMode="auto">
          <a:xfrm>
            <a:off x="738188" y="53975"/>
            <a:ext cx="6572250" cy="61864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defRPr/>
            </a:pPr>
            <a:r>
              <a:rPr lang="ja-JP" altLang="en-US" sz="4400">
                <a:solidFill>
                  <a:srgbClr val="EAC542"/>
                </a:solidFill>
                <a:latin typeface="SimSun" pitchFamily="2" charset="-122"/>
                <a:ea typeface="SimSun" pitchFamily="2" charset="-122"/>
                <a:sym typeface="SimSun" pitchFamily="2" charset="-122"/>
              </a:rPr>
              <a:t>注意</a:t>
            </a:r>
            <a:r>
              <a:rPr lang="ja-JP" altLang="en-US" sz="4400">
                <a:latin typeface="SimSun" pitchFamily="2" charset="-122"/>
                <a:ea typeface="SimSun" pitchFamily="2" charset="-122"/>
                <a:sym typeface="SimSun" pitchFamily="2" charset="-122"/>
              </a:rPr>
              <a:t>：</a:t>
            </a:r>
            <a:endParaRPr lang="en-US" altLang="ja-JP" sz="4400">
              <a:latin typeface="SimSun" pitchFamily="2" charset="-122"/>
              <a:ea typeface="SimSun" pitchFamily="2" charset="-122"/>
              <a:sym typeface="SimSun" pitchFamily="2" charset="-122"/>
            </a:endParaRPr>
          </a:p>
          <a:p>
            <a:pPr eaLnBrk="1">
              <a:lnSpc>
                <a:spcPct val="115000"/>
              </a:lnSpc>
              <a:spcBef>
                <a:spcPts val="1000"/>
              </a:spcBef>
              <a:defRPr/>
            </a:pPr>
            <a:endParaRPr lang="en-US" altLang="en-US" sz="4400">
              <a:solidFill>
                <a:srgbClr val="FFFFFF"/>
              </a:solidFill>
              <a:latin typeface="SimSun" pitchFamily="2" charset="-122"/>
              <a:ea typeface="SimSun" pitchFamily="2" charset="-122"/>
              <a:sym typeface="SimSun" pitchFamily="2" charset="-122"/>
            </a:endParaRPr>
          </a:p>
          <a:p>
            <a:pPr eaLnBrk="1">
              <a:lnSpc>
                <a:spcPct val="115000"/>
              </a:lnSpc>
              <a:spcBef>
                <a:spcPts val="1000"/>
              </a:spcBef>
              <a:defRPr/>
            </a:pPr>
            <a:r>
              <a:rPr lang="ja-JP" altLang="en-US" sz="4400">
                <a:solidFill>
                  <a:srgbClr val="FFFFFF"/>
                </a:solidFill>
                <a:latin typeface="SimSun" pitchFamily="2" charset="-122"/>
                <a:ea typeface="SimSun" pitchFamily="2" charset="-122"/>
                <a:sym typeface="SimSun" pitchFamily="2" charset="-122"/>
              </a:rPr>
              <a:t>执事不是统治者，他们是附属在长老的治理之下。</a:t>
            </a:r>
            <a:endParaRPr lang="en-US" altLang="ja-JP" sz="4400">
              <a:solidFill>
                <a:srgbClr val="FFFFFF"/>
              </a:solidFill>
              <a:latin typeface="SimSun" pitchFamily="2" charset="-122"/>
              <a:ea typeface="SimSun" pitchFamily="2" charset="-122"/>
              <a:sym typeface="SimSun" pitchFamily="2" charset="-122"/>
            </a:endParaRPr>
          </a:p>
          <a:p>
            <a:pPr eaLnBrk="1">
              <a:lnSpc>
                <a:spcPct val="115000"/>
              </a:lnSpc>
              <a:spcBef>
                <a:spcPts val="1000"/>
              </a:spcBef>
              <a:defRPr/>
            </a:pPr>
            <a:r>
              <a:rPr lang="ja-JP" altLang="en-US" sz="4400">
                <a:solidFill>
                  <a:srgbClr val="FFFFFF"/>
                </a:solidFill>
                <a:latin typeface="SimSun" pitchFamily="2" charset="-122"/>
                <a:ea typeface="SimSun" pitchFamily="2" charset="-122"/>
                <a:sym typeface="SimSun" pitchFamily="2" charset="-122"/>
              </a:rPr>
              <a:t>执事辅助长老，尤其是减轻长老身负教会繁重的事工。</a:t>
            </a:r>
            <a:endParaRPr lang="en-US" altLang="en-US" sz="4400">
              <a:solidFill>
                <a:srgbClr val="FFFFFF"/>
              </a:solidFill>
              <a:latin typeface="SimSun" pitchFamily="2" charset="-122"/>
              <a:ea typeface="SimSun" pitchFamily="2" charset="-122"/>
              <a:sym typeface="SimSun" pitchFamily="2" charset="-122"/>
            </a:endParaRPr>
          </a:p>
        </p:txBody>
      </p:sp>
    </p:spTree>
  </p:cSld>
  <p:clrMapOvr>
    <a:overrideClrMapping bg1="lt1" tx1="dk1" bg2="lt2" tx2="dk2" accent1="accent1" accent2="accent2" accent3="accent3" accent4="accent4" accent5="accent5" accent6="accent6" hlink="hlink" folHlink="folHlink"/>
  </p:clrMapOvr>
  <p:transition spd="med"/>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45409" name="Picture 3" descr="needothers3.jpg">
            <a:extLst>
              <a:ext uri="{FF2B5EF4-FFF2-40B4-BE49-F238E27FC236}">
                <a16:creationId xmlns:a16="http://schemas.microsoft.com/office/drawing/2014/main" id="{2A06E6A5-B3F8-1549-A77D-F5B2FBAECBF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8" name="Rectangle 2">
            <a:extLst>
              <a:ext uri="{FF2B5EF4-FFF2-40B4-BE49-F238E27FC236}">
                <a16:creationId xmlns:a16="http://schemas.microsoft.com/office/drawing/2014/main" id="{BFF06F00-F3F3-5845-ADC3-89EE46D72034}"/>
              </a:ext>
            </a:extLst>
          </p:cNvPr>
          <p:cNvSpPr>
            <a:spLocks noGrp="1" noChangeArrowheads="1"/>
          </p:cNvSpPr>
          <p:nvPr>
            <p:ph type="ctrTitle" idx="4294967295"/>
          </p:nvPr>
        </p:nvSpPr>
        <p:spPr>
          <a:xfrm>
            <a:off x="0" y="152400"/>
            <a:ext cx="9067800" cy="838200"/>
          </a:xfrm>
          <a:effectLst>
            <a:outerShdw dist="107763" dir="2700000" algn="ctr" rotWithShape="0">
              <a:schemeClr val="tx1">
                <a:alpha val="50000"/>
              </a:schemeClr>
            </a:outerShdw>
          </a:effectLst>
        </p:spPr>
        <p:txBody>
          <a:bodyPr/>
          <a:lstStyle/>
          <a:p>
            <a:pPr eaLnBrk="1" hangingPunct="1">
              <a:defRPr/>
            </a:pPr>
            <a:r>
              <a:rPr lang="en-US" altLang="en-US" sz="4000" b="1">
                <a:solidFill>
                  <a:srgbClr val="FFFFFF"/>
                </a:solidFill>
                <a:effectLst>
                  <a:outerShdw blurRad="38100" dist="38100" dir="2700000" algn="tl">
                    <a:srgbClr val="808080"/>
                  </a:outerShdw>
                </a:effectLst>
                <a:latin typeface="Arial Rounded MT Bold" panose="020F0704030504030204" pitchFamily="34" charset="77"/>
                <a:ea typeface="ＭＳ Ｐゴシック" panose="020B0600070205080204" pitchFamily="34" charset="-128"/>
              </a:rPr>
              <a:t>Secular versus Pastoral Leadership: What</a:t>
            </a:r>
            <a:r>
              <a:rPr lang="fr-FR" altLang="en-US" sz="4000" b="1">
                <a:solidFill>
                  <a:srgbClr val="FFFFFF"/>
                </a:solidFill>
                <a:effectLst>
                  <a:outerShdw blurRad="38100" dist="38100" dir="2700000" algn="tl">
                    <a:srgbClr val="808080"/>
                  </a:outerShdw>
                </a:effectLst>
                <a:latin typeface="Arial Rounded MT Bold" panose="020F0704030504030204" pitchFamily="34" charset="77"/>
                <a:ea typeface="ＭＳ Ｐゴシック" panose="020B0600070205080204" pitchFamily="34" charset="-128"/>
              </a:rPr>
              <a:t>'</a:t>
            </a:r>
            <a:r>
              <a:rPr lang="en-US" altLang="en-US" sz="4000" b="1">
                <a:solidFill>
                  <a:srgbClr val="FFFFFF"/>
                </a:solidFill>
                <a:effectLst>
                  <a:outerShdw blurRad="38100" dist="38100" dir="2700000" algn="tl">
                    <a:srgbClr val="808080"/>
                  </a:outerShdw>
                </a:effectLst>
                <a:latin typeface="Arial Rounded MT Bold" panose="020F0704030504030204" pitchFamily="34" charset="77"/>
                <a:ea typeface="ＭＳ Ｐゴシック" panose="020B0600070205080204" pitchFamily="34" charset="-128"/>
              </a:rPr>
              <a:t>s the Difference?</a:t>
            </a:r>
          </a:p>
        </p:txBody>
      </p:sp>
      <p:sp>
        <p:nvSpPr>
          <p:cNvPr id="5" name="Rectangle 3">
            <a:extLst>
              <a:ext uri="{FF2B5EF4-FFF2-40B4-BE49-F238E27FC236}">
                <a16:creationId xmlns:a16="http://schemas.microsoft.com/office/drawing/2014/main" id="{2DCCEF49-509B-F740-85EE-22733790F6E1}"/>
              </a:ext>
            </a:extLst>
          </p:cNvPr>
          <p:cNvSpPr txBox="1">
            <a:spLocks noChangeArrowheads="1"/>
          </p:cNvSpPr>
          <p:nvPr/>
        </p:nvSpPr>
        <p:spPr bwMode="auto">
          <a:xfrm>
            <a:off x="685800" y="1219200"/>
            <a:ext cx="3048000" cy="762000"/>
          </a:xfrm>
          <a:prstGeom prst="rect">
            <a:avLst/>
          </a:prstGeom>
          <a:noFill/>
          <a:ln>
            <a:noFill/>
          </a:ln>
          <a:effectLst>
            <a:outerShdw dist="107763"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defRPr/>
            </a:pPr>
            <a:r>
              <a:rPr lang="en-US" altLang="en-US" sz="4400" b="1" u="sng">
                <a:solidFill>
                  <a:srgbClr val="FFFFFF"/>
                </a:solidFill>
                <a:effectLst>
                  <a:outerShdw blurRad="38100" dist="38100" dir="2700000" algn="tl">
                    <a:srgbClr val="808080"/>
                  </a:outerShdw>
                </a:effectLst>
                <a:latin typeface="Arial Rounded MT Bold" panose="020F0704030504030204" pitchFamily="34" charset="77"/>
              </a:rPr>
              <a:t>Secular</a:t>
            </a:r>
          </a:p>
        </p:txBody>
      </p:sp>
      <p:sp>
        <p:nvSpPr>
          <p:cNvPr id="6" name="Rectangle 3">
            <a:extLst>
              <a:ext uri="{FF2B5EF4-FFF2-40B4-BE49-F238E27FC236}">
                <a16:creationId xmlns:a16="http://schemas.microsoft.com/office/drawing/2014/main" id="{736DDD34-EBC1-1043-AEBE-FD045868B399}"/>
              </a:ext>
            </a:extLst>
          </p:cNvPr>
          <p:cNvSpPr txBox="1">
            <a:spLocks noChangeArrowheads="1"/>
          </p:cNvSpPr>
          <p:nvPr/>
        </p:nvSpPr>
        <p:spPr bwMode="auto">
          <a:xfrm>
            <a:off x="4953000" y="1295400"/>
            <a:ext cx="3810000" cy="762000"/>
          </a:xfrm>
          <a:prstGeom prst="rect">
            <a:avLst/>
          </a:prstGeom>
          <a:noFill/>
          <a:ln>
            <a:noFill/>
          </a:ln>
          <a:effectLst>
            <a:outerShdw dist="107763"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defRPr/>
            </a:pPr>
            <a:r>
              <a:rPr lang="en-US" altLang="en-US" sz="4400" b="1" u="sng">
                <a:solidFill>
                  <a:srgbClr val="FFFFFF"/>
                </a:solidFill>
                <a:effectLst>
                  <a:outerShdw blurRad="38100" dist="38100" dir="2700000" algn="tl">
                    <a:srgbClr val="808080"/>
                  </a:outerShdw>
                </a:effectLst>
                <a:latin typeface="Arial Rounded MT Bold" panose="020F0704030504030204" pitchFamily="34" charset="77"/>
              </a:rPr>
              <a:t>Pastoral</a:t>
            </a:r>
          </a:p>
        </p:txBody>
      </p:sp>
      <p:sp>
        <p:nvSpPr>
          <p:cNvPr id="7" name="Rectangle 3">
            <a:extLst>
              <a:ext uri="{FF2B5EF4-FFF2-40B4-BE49-F238E27FC236}">
                <a16:creationId xmlns:a16="http://schemas.microsoft.com/office/drawing/2014/main" id="{26E437BE-0605-EC46-A4F9-30178767C199}"/>
              </a:ext>
            </a:extLst>
          </p:cNvPr>
          <p:cNvSpPr txBox="1">
            <a:spLocks noChangeArrowheads="1"/>
          </p:cNvSpPr>
          <p:nvPr/>
        </p:nvSpPr>
        <p:spPr bwMode="auto">
          <a:xfrm>
            <a:off x="1447800" y="6934200"/>
            <a:ext cx="5791200" cy="762000"/>
          </a:xfrm>
          <a:prstGeom prst="rect">
            <a:avLst/>
          </a:prstGeom>
          <a:noFill/>
          <a:ln>
            <a:noFill/>
          </a:ln>
          <a:effectLst>
            <a:outerShdw dist="107763"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defRPr/>
            </a:pPr>
            <a:r>
              <a:rPr lang="en-US" altLang="en-US" sz="4400" b="1">
                <a:solidFill>
                  <a:srgbClr val="FFFFFF"/>
                </a:solidFill>
                <a:effectLst>
                  <a:outerShdw blurRad="38100" dist="38100" dir="2700000" algn="tl">
                    <a:srgbClr val="808080"/>
                  </a:outerShdw>
                </a:effectLst>
                <a:latin typeface="Arial Rounded MT Bold" panose="020F0704030504030204" pitchFamily="34" charset="77"/>
              </a:rPr>
              <a:t>The Key Principle</a:t>
            </a:r>
          </a:p>
        </p:txBody>
      </p:sp>
      <p:sp>
        <p:nvSpPr>
          <p:cNvPr id="145414" name="Text Box 14">
            <a:extLst>
              <a:ext uri="{FF2B5EF4-FFF2-40B4-BE49-F238E27FC236}">
                <a16:creationId xmlns:a16="http://schemas.microsoft.com/office/drawing/2014/main" id="{C53D2488-A567-C441-91E9-BD8238B7FAF7}"/>
              </a:ext>
            </a:extLst>
          </p:cNvPr>
          <p:cNvSpPr txBox="1">
            <a:spLocks noChangeArrowheads="1"/>
          </p:cNvSpPr>
          <p:nvPr/>
        </p:nvSpPr>
        <p:spPr bwMode="auto">
          <a:xfrm>
            <a:off x="8534400" y="69850"/>
            <a:ext cx="5238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a:spcBef>
                <a:spcPct val="0"/>
              </a:spcBef>
              <a:buFontTx/>
              <a:buNone/>
            </a:pPr>
            <a:r>
              <a:rPr lang="en-US" altLang="en-US" sz="2400" b="1">
                <a:solidFill>
                  <a:srgbClr val="FFFFFF"/>
                </a:solidFill>
              </a:rPr>
              <a:t>35</a:t>
            </a:r>
            <a:endParaRPr lang="en-US" altLang="en-US" sz="2400" b="1">
              <a:solidFill>
                <a:srgbClr val="FFFF66"/>
              </a:solidFill>
            </a:endParaRPr>
          </a:p>
        </p:txBody>
      </p:sp>
      <p:sp>
        <p:nvSpPr>
          <p:cNvPr id="9" name="Rectangle 3">
            <a:extLst>
              <a:ext uri="{FF2B5EF4-FFF2-40B4-BE49-F238E27FC236}">
                <a16:creationId xmlns:a16="http://schemas.microsoft.com/office/drawing/2014/main" id="{B498443B-60AB-BA45-B2CD-23C9CD1F8E9B}"/>
              </a:ext>
            </a:extLst>
          </p:cNvPr>
          <p:cNvSpPr txBox="1">
            <a:spLocks noChangeArrowheads="1"/>
          </p:cNvSpPr>
          <p:nvPr/>
        </p:nvSpPr>
        <p:spPr bwMode="auto">
          <a:xfrm>
            <a:off x="-76200" y="2133600"/>
            <a:ext cx="4419600" cy="762000"/>
          </a:xfrm>
          <a:prstGeom prst="rect">
            <a:avLst/>
          </a:prstGeom>
          <a:noFill/>
          <a:ln>
            <a:noFill/>
          </a:ln>
          <a:effectLst>
            <a:outerShdw dist="107763"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defRPr/>
            </a:pPr>
            <a:r>
              <a:rPr lang="en-US" altLang="en-US" sz="4400" b="1">
                <a:solidFill>
                  <a:srgbClr val="FFFFFF"/>
                </a:solidFill>
                <a:effectLst>
                  <a:outerShdw blurRad="38100" dist="38100" dir="2700000" algn="tl">
                    <a:srgbClr val="808080"/>
                  </a:outerShdw>
                </a:effectLst>
                <a:latin typeface="Arial Rounded MT Bold" panose="020F0704030504030204" pitchFamily="34" charset="77"/>
              </a:rPr>
              <a:t>Depend on self</a:t>
            </a:r>
          </a:p>
        </p:txBody>
      </p:sp>
      <p:sp>
        <p:nvSpPr>
          <p:cNvPr id="10" name="Rectangle 3">
            <a:extLst>
              <a:ext uri="{FF2B5EF4-FFF2-40B4-BE49-F238E27FC236}">
                <a16:creationId xmlns:a16="http://schemas.microsoft.com/office/drawing/2014/main" id="{18549F96-F9EB-3B47-96B5-BDAE09B23C3C}"/>
              </a:ext>
            </a:extLst>
          </p:cNvPr>
          <p:cNvSpPr txBox="1">
            <a:spLocks noChangeArrowheads="1"/>
          </p:cNvSpPr>
          <p:nvPr/>
        </p:nvSpPr>
        <p:spPr bwMode="auto">
          <a:xfrm>
            <a:off x="4648200" y="2133600"/>
            <a:ext cx="4419600" cy="762000"/>
          </a:xfrm>
          <a:prstGeom prst="rect">
            <a:avLst/>
          </a:prstGeom>
          <a:noFill/>
          <a:ln>
            <a:noFill/>
          </a:ln>
          <a:effectLst>
            <a:outerShdw dist="107763"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defRPr/>
            </a:pPr>
            <a:r>
              <a:rPr lang="en-US" altLang="en-US" sz="4400" b="1">
                <a:solidFill>
                  <a:srgbClr val="FFFFFF"/>
                </a:solidFill>
                <a:effectLst>
                  <a:outerShdw blurRad="38100" dist="38100" dir="2700000" algn="tl">
                    <a:srgbClr val="808080"/>
                  </a:outerShdw>
                </a:effectLst>
                <a:latin typeface="Arial Rounded MT Bold" panose="020F0704030504030204" pitchFamily="34" charset="77"/>
              </a:rPr>
              <a:t>Depend on God</a:t>
            </a:r>
          </a:p>
        </p:txBody>
      </p:sp>
      <p:sp>
        <p:nvSpPr>
          <p:cNvPr id="11" name="Rectangle 3">
            <a:extLst>
              <a:ext uri="{FF2B5EF4-FFF2-40B4-BE49-F238E27FC236}">
                <a16:creationId xmlns:a16="http://schemas.microsoft.com/office/drawing/2014/main" id="{F258EE14-8856-214A-B5C3-D79DA7BD495E}"/>
              </a:ext>
            </a:extLst>
          </p:cNvPr>
          <p:cNvSpPr txBox="1">
            <a:spLocks noChangeArrowheads="1"/>
          </p:cNvSpPr>
          <p:nvPr/>
        </p:nvSpPr>
        <p:spPr bwMode="auto">
          <a:xfrm>
            <a:off x="-76200" y="3067050"/>
            <a:ext cx="4419600" cy="762000"/>
          </a:xfrm>
          <a:prstGeom prst="rect">
            <a:avLst/>
          </a:prstGeom>
          <a:noFill/>
          <a:ln>
            <a:noFill/>
          </a:ln>
          <a:effectLst>
            <a:outerShdw dist="107763"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defRPr/>
            </a:pPr>
            <a:r>
              <a:rPr lang="en-US" altLang="en-US" sz="4400" b="1">
                <a:solidFill>
                  <a:srgbClr val="FFFFFF"/>
                </a:solidFill>
                <a:effectLst>
                  <a:outerShdw blurRad="38100" dist="38100" dir="2700000" algn="tl">
                    <a:srgbClr val="808080"/>
                  </a:outerShdw>
                </a:effectLst>
                <a:latin typeface="Arial Rounded MT Bold" panose="020F0704030504030204" pitchFamily="34" charset="77"/>
              </a:rPr>
              <a:t>Served</a:t>
            </a:r>
          </a:p>
        </p:txBody>
      </p:sp>
      <p:sp>
        <p:nvSpPr>
          <p:cNvPr id="12" name="Rectangle 3">
            <a:extLst>
              <a:ext uri="{FF2B5EF4-FFF2-40B4-BE49-F238E27FC236}">
                <a16:creationId xmlns:a16="http://schemas.microsoft.com/office/drawing/2014/main" id="{635A0FEF-5101-F74F-8056-51D178BDF787}"/>
              </a:ext>
            </a:extLst>
          </p:cNvPr>
          <p:cNvSpPr txBox="1">
            <a:spLocks noChangeArrowheads="1"/>
          </p:cNvSpPr>
          <p:nvPr/>
        </p:nvSpPr>
        <p:spPr bwMode="auto">
          <a:xfrm>
            <a:off x="4648200" y="3067050"/>
            <a:ext cx="4419600" cy="762000"/>
          </a:xfrm>
          <a:prstGeom prst="rect">
            <a:avLst/>
          </a:prstGeom>
          <a:noFill/>
          <a:ln>
            <a:noFill/>
          </a:ln>
          <a:effectLst>
            <a:outerShdw dist="107763"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defRPr/>
            </a:pPr>
            <a:r>
              <a:rPr lang="en-US" altLang="en-US" sz="4400" b="1">
                <a:solidFill>
                  <a:srgbClr val="FFFFFF"/>
                </a:solidFill>
                <a:effectLst>
                  <a:outerShdw blurRad="38100" dist="38100" dir="2700000" algn="tl">
                    <a:srgbClr val="808080"/>
                  </a:outerShdw>
                </a:effectLst>
                <a:latin typeface="Arial Rounded MT Bold" panose="020F0704030504030204" pitchFamily="34" charset="77"/>
              </a:rPr>
              <a:t>Serve</a:t>
            </a:r>
          </a:p>
        </p:txBody>
      </p:sp>
      <p:sp>
        <p:nvSpPr>
          <p:cNvPr id="13" name="Rectangle 3">
            <a:extLst>
              <a:ext uri="{FF2B5EF4-FFF2-40B4-BE49-F238E27FC236}">
                <a16:creationId xmlns:a16="http://schemas.microsoft.com/office/drawing/2014/main" id="{74AC89B1-775D-0A44-9C79-C7222773176D}"/>
              </a:ext>
            </a:extLst>
          </p:cNvPr>
          <p:cNvSpPr txBox="1">
            <a:spLocks noChangeArrowheads="1"/>
          </p:cNvSpPr>
          <p:nvPr/>
        </p:nvSpPr>
        <p:spPr bwMode="auto">
          <a:xfrm>
            <a:off x="-76200" y="4000500"/>
            <a:ext cx="4419600" cy="762000"/>
          </a:xfrm>
          <a:prstGeom prst="rect">
            <a:avLst/>
          </a:prstGeom>
          <a:noFill/>
          <a:ln>
            <a:noFill/>
          </a:ln>
          <a:effectLst>
            <a:outerShdw dist="107763"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defRPr/>
            </a:pPr>
            <a:r>
              <a:rPr lang="en-US" altLang="en-US" sz="4400" b="1">
                <a:solidFill>
                  <a:srgbClr val="FFFFFF"/>
                </a:solidFill>
                <a:effectLst>
                  <a:outerShdw blurRad="38100" dist="38100" dir="2700000" algn="tl">
                    <a:srgbClr val="808080"/>
                  </a:outerShdw>
                </a:effectLst>
                <a:latin typeface="Arial Rounded MT Bold" panose="020F0704030504030204" pitchFamily="34" charset="77"/>
              </a:rPr>
              <a:t>Impatient</a:t>
            </a:r>
          </a:p>
        </p:txBody>
      </p:sp>
      <p:sp>
        <p:nvSpPr>
          <p:cNvPr id="14" name="Rectangle 3">
            <a:extLst>
              <a:ext uri="{FF2B5EF4-FFF2-40B4-BE49-F238E27FC236}">
                <a16:creationId xmlns:a16="http://schemas.microsoft.com/office/drawing/2014/main" id="{BDE129D5-DBA2-5F49-A5DC-1D75F1B11523}"/>
              </a:ext>
            </a:extLst>
          </p:cNvPr>
          <p:cNvSpPr txBox="1">
            <a:spLocks noChangeArrowheads="1"/>
          </p:cNvSpPr>
          <p:nvPr/>
        </p:nvSpPr>
        <p:spPr bwMode="auto">
          <a:xfrm>
            <a:off x="4648200" y="4000500"/>
            <a:ext cx="4419600" cy="762000"/>
          </a:xfrm>
          <a:prstGeom prst="rect">
            <a:avLst/>
          </a:prstGeom>
          <a:noFill/>
          <a:ln>
            <a:noFill/>
          </a:ln>
          <a:effectLst>
            <a:outerShdw dist="107763"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defRPr/>
            </a:pPr>
            <a:r>
              <a:rPr lang="en-US" altLang="en-US" sz="4400" b="1">
                <a:solidFill>
                  <a:srgbClr val="FFFFFF"/>
                </a:solidFill>
                <a:effectLst>
                  <a:outerShdw blurRad="38100" dist="38100" dir="2700000" algn="tl">
                    <a:srgbClr val="808080"/>
                  </a:outerShdw>
                </a:effectLst>
                <a:latin typeface="Arial Rounded MT Bold" panose="020F0704030504030204" pitchFamily="34" charset="77"/>
              </a:rPr>
              <a:t>Patient</a:t>
            </a:r>
          </a:p>
        </p:txBody>
      </p:sp>
      <p:sp>
        <p:nvSpPr>
          <p:cNvPr id="15" name="Rectangle 3">
            <a:extLst>
              <a:ext uri="{FF2B5EF4-FFF2-40B4-BE49-F238E27FC236}">
                <a16:creationId xmlns:a16="http://schemas.microsoft.com/office/drawing/2014/main" id="{08015349-3413-9948-A2DF-B7AB58F35FE5}"/>
              </a:ext>
            </a:extLst>
          </p:cNvPr>
          <p:cNvSpPr txBox="1">
            <a:spLocks noChangeArrowheads="1"/>
          </p:cNvSpPr>
          <p:nvPr/>
        </p:nvSpPr>
        <p:spPr bwMode="auto">
          <a:xfrm>
            <a:off x="-76200" y="4933950"/>
            <a:ext cx="4419600" cy="762000"/>
          </a:xfrm>
          <a:prstGeom prst="rect">
            <a:avLst/>
          </a:prstGeom>
          <a:noFill/>
          <a:ln>
            <a:noFill/>
          </a:ln>
          <a:effectLst>
            <a:outerShdw dist="107763"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defRPr/>
            </a:pPr>
            <a:r>
              <a:rPr lang="en-US" altLang="en-US" sz="4400" b="1">
                <a:solidFill>
                  <a:srgbClr val="FFFFFF"/>
                </a:solidFill>
                <a:effectLst>
                  <a:outerShdw blurRad="38100" dist="38100" dir="2700000" algn="tl">
                    <a:srgbClr val="808080"/>
                  </a:outerShdw>
                </a:effectLst>
                <a:latin typeface="Arial Rounded MT Bold" panose="020F0704030504030204" pitchFamily="34" charset="77"/>
              </a:rPr>
              <a:t>Dishonesty</a:t>
            </a:r>
          </a:p>
        </p:txBody>
      </p:sp>
      <p:sp>
        <p:nvSpPr>
          <p:cNvPr id="16" name="Rectangle 3">
            <a:extLst>
              <a:ext uri="{FF2B5EF4-FFF2-40B4-BE49-F238E27FC236}">
                <a16:creationId xmlns:a16="http://schemas.microsoft.com/office/drawing/2014/main" id="{3C0B7E22-B2DD-CD4E-ABB1-E7831B474417}"/>
              </a:ext>
            </a:extLst>
          </p:cNvPr>
          <p:cNvSpPr txBox="1">
            <a:spLocks noChangeArrowheads="1"/>
          </p:cNvSpPr>
          <p:nvPr/>
        </p:nvSpPr>
        <p:spPr bwMode="auto">
          <a:xfrm>
            <a:off x="4648200" y="4933950"/>
            <a:ext cx="4419600" cy="762000"/>
          </a:xfrm>
          <a:prstGeom prst="rect">
            <a:avLst/>
          </a:prstGeom>
          <a:noFill/>
          <a:ln>
            <a:noFill/>
          </a:ln>
          <a:effectLst>
            <a:outerShdw dist="107763"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defRPr/>
            </a:pPr>
            <a:r>
              <a:rPr lang="en-US" altLang="en-US" sz="4400" b="1">
                <a:solidFill>
                  <a:srgbClr val="FFFFFF"/>
                </a:solidFill>
                <a:effectLst>
                  <a:outerShdw blurRad="38100" dist="38100" dir="2700000" algn="tl">
                    <a:srgbClr val="808080"/>
                  </a:outerShdw>
                </a:effectLst>
                <a:latin typeface="Arial Rounded MT Bold" panose="020F0704030504030204" pitchFamily="34" charset="77"/>
              </a:rPr>
              <a:t>Integrity</a:t>
            </a:r>
          </a:p>
        </p:txBody>
      </p:sp>
      <p:sp>
        <p:nvSpPr>
          <p:cNvPr id="17" name="Rectangle 3">
            <a:extLst>
              <a:ext uri="{FF2B5EF4-FFF2-40B4-BE49-F238E27FC236}">
                <a16:creationId xmlns:a16="http://schemas.microsoft.com/office/drawing/2014/main" id="{BA341C84-D36F-EF40-B27E-8E060253B43E}"/>
              </a:ext>
            </a:extLst>
          </p:cNvPr>
          <p:cNvSpPr txBox="1">
            <a:spLocks noChangeArrowheads="1"/>
          </p:cNvSpPr>
          <p:nvPr/>
        </p:nvSpPr>
        <p:spPr bwMode="auto">
          <a:xfrm>
            <a:off x="-76200" y="5867400"/>
            <a:ext cx="4419600" cy="762000"/>
          </a:xfrm>
          <a:prstGeom prst="rect">
            <a:avLst/>
          </a:prstGeom>
          <a:noFill/>
          <a:ln>
            <a:noFill/>
          </a:ln>
          <a:effectLst>
            <a:outerShdw dist="107763"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defRPr/>
            </a:pPr>
            <a:r>
              <a:rPr lang="en-US" altLang="en-US" sz="4400" b="1">
                <a:solidFill>
                  <a:srgbClr val="FFFFFF"/>
                </a:solidFill>
                <a:effectLst>
                  <a:outerShdw blurRad="38100" dist="38100" dir="2700000" algn="tl">
                    <a:srgbClr val="808080"/>
                  </a:outerShdw>
                </a:effectLst>
                <a:latin typeface="Arial Rounded MT Bold" panose="020F0704030504030204" pitchFamily="34" charset="77"/>
              </a:rPr>
              <a:t>Own benefit</a:t>
            </a:r>
          </a:p>
        </p:txBody>
      </p:sp>
      <p:sp>
        <p:nvSpPr>
          <p:cNvPr id="18" name="Rectangle 3">
            <a:extLst>
              <a:ext uri="{FF2B5EF4-FFF2-40B4-BE49-F238E27FC236}">
                <a16:creationId xmlns:a16="http://schemas.microsoft.com/office/drawing/2014/main" id="{9596385C-407A-F14A-8359-980E5519F29E}"/>
              </a:ext>
            </a:extLst>
          </p:cNvPr>
          <p:cNvSpPr txBox="1">
            <a:spLocks noChangeArrowheads="1"/>
          </p:cNvSpPr>
          <p:nvPr/>
        </p:nvSpPr>
        <p:spPr bwMode="auto">
          <a:xfrm>
            <a:off x="4648200" y="5867400"/>
            <a:ext cx="4419600" cy="762000"/>
          </a:xfrm>
          <a:prstGeom prst="rect">
            <a:avLst/>
          </a:prstGeom>
          <a:noFill/>
          <a:ln>
            <a:noFill/>
          </a:ln>
          <a:effectLst>
            <a:outerShdw dist="107763"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defRPr/>
            </a:pPr>
            <a:r>
              <a:rPr lang="en-US" altLang="en-US" sz="4400" b="1">
                <a:solidFill>
                  <a:srgbClr val="FFFFFF"/>
                </a:solidFill>
                <a:effectLst>
                  <a:outerShdw blurRad="38100" dist="38100" dir="2700000" algn="tl">
                    <a:srgbClr val="808080"/>
                  </a:outerShdw>
                </a:effectLst>
                <a:latin typeface="Arial Rounded MT Bold" panose="020F0704030504030204" pitchFamily="34" charset="77"/>
              </a:rPr>
              <a:t>Sacrificial</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P spid="14" grpId="0"/>
      <p:bldP spid="15" grpId="0"/>
      <p:bldP spid="16" grpId="0"/>
      <p:bldP spid="17" grpId="0"/>
      <p:bldP spid="18" grpId="0"/>
    </p:bldLst>
  </p:timing>
</p:sld>
</file>

<file path=ppt/slides/slide60.xml><?xml version="1.0" encoding="utf-8"?>
<p:sld xmlns:a="http://schemas.openxmlformats.org/drawingml/2006/main" xmlns:r="http://schemas.openxmlformats.org/officeDocument/2006/relationships" xmlns:p="http://schemas.openxmlformats.org/presentationml/2006/main">
  <p:cSld>
    <p:bg bwMode="auto">
      <p:bgPr>
        <a:solidFill>
          <a:srgbClr val="672B26"/>
        </a:solidFill>
        <a:effectLst/>
      </p:bgPr>
    </p:bg>
    <p:spTree>
      <p:nvGrpSpPr>
        <p:cNvPr id="1" name=""/>
        <p:cNvGrpSpPr/>
        <p:nvPr/>
      </p:nvGrpSpPr>
      <p:grpSpPr>
        <a:xfrm>
          <a:off x="0" y="0"/>
          <a:ext cx="0" cy="0"/>
          <a:chOff x="0" y="0"/>
          <a:chExt cx="0" cy="0"/>
        </a:xfrm>
      </p:grpSpPr>
      <p:sp>
        <p:nvSpPr>
          <p:cNvPr id="100353" name="AutoShape 1">
            <a:extLst>
              <a:ext uri="{FF2B5EF4-FFF2-40B4-BE49-F238E27FC236}">
                <a16:creationId xmlns:a16="http://schemas.microsoft.com/office/drawing/2014/main" id="{E29A8131-BBA7-EC49-86BC-2600C4FB8C3E}"/>
              </a:ext>
            </a:extLst>
          </p:cNvPr>
          <p:cNvSpPr>
            <a:spLocks/>
          </p:cNvSpPr>
          <p:nvPr/>
        </p:nvSpPr>
        <p:spPr bwMode="auto">
          <a:xfrm>
            <a:off x="6553200" y="6245225"/>
            <a:ext cx="2133600" cy="287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r" eaLnBrk="1">
              <a:defRPr/>
            </a:pPr>
            <a:fld id="{957AC10B-49BA-604F-8886-A0FB3F1D6E51}" type="slidenum">
              <a:rPr lang="en-US" altLang="en-US" sz="1400"/>
              <a:pPr algn="r" eaLnBrk="1">
                <a:defRPr/>
              </a:pPr>
              <a:t>60</a:t>
            </a:fld>
            <a:endParaRPr lang="en-US" altLang="en-US"/>
          </a:p>
        </p:txBody>
      </p:sp>
      <p:sp>
        <p:nvSpPr>
          <p:cNvPr id="100354" name="AutoShape 2">
            <a:extLst>
              <a:ext uri="{FF2B5EF4-FFF2-40B4-BE49-F238E27FC236}">
                <a16:creationId xmlns:a16="http://schemas.microsoft.com/office/drawing/2014/main" id="{24051EC1-5065-E54A-9F1E-BD2FCF3F9EC9}"/>
              </a:ext>
            </a:extLst>
          </p:cNvPr>
          <p:cNvSpPr>
            <a:spLocks/>
          </p:cNvSpPr>
          <p:nvPr/>
        </p:nvSpPr>
        <p:spPr bwMode="auto">
          <a:xfrm>
            <a:off x="7953375" y="0"/>
            <a:ext cx="1203325" cy="6858000"/>
          </a:xfrm>
          <a:custGeom>
            <a:avLst/>
            <a:gdLst>
              <a:gd name="T0" fmla="*/ 601663 w 21600"/>
              <a:gd name="T1" fmla="*/ 3429000 h 21600"/>
              <a:gd name="T2" fmla="*/ 601663 w 21600"/>
              <a:gd name="T3" fmla="*/ 3429000 h 21600"/>
              <a:gd name="T4" fmla="*/ 601663 w 21600"/>
              <a:gd name="T5" fmla="*/ 3429000 h 21600"/>
              <a:gd name="T6" fmla="*/ 601663 w 21600"/>
              <a:gd name="T7" fmla="*/ 342900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600" y="0"/>
                </a:lnTo>
                <a:lnTo>
                  <a:pt x="21600" y="21600"/>
                </a:lnTo>
                <a:lnTo>
                  <a:pt x="0" y="21600"/>
                </a:lnTo>
                <a:lnTo>
                  <a:pt x="0" y="0"/>
                </a:lnTo>
                <a:close/>
              </a:path>
            </a:pathLst>
          </a:custGeom>
          <a:gradFill rotWithShape="0">
            <a:gsLst>
              <a:gs pos="0">
                <a:srgbClr val="B49B6D"/>
              </a:gs>
              <a:gs pos="50000">
                <a:srgbClr val="D5B781"/>
              </a:gs>
              <a:gs pos="100000">
                <a:srgbClr val="B49B6D"/>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eaLnBrk="1">
              <a:defRPr/>
            </a:pPr>
            <a:endParaRPr lang="en-GB" sz="2400">
              <a:solidFill>
                <a:srgbClr val="000000"/>
              </a:solidFill>
              <a:ea typeface="MS PGothic" pitchFamily="34" charset="-128"/>
              <a:sym typeface="Arial" pitchFamily="34" charset="0"/>
            </a:endParaRPr>
          </a:p>
        </p:txBody>
      </p:sp>
      <p:sp>
        <p:nvSpPr>
          <p:cNvPr id="100355" name="AutoShape 3">
            <a:extLst>
              <a:ext uri="{FF2B5EF4-FFF2-40B4-BE49-F238E27FC236}">
                <a16:creationId xmlns:a16="http://schemas.microsoft.com/office/drawing/2014/main" id="{8367096F-BAAA-8647-8E7C-B3DAF6F7FFE9}"/>
              </a:ext>
            </a:extLst>
          </p:cNvPr>
          <p:cNvSpPr>
            <a:spLocks/>
          </p:cNvSpPr>
          <p:nvPr/>
        </p:nvSpPr>
        <p:spPr bwMode="auto">
          <a:xfrm>
            <a:off x="7883525" y="1588"/>
            <a:ext cx="527050" cy="3333750"/>
          </a:xfrm>
          <a:custGeom>
            <a:avLst/>
            <a:gdLst>
              <a:gd name="T0" fmla="*/ 263512 w 19809"/>
              <a:gd name="T1" fmla="*/ 1666875 h 21482"/>
              <a:gd name="T2" fmla="*/ 263512 w 19809"/>
              <a:gd name="T3" fmla="*/ 1666875 h 21482"/>
              <a:gd name="T4" fmla="*/ 263512 w 19809"/>
              <a:gd name="T5" fmla="*/ 1666875 h 21482"/>
              <a:gd name="T6" fmla="*/ 263512 w 19809"/>
              <a:gd name="T7" fmla="*/ 1666875 h 2148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809" h="21482">
                <a:moveTo>
                  <a:pt x="0" y="21415"/>
                </a:moveTo>
                <a:cubicBezTo>
                  <a:pt x="3213" y="21600"/>
                  <a:pt x="2439" y="21446"/>
                  <a:pt x="3927" y="20372"/>
                </a:cubicBezTo>
                <a:cubicBezTo>
                  <a:pt x="5414" y="19298"/>
                  <a:pt x="7259" y="17212"/>
                  <a:pt x="8925" y="14972"/>
                </a:cubicBezTo>
                <a:cubicBezTo>
                  <a:pt x="10591" y="12732"/>
                  <a:pt x="12198" y="9429"/>
                  <a:pt x="13923" y="6934"/>
                </a:cubicBezTo>
                <a:cubicBezTo>
                  <a:pt x="15649" y="4438"/>
                  <a:pt x="21599" y="1155"/>
                  <a:pt x="19279" y="0"/>
                </a:cubicBezTo>
                <a:lnTo>
                  <a:pt x="0" y="0"/>
                </a:lnTo>
                <a:cubicBezTo>
                  <a:pt x="0" y="0"/>
                  <a:pt x="0" y="21415"/>
                  <a:pt x="0" y="21415"/>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eaLnBrk="1">
              <a:defRPr/>
            </a:pPr>
            <a:endParaRPr lang="en-GB" sz="2400">
              <a:solidFill>
                <a:srgbClr val="000000"/>
              </a:solidFill>
              <a:ea typeface="MS PGothic" pitchFamily="34" charset="-128"/>
              <a:sym typeface="Arial" pitchFamily="34" charset="0"/>
            </a:endParaRPr>
          </a:p>
        </p:txBody>
      </p:sp>
      <p:grpSp>
        <p:nvGrpSpPr>
          <p:cNvPr id="359429" name="Group 4">
            <a:extLst>
              <a:ext uri="{FF2B5EF4-FFF2-40B4-BE49-F238E27FC236}">
                <a16:creationId xmlns:a16="http://schemas.microsoft.com/office/drawing/2014/main" id="{EA2423A4-C1CA-8E4A-B78D-AA431B2FC43A}"/>
              </a:ext>
            </a:extLst>
          </p:cNvPr>
          <p:cNvGrpSpPr>
            <a:grpSpLocks/>
          </p:cNvGrpSpPr>
          <p:nvPr/>
        </p:nvGrpSpPr>
        <p:grpSpPr bwMode="auto">
          <a:xfrm>
            <a:off x="7848600" y="-12700"/>
            <a:ext cx="1295400" cy="6321425"/>
            <a:chOff x="0" y="0"/>
            <a:chExt cx="1295400" cy="6324570"/>
          </a:xfrm>
        </p:grpSpPr>
        <p:grpSp>
          <p:nvGrpSpPr>
            <p:cNvPr id="359438" name="Group 5">
              <a:extLst>
                <a:ext uri="{FF2B5EF4-FFF2-40B4-BE49-F238E27FC236}">
                  <a16:creationId xmlns:a16="http://schemas.microsoft.com/office/drawing/2014/main" id="{0C5FBA4A-B9FF-FE48-83B7-E72C28E88415}"/>
                </a:ext>
              </a:extLst>
            </p:cNvPr>
            <p:cNvGrpSpPr>
              <a:grpSpLocks/>
            </p:cNvGrpSpPr>
            <p:nvPr/>
          </p:nvGrpSpPr>
          <p:grpSpPr bwMode="auto">
            <a:xfrm>
              <a:off x="533400" y="0"/>
              <a:ext cx="762000" cy="2285970"/>
              <a:chOff x="0" y="0"/>
              <a:chExt cx="762000" cy="2285970"/>
            </a:xfrm>
          </p:grpSpPr>
          <p:grpSp>
            <p:nvGrpSpPr>
              <p:cNvPr id="359459" name="Group 6">
                <a:extLst>
                  <a:ext uri="{FF2B5EF4-FFF2-40B4-BE49-F238E27FC236}">
                    <a16:creationId xmlns:a16="http://schemas.microsoft.com/office/drawing/2014/main" id="{E85DE663-B7B4-6E40-BEAF-30B3915DB754}"/>
                  </a:ext>
                </a:extLst>
              </p:cNvPr>
              <p:cNvGrpSpPr>
                <a:grpSpLocks/>
              </p:cNvGrpSpPr>
              <p:nvPr/>
            </p:nvGrpSpPr>
            <p:grpSpPr bwMode="auto">
              <a:xfrm>
                <a:off x="320809" y="0"/>
                <a:ext cx="280618" cy="283520"/>
                <a:chOff x="0" y="0"/>
                <a:chExt cx="280617" cy="283520"/>
              </a:xfrm>
            </p:grpSpPr>
            <p:grpSp>
              <p:nvGrpSpPr>
                <p:cNvPr id="359468" name="Group 7">
                  <a:extLst>
                    <a:ext uri="{FF2B5EF4-FFF2-40B4-BE49-F238E27FC236}">
                      <a16:creationId xmlns:a16="http://schemas.microsoft.com/office/drawing/2014/main" id="{A7BE45BA-3DD0-ED41-AA2C-D509FFEEF174}"/>
                    </a:ext>
                  </a:extLst>
                </p:cNvPr>
                <p:cNvGrpSpPr>
                  <a:grpSpLocks/>
                </p:cNvGrpSpPr>
                <p:nvPr/>
              </p:nvGrpSpPr>
              <p:grpSpPr bwMode="auto">
                <a:xfrm>
                  <a:off x="0" y="0"/>
                  <a:ext cx="280617" cy="283520"/>
                  <a:chOff x="0" y="-1"/>
                  <a:chExt cx="280617" cy="283521"/>
                </a:xfrm>
              </p:grpSpPr>
              <p:sp>
                <p:nvSpPr>
                  <p:cNvPr id="100360" name="AutoShape 8">
                    <a:extLst>
                      <a:ext uri="{FF2B5EF4-FFF2-40B4-BE49-F238E27FC236}">
                        <a16:creationId xmlns:a16="http://schemas.microsoft.com/office/drawing/2014/main" id="{E574801F-7BCE-DF40-9951-503026740E3A}"/>
                      </a:ext>
                    </a:extLst>
                  </p:cNvPr>
                  <p:cNvSpPr>
                    <a:spLocks/>
                  </p:cNvSpPr>
                  <p:nvPr/>
                </p:nvSpPr>
                <p:spPr bwMode="auto">
                  <a:xfrm rot="-5400000">
                    <a:off x="41090" y="-39637"/>
                    <a:ext cx="200125" cy="279399"/>
                  </a:xfrm>
                  <a:custGeom>
                    <a:avLst/>
                    <a:gdLst>
                      <a:gd name="T0" fmla="*/ 100705 w 21583"/>
                      <a:gd name="T1" fmla="*/ 139763 h 21553"/>
                      <a:gd name="T2" fmla="*/ 100705 w 21583"/>
                      <a:gd name="T3" fmla="*/ 139763 h 21553"/>
                      <a:gd name="T4" fmla="*/ 100705 w 21583"/>
                      <a:gd name="T5" fmla="*/ 139763 h 21553"/>
                      <a:gd name="T6" fmla="*/ 100705 w 21583"/>
                      <a:gd name="T7" fmla="*/ 139763 h 2155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583" h="21553">
                        <a:moveTo>
                          <a:pt x="5369" y="3067"/>
                        </a:moveTo>
                        <a:cubicBezTo>
                          <a:pt x="5545" y="2805"/>
                          <a:pt x="5703" y="2527"/>
                          <a:pt x="5896" y="2358"/>
                        </a:cubicBezTo>
                        <a:cubicBezTo>
                          <a:pt x="6089" y="2190"/>
                          <a:pt x="6299" y="2291"/>
                          <a:pt x="6527" y="2055"/>
                        </a:cubicBezTo>
                        <a:cubicBezTo>
                          <a:pt x="6756" y="1818"/>
                          <a:pt x="7001" y="1211"/>
                          <a:pt x="7264" y="941"/>
                        </a:cubicBezTo>
                        <a:cubicBezTo>
                          <a:pt x="7528" y="671"/>
                          <a:pt x="7615" y="586"/>
                          <a:pt x="8107" y="435"/>
                        </a:cubicBezTo>
                        <a:cubicBezTo>
                          <a:pt x="8598" y="283"/>
                          <a:pt x="9388" y="89"/>
                          <a:pt x="10212" y="30"/>
                        </a:cubicBezTo>
                        <a:cubicBezTo>
                          <a:pt x="11037" y="-29"/>
                          <a:pt x="12142" y="4"/>
                          <a:pt x="13055" y="80"/>
                        </a:cubicBezTo>
                        <a:cubicBezTo>
                          <a:pt x="13967" y="156"/>
                          <a:pt x="14932" y="257"/>
                          <a:pt x="15687" y="485"/>
                        </a:cubicBezTo>
                        <a:cubicBezTo>
                          <a:pt x="16441" y="713"/>
                          <a:pt x="17126" y="1042"/>
                          <a:pt x="17582" y="1447"/>
                        </a:cubicBezTo>
                        <a:cubicBezTo>
                          <a:pt x="18038" y="1852"/>
                          <a:pt x="18301" y="2392"/>
                          <a:pt x="18424" y="2915"/>
                        </a:cubicBezTo>
                        <a:cubicBezTo>
                          <a:pt x="18547" y="3438"/>
                          <a:pt x="18529" y="3995"/>
                          <a:pt x="18319" y="4586"/>
                        </a:cubicBezTo>
                        <a:cubicBezTo>
                          <a:pt x="18108" y="5176"/>
                          <a:pt x="17441" y="5978"/>
                          <a:pt x="17161" y="6459"/>
                        </a:cubicBezTo>
                        <a:cubicBezTo>
                          <a:pt x="16880" y="6940"/>
                          <a:pt x="16740" y="7227"/>
                          <a:pt x="16634" y="7471"/>
                        </a:cubicBezTo>
                        <a:cubicBezTo>
                          <a:pt x="16529" y="7716"/>
                          <a:pt x="16406" y="7775"/>
                          <a:pt x="16529" y="7927"/>
                        </a:cubicBezTo>
                        <a:cubicBezTo>
                          <a:pt x="16652" y="8079"/>
                          <a:pt x="16898" y="8197"/>
                          <a:pt x="17371" y="8383"/>
                        </a:cubicBezTo>
                        <a:cubicBezTo>
                          <a:pt x="17845" y="8568"/>
                          <a:pt x="18740" y="8686"/>
                          <a:pt x="19372" y="9041"/>
                        </a:cubicBezTo>
                        <a:cubicBezTo>
                          <a:pt x="20003" y="9395"/>
                          <a:pt x="20793" y="9876"/>
                          <a:pt x="21161" y="10509"/>
                        </a:cubicBezTo>
                        <a:cubicBezTo>
                          <a:pt x="21530" y="11142"/>
                          <a:pt x="21583" y="12129"/>
                          <a:pt x="21583" y="12838"/>
                        </a:cubicBezTo>
                        <a:cubicBezTo>
                          <a:pt x="21583" y="13546"/>
                          <a:pt x="21477" y="14137"/>
                          <a:pt x="21161" y="14761"/>
                        </a:cubicBezTo>
                        <a:cubicBezTo>
                          <a:pt x="20846" y="15386"/>
                          <a:pt x="20214" y="16145"/>
                          <a:pt x="19687" y="16584"/>
                        </a:cubicBezTo>
                        <a:cubicBezTo>
                          <a:pt x="19161" y="17023"/>
                          <a:pt x="18635" y="17242"/>
                          <a:pt x="18003" y="17394"/>
                        </a:cubicBezTo>
                        <a:cubicBezTo>
                          <a:pt x="17371" y="17546"/>
                          <a:pt x="16669" y="17512"/>
                          <a:pt x="15897" y="17495"/>
                        </a:cubicBezTo>
                        <a:cubicBezTo>
                          <a:pt x="15125" y="17478"/>
                          <a:pt x="13915" y="17318"/>
                          <a:pt x="13371" y="17293"/>
                        </a:cubicBezTo>
                        <a:cubicBezTo>
                          <a:pt x="12827" y="17267"/>
                          <a:pt x="12844" y="17267"/>
                          <a:pt x="12634" y="17343"/>
                        </a:cubicBezTo>
                        <a:cubicBezTo>
                          <a:pt x="12423" y="17419"/>
                          <a:pt x="12300" y="17478"/>
                          <a:pt x="12107" y="17748"/>
                        </a:cubicBezTo>
                        <a:cubicBezTo>
                          <a:pt x="11914" y="18018"/>
                          <a:pt x="11651" y="18575"/>
                          <a:pt x="11476" y="18963"/>
                        </a:cubicBezTo>
                        <a:cubicBezTo>
                          <a:pt x="11300" y="19351"/>
                          <a:pt x="11423" y="19689"/>
                          <a:pt x="11054" y="20077"/>
                        </a:cubicBezTo>
                        <a:cubicBezTo>
                          <a:pt x="10686" y="20465"/>
                          <a:pt x="10054" y="21047"/>
                          <a:pt x="9265" y="21292"/>
                        </a:cubicBezTo>
                        <a:cubicBezTo>
                          <a:pt x="8475" y="21537"/>
                          <a:pt x="7247" y="21571"/>
                          <a:pt x="6317" y="21545"/>
                        </a:cubicBezTo>
                        <a:cubicBezTo>
                          <a:pt x="5387" y="21520"/>
                          <a:pt x="4474" y="21376"/>
                          <a:pt x="3685" y="21140"/>
                        </a:cubicBezTo>
                        <a:cubicBezTo>
                          <a:pt x="2895" y="20904"/>
                          <a:pt x="2106" y="20524"/>
                          <a:pt x="1579" y="20128"/>
                        </a:cubicBezTo>
                        <a:cubicBezTo>
                          <a:pt x="1053" y="19731"/>
                          <a:pt x="790" y="19166"/>
                          <a:pt x="526" y="18761"/>
                        </a:cubicBezTo>
                        <a:cubicBezTo>
                          <a:pt x="263" y="18356"/>
                          <a:pt x="18" y="18060"/>
                          <a:pt x="0" y="17698"/>
                        </a:cubicBezTo>
                        <a:cubicBezTo>
                          <a:pt x="-17" y="17335"/>
                          <a:pt x="211" y="16997"/>
                          <a:pt x="421" y="16584"/>
                        </a:cubicBezTo>
                        <a:cubicBezTo>
                          <a:pt x="632" y="16171"/>
                          <a:pt x="912" y="15664"/>
                          <a:pt x="1263" y="15217"/>
                        </a:cubicBezTo>
                        <a:cubicBezTo>
                          <a:pt x="1614" y="14770"/>
                          <a:pt x="2123" y="14297"/>
                          <a:pt x="2527" y="13901"/>
                        </a:cubicBezTo>
                        <a:cubicBezTo>
                          <a:pt x="2930" y="13504"/>
                          <a:pt x="3351" y="13032"/>
                          <a:pt x="3685" y="12838"/>
                        </a:cubicBezTo>
                        <a:cubicBezTo>
                          <a:pt x="4018" y="12644"/>
                          <a:pt x="4352" y="12644"/>
                          <a:pt x="4527" y="12736"/>
                        </a:cubicBezTo>
                        <a:cubicBezTo>
                          <a:pt x="4703" y="12829"/>
                          <a:pt x="4860" y="13091"/>
                          <a:pt x="4738" y="13395"/>
                        </a:cubicBezTo>
                        <a:cubicBezTo>
                          <a:pt x="4615" y="13698"/>
                          <a:pt x="4229" y="14162"/>
                          <a:pt x="3790" y="14559"/>
                        </a:cubicBezTo>
                        <a:cubicBezTo>
                          <a:pt x="3351" y="14956"/>
                          <a:pt x="2527" y="15360"/>
                          <a:pt x="2106" y="15774"/>
                        </a:cubicBezTo>
                        <a:cubicBezTo>
                          <a:pt x="1685" y="16187"/>
                          <a:pt x="1316" y="16592"/>
                          <a:pt x="1263" y="17040"/>
                        </a:cubicBezTo>
                        <a:cubicBezTo>
                          <a:pt x="1211" y="17487"/>
                          <a:pt x="1509" y="18035"/>
                          <a:pt x="1790" y="18457"/>
                        </a:cubicBezTo>
                        <a:cubicBezTo>
                          <a:pt x="2071" y="18879"/>
                          <a:pt x="2439" y="19250"/>
                          <a:pt x="2948" y="19571"/>
                        </a:cubicBezTo>
                        <a:cubicBezTo>
                          <a:pt x="3457" y="19891"/>
                          <a:pt x="4053" y="20229"/>
                          <a:pt x="4843" y="20381"/>
                        </a:cubicBezTo>
                        <a:cubicBezTo>
                          <a:pt x="5633" y="20533"/>
                          <a:pt x="6913" y="20558"/>
                          <a:pt x="7686" y="20482"/>
                        </a:cubicBezTo>
                        <a:cubicBezTo>
                          <a:pt x="8458" y="20406"/>
                          <a:pt x="9019" y="20212"/>
                          <a:pt x="9475" y="19925"/>
                        </a:cubicBezTo>
                        <a:cubicBezTo>
                          <a:pt x="9931" y="19638"/>
                          <a:pt x="10212" y="19208"/>
                          <a:pt x="10423" y="18761"/>
                        </a:cubicBezTo>
                        <a:cubicBezTo>
                          <a:pt x="10633" y="18314"/>
                          <a:pt x="10791" y="17833"/>
                          <a:pt x="10739" y="17242"/>
                        </a:cubicBezTo>
                        <a:cubicBezTo>
                          <a:pt x="10686" y="16651"/>
                          <a:pt x="10318" y="15757"/>
                          <a:pt x="10107" y="15217"/>
                        </a:cubicBezTo>
                        <a:cubicBezTo>
                          <a:pt x="9896" y="14677"/>
                          <a:pt x="9721" y="14390"/>
                          <a:pt x="9475" y="14002"/>
                        </a:cubicBezTo>
                        <a:cubicBezTo>
                          <a:pt x="9230" y="13614"/>
                          <a:pt x="8791" y="13141"/>
                          <a:pt x="8633" y="12888"/>
                        </a:cubicBezTo>
                        <a:cubicBezTo>
                          <a:pt x="8475" y="12635"/>
                          <a:pt x="8405" y="12585"/>
                          <a:pt x="8528" y="12483"/>
                        </a:cubicBezTo>
                        <a:cubicBezTo>
                          <a:pt x="8651" y="12382"/>
                          <a:pt x="9089" y="12247"/>
                          <a:pt x="9370" y="12281"/>
                        </a:cubicBezTo>
                        <a:cubicBezTo>
                          <a:pt x="9651" y="12315"/>
                          <a:pt x="9949" y="12441"/>
                          <a:pt x="10212" y="12686"/>
                        </a:cubicBezTo>
                        <a:cubicBezTo>
                          <a:pt x="10475" y="12931"/>
                          <a:pt x="10686" y="13327"/>
                          <a:pt x="10949" y="13749"/>
                        </a:cubicBezTo>
                        <a:cubicBezTo>
                          <a:pt x="11212" y="14171"/>
                          <a:pt x="11511" y="14795"/>
                          <a:pt x="11791" y="15217"/>
                        </a:cubicBezTo>
                        <a:cubicBezTo>
                          <a:pt x="12072" y="15639"/>
                          <a:pt x="12213" y="16044"/>
                          <a:pt x="12634" y="16280"/>
                        </a:cubicBezTo>
                        <a:cubicBezTo>
                          <a:pt x="13055" y="16516"/>
                          <a:pt x="13599" y="16592"/>
                          <a:pt x="14318" y="16635"/>
                        </a:cubicBezTo>
                        <a:cubicBezTo>
                          <a:pt x="15038" y="16677"/>
                          <a:pt x="16231" y="16677"/>
                          <a:pt x="16950" y="16533"/>
                        </a:cubicBezTo>
                        <a:cubicBezTo>
                          <a:pt x="17670" y="16390"/>
                          <a:pt x="18143" y="16162"/>
                          <a:pt x="18635" y="15774"/>
                        </a:cubicBezTo>
                        <a:cubicBezTo>
                          <a:pt x="19126" y="15386"/>
                          <a:pt x="19670" y="14829"/>
                          <a:pt x="19898" y="14205"/>
                        </a:cubicBezTo>
                        <a:cubicBezTo>
                          <a:pt x="20126" y="13580"/>
                          <a:pt x="20056" y="12610"/>
                          <a:pt x="20003" y="12028"/>
                        </a:cubicBezTo>
                        <a:cubicBezTo>
                          <a:pt x="19951" y="11445"/>
                          <a:pt x="19986" y="11150"/>
                          <a:pt x="19582" y="10711"/>
                        </a:cubicBezTo>
                        <a:cubicBezTo>
                          <a:pt x="19179" y="10273"/>
                          <a:pt x="18266" y="9699"/>
                          <a:pt x="17582" y="9395"/>
                        </a:cubicBezTo>
                        <a:cubicBezTo>
                          <a:pt x="16898" y="9091"/>
                          <a:pt x="16108" y="8948"/>
                          <a:pt x="15476" y="8889"/>
                        </a:cubicBezTo>
                        <a:cubicBezTo>
                          <a:pt x="14845" y="8830"/>
                          <a:pt x="14388" y="8940"/>
                          <a:pt x="13792" y="9041"/>
                        </a:cubicBezTo>
                        <a:cubicBezTo>
                          <a:pt x="13195" y="9142"/>
                          <a:pt x="12370" y="9395"/>
                          <a:pt x="11897" y="9496"/>
                        </a:cubicBezTo>
                        <a:cubicBezTo>
                          <a:pt x="11423" y="9598"/>
                          <a:pt x="11247" y="9665"/>
                          <a:pt x="10949" y="9648"/>
                        </a:cubicBezTo>
                        <a:cubicBezTo>
                          <a:pt x="10651" y="9631"/>
                          <a:pt x="10230" y="9505"/>
                          <a:pt x="10107" y="9395"/>
                        </a:cubicBezTo>
                        <a:cubicBezTo>
                          <a:pt x="9984" y="9285"/>
                          <a:pt x="10089" y="9108"/>
                          <a:pt x="10212" y="8990"/>
                        </a:cubicBezTo>
                        <a:cubicBezTo>
                          <a:pt x="10335" y="8872"/>
                          <a:pt x="10493" y="8771"/>
                          <a:pt x="10844" y="8686"/>
                        </a:cubicBezTo>
                        <a:cubicBezTo>
                          <a:pt x="11195" y="8602"/>
                          <a:pt x="11756" y="8619"/>
                          <a:pt x="12318" y="8484"/>
                        </a:cubicBezTo>
                        <a:cubicBezTo>
                          <a:pt x="12879" y="8349"/>
                          <a:pt x="13669" y="8113"/>
                          <a:pt x="14213" y="7876"/>
                        </a:cubicBezTo>
                        <a:cubicBezTo>
                          <a:pt x="14757" y="7640"/>
                          <a:pt x="15178" y="7522"/>
                          <a:pt x="15582" y="7066"/>
                        </a:cubicBezTo>
                        <a:cubicBezTo>
                          <a:pt x="15985" y="6611"/>
                          <a:pt x="16459" y="5843"/>
                          <a:pt x="16634" y="5143"/>
                        </a:cubicBezTo>
                        <a:cubicBezTo>
                          <a:pt x="16810" y="4442"/>
                          <a:pt x="16827" y="3480"/>
                          <a:pt x="16634" y="2865"/>
                        </a:cubicBezTo>
                        <a:cubicBezTo>
                          <a:pt x="16441" y="2249"/>
                          <a:pt x="16020" y="1785"/>
                          <a:pt x="15476" y="1447"/>
                        </a:cubicBezTo>
                        <a:cubicBezTo>
                          <a:pt x="14932" y="1110"/>
                          <a:pt x="14143" y="941"/>
                          <a:pt x="13371" y="840"/>
                        </a:cubicBezTo>
                        <a:cubicBezTo>
                          <a:pt x="12599" y="738"/>
                          <a:pt x="11651" y="730"/>
                          <a:pt x="10844" y="840"/>
                        </a:cubicBezTo>
                        <a:cubicBezTo>
                          <a:pt x="10037" y="949"/>
                          <a:pt x="9195" y="1143"/>
                          <a:pt x="8528" y="1498"/>
                        </a:cubicBezTo>
                        <a:cubicBezTo>
                          <a:pt x="7861" y="1852"/>
                          <a:pt x="7212" y="2510"/>
                          <a:pt x="6843" y="2966"/>
                        </a:cubicBezTo>
                        <a:cubicBezTo>
                          <a:pt x="6475" y="3421"/>
                          <a:pt x="6282" y="3658"/>
                          <a:pt x="6317" y="4231"/>
                        </a:cubicBezTo>
                        <a:cubicBezTo>
                          <a:pt x="6352" y="4805"/>
                          <a:pt x="6984" y="5801"/>
                          <a:pt x="7054" y="6408"/>
                        </a:cubicBezTo>
                        <a:cubicBezTo>
                          <a:pt x="7124" y="7016"/>
                          <a:pt x="6913" y="7615"/>
                          <a:pt x="6738" y="7876"/>
                        </a:cubicBezTo>
                        <a:cubicBezTo>
                          <a:pt x="6563" y="8138"/>
                          <a:pt x="6229" y="8045"/>
                          <a:pt x="6001" y="7978"/>
                        </a:cubicBezTo>
                        <a:cubicBezTo>
                          <a:pt x="5773" y="7910"/>
                          <a:pt x="5527" y="7843"/>
                          <a:pt x="5369" y="7471"/>
                        </a:cubicBezTo>
                        <a:cubicBezTo>
                          <a:pt x="5211" y="7100"/>
                          <a:pt x="5141" y="6341"/>
                          <a:pt x="5053" y="5750"/>
                        </a:cubicBezTo>
                        <a:cubicBezTo>
                          <a:pt x="4966" y="5160"/>
                          <a:pt x="4773" y="4383"/>
                          <a:pt x="4843" y="3928"/>
                        </a:cubicBezTo>
                        <a:cubicBezTo>
                          <a:pt x="4913" y="3472"/>
                          <a:pt x="5194" y="3329"/>
                          <a:pt x="5369" y="3067"/>
                        </a:cubicBezTo>
                        <a:close/>
                      </a:path>
                    </a:pathLst>
                  </a:custGeom>
                  <a:solidFill>
                    <a:srgbClr val="E7D6B7"/>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eaLnBrk="1">
                      <a:defRPr/>
                    </a:pPr>
                    <a:endParaRPr lang="en-GB" sz="2400">
                      <a:solidFill>
                        <a:srgbClr val="000000"/>
                      </a:solidFill>
                      <a:ea typeface="MS PGothic" pitchFamily="34" charset="-128"/>
                      <a:sym typeface="Arial" pitchFamily="34" charset="0"/>
                    </a:endParaRPr>
                  </a:p>
                </p:txBody>
              </p:sp>
              <p:sp>
                <p:nvSpPr>
                  <p:cNvPr id="100361" name="AutoShape 9">
                    <a:extLst>
                      <a:ext uri="{FF2B5EF4-FFF2-40B4-BE49-F238E27FC236}">
                        <a16:creationId xmlns:a16="http://schemas.microsoft.com/office/drawing/2014/main" id="{F873A38A-BB8A-5942-9263-DF85186E41E0}"/>
                      </a:ext>
                    </a:extLst>
                  </p:cNvPr>
                  <p:cNvSpPr>
                    <a:spLocks/>
                  </p:cNvSpPr>
                  <p:nvPr/>
                </p:nvSpPr>
                <p:spPr bwMode="auto">
                  <a:xfrm rot="-5400000">
                    <a:off x="42694" y="100118"/>
                    <a:ext cx="139770" cy="225424"/>
                  </a:xfrm>
                  <a:custGeom>
                    <a:avLst/>
                    <a:gdLst>
                      <a:gd name="T0" fmla="*/ 70219 w 21468"/>
                      <a:gd name="T1" fmla="*/ 112522 h 21533"/>
                      <a:gd name="T2" fmla="*/ 70219 w 21468"/>
                      <a:gd name="T3" fmla="*/ 112522 h 21533"/>
                      <a:gd name="T4" fmla="*/ 70219 w 21468"/>
                      <a:gd name="T5" fmla="*/ 112522 h 21533"/>
                      <a:gd name="T6" fmla="*/ 70219 w 21468"/>
                      <a:gd name="T7" fmla="*/ 112522 h 2153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468" h="21533">
                        <a:moveTo>
                          <a:pt x="19518" y="5509"/>
                        </a:moveTo>
                        <a:cubicBezTo>
                          <a:pt x="19468" y="5103"/>
                          <a:pt x="19493" y="4195"/>
                          <a:pt x="19817" y="3632"/>
                        </a:cubicBezTo>
                        <a:cubicBezTo>
                          <a:pt x="20142" y="3069"/>
                          <a:pt x="21416" y="2359"/>
                          <a:pt x="21466" y="2130"/>
                        </a:cubicBezTo>
                        <a:cubicBezTo>
                          <a:pt x="21515" y="1901"/>
                          <a:pt x="20592" y="2234"/>
                          <a:pt x="20117" y="2255"/>
                        </a:cubicBezTo>
                        <a:cubicBezTo>
                          <a:pt x="19643" y="2276"/>
                          <a:pt x="19143" y="2432"/>
                          <a:pt x="18619" y="2255"/>
                        </a:cubicBezTo>
                        <a:cubicBezTo>
                          <a:pt x="18094" y="2078"/>
                          <a:pt x="17545" y="1515"/>
                          <a:pt x="16971" y="1191"/>
                        </a:cubicBezTo>
                        <a:cubicBezTo>
                          <a:pt x="16396" y="868"/>
                          <a:pt x="15897" y="513"/>
                          <a:pt x="15173" y="315"/>
                        </a:cubicBezTo>
                        <a:cubicBezTo>
                          <a:pt x="14449" y="117"/>
                          <a:pt x="13475" y="23"/>
                          <a:pt x="12626" y="2"/>
                        </a:cubicBezTo>
                        <a:cubicBezTo>
                          <a:pt x="11777" y="-18"/>
                          <a:pt x="11028" y="65"/>
                          <a:pt x="10079" y="190"/>
                        </a:cubicBezTo>
                        <a:cubicBezTo>
                          <a:pt x="9130" y="315"/>
                          <a:pt x="7906" y="430"/>
                          <a:pt x="6932" y="753"/>
                        </a:cubicBezTo>
                        <a:cubicBezTo>
                          <a:pt x="5959" y="1077"/>
                          <a:pt x="4910" y="1556"/>
                          <a:pt x="4236" y="2130"/>
                        </a:cubicBezTo>
                        <a:cubicBezTo>
                          <a:pt x="3561" y="2704"/>
                          <a:pt x="3062" y="3528"/>
                          <a:pt x="2887" y="4195"/>
                        </a:cubicBezTo>
                        <a:cubicBezTo>
                          <a:pt x="2712" y="4863"/>
                          <a:pt x="2962" y="5478"/>
                          <a:pt x="3187" y="6135"/>
                        </a:cubicBezTo>
                        <a:cubicBezTo>
                          <a:pt x="3411" y="6792"/>
                          <a:pt x="3961" y="7627"/>
                          <a:pt x="4236" y="8138"/>
                        </a:cubicBezTo>
                        <a:cubicBezTo>
                          <a:pt x="4510" y="8649"/>
                          <a:pt x="4860" y="8847"/>
                          <a:pt x="4835" y="9201"/>
                        </a:cubicBezTo>
                        <a:cubicBezTo>
                          <a:pt x="4810" y="9556"/>
                          <a:pt x="4635" y="9848"/>
                          <a:pt x="4086" y="10265"/>
                        </a:cubicBezTo>
                        <a:cubicBezTo>
                          <a:pt x="3536" y="10682"/>
                          <a:pt x="2163" y="11162"/>
                          <a:pt x="1539" y="11705"/>
                        </a:cubicBezTo>
                        <a:cubicBezTo>
                          <a:pt x="914" y="12247"/>
                          <a:pt x="590" y="12779"/>
                          <a:pt x="340" y="13519"/>
                        </a:cubicBezTo>
                        <a:cubicBezTo>
                          <a:pt x="90" y="14260"/>
                          <a:pt x="-84" y="15365"/>
                          <a:pt x="40" y="16148"/>
                        </a:cubicBezTo>
                        <a:cubicBezTo>
                          <a:pt x="165" y="16930"/>
                          <a:pt x="565" y="17608"/>
                          <a:pt x="1089" y="18213"/>
                        </a:cubicBezTo>
                        <a:cubicBezTo>
                          <a:pt x="1614" y="18818"/>
                          <a:pt x="2138" y="19360"/>
                          <a:pt x="3187" y="19777"/>
                        </a:cubicBezTo>
                        <a:cubicBezTo>
                          <a:pt x="4236" y="20194"/>
                          <a:pt x="6158" y="20570"/>
                          <a:pt x="7382" y="20716"/>
                        </a:cubicBezTo>
                        <a:cubicBezTo>
                          <a:pt x="8605" y="20862"/>
                          <a:pt x="9829" y="20643"/>
                          <a:pt x="10528" y="20653"/>
                        </a:cubicBezTo>
                        <a:cubicBezTo>
                          <a:pt x="11227" y="20664"/>
                          <a:pt x="11277" y="20632"/>
                          <a:pt x="11577" y="20778"/>
                        </a:cubicBezTo>
                        <a:cubicBezTo>
                          <a:pt x="11877" y="20924"/>
                          <a:pt x="12201" y="21582"/>
                          <a:pt x="12326" y="21529"/>
                        </a:cubicBezTo>
                        <a:cubicBezTo>
                          <a:pt x="12451" y="21477"/>
                          <a:pt x="12076" y="20966"/>
                          <a:pt x="12326" y="20466"/>
                        </a:cubicBezTo>
                        <a:cubicBezTo>
                          <a:pt x="12576" y="19965"/>
                          <a:pt x="13325" y="19058"/>
                          <a:pt x="13824" y="18526"/>
                        </a:cubicBezTo>
                        <a:cubicBezTo>
                          <a:pt x="14324" y="17994"/>
                          <a:pt x="15223" y="17410"/>
                          <a:pt x="15323" y="17274"/>
                        </a:cubicBezTo>
                        <a:cubicBezTo>
                          <a:pt x="15423" y="17138"/>
                          <a:pt x="14848" y="17430"/>
                          <a:pt x="14424" y="17712"/>
                        </a:cubicBezTo>
                        <a:cubicBezTo>
                          <a:pt x="13999" y="17994"/>
                          <a:pt x="13500" y="18609"/>
                          <a:pt x="12776" y="18964"/>
                        </a:cubicBezTo>
                        <a:cubicBezTo>
                          <a:pt x="12051" y="19318"/>
                          <a:pt x="11103" y="19704"/>
                          <a:pt x="10079" y="19840"/>
                        </a:cubicBezTo>
                        <a:cubicBezTo>
                          <a:pt x="9055" y="19975"/>
                          <a:pt x="7582" y="19934"/>
                          <a:pt x="6633" y="19777"/>
                        </a:cubicBezTo>
                        <a:cubicBezTo>
                          <a:pt x="5684" y="19621"/>
                          <a:pt x="5035" y="19350"/>
                          <a:pt x="4385" y="18901"/>
                        </a:cubicBezTo>
                        <a:cubicBezTo>
                          <a:pt x="3736" y="18453"/>
                          <a:pt x="3037" y="17816"/>
                          <a:pt x="2737" y="17086"/>
                        </a:cubicBezTo>
                        <a:cubicBezTo>
                          <a:pt x="2438" y="16356"/>
                          <a:pt x="2488" y="15303"/>
                          <a:pt x="2587" y="14521"/>
                        </a:cubicBezTo>
                        <a:cubicBezTo>
                          <a:pt x="2687" y="13738"/>
                          <a:pt x="2937" y="12956"/>
                          <a:pt x="3337" y="12393"/>
                        </a:cubicBezTo>
                        <a:cubicBezTo>
                          <a:pt x="3736" y="11830"/>
                          <a:pt x="4211" y="11433"/>
                          <a:pt x="4985" y="11141"/>
                        </a:cubicBezTo>
                        <a:cubicBezTo>
                          <a:pt x="5759" y="10849"/>
                          <a:pt x="6708" y="10630"/>
                          <a:pt x="7981" y="10641"/>
                        </a:cubicBezTo>
                        <a:cubicBezTo>
                          <a:pt x="9255" y="10651"/>
                          <a:pt x="11427" y="11027"/>
                          <a:pt x="12626" y="11204"/>
                        </a:cubicBezTo>
                        <a:cubicBezTo>
                          <a:pt x="13824" y="11381"/>
                          <a:pt x="14524" y="11663"/>
                          <a:pt x="15173" y="11705"/>
                        </a:cubicBezTo>
                        <a:cubicBezTo>
                          <a:pt x="15822" y="11746"/>
                          <a:pt x="16322" y="11590"/>
                          <a:pt x="16521" y="11454"/>
                        </a:cubicBezTo>
                        <a:cubicBezTo>
                          <a:pt x="16721" y="11319"/>
                          <a:pt x="16596" y="11058"/>
                          <a:pt x="16371" y="10891"/>
                        </a:cubicBezTo>
                        <a:cubicBezTo>
                          <a:pt x="16147" y="10724"/>
                          <a:pt x="15847" y="10568"/>
                          <a:pt x="15173" y="10453"/>
                        </a:cubicBezTo>
                        <a:cubicBezTo>
                          <a:pt x="14499" y="10338"/>
                          <a:pt x="13525" y="10390"/>
                          <a:pt x="12326" y="10203"/>
                        </a:cubicBezTo>
                        <a:cubicBezTo>
                          <a:pt x="11128" y="10015"/>
                          <a:pt x="9080" y="9848"/>
                          <a:pt x="7981" y="9327"/>
                        </a:cubicBezTo>
                        <a:cubicBezTo>
                          <a:pt x="6882" y="8805"/>
                          <a:pt x="6208" y="7908"/>
                          <a:pt x="5734" y="7074"/>
                        </a:cubicBezTo>
                        <a:cubicBezTo>
                          <a:pt x="5259" y="6239"/>
                          <a:pt x="4785" y="5207"/>
                          <a:pt x="5134" y="4320"/>
                        </a:cubicBezTo>
                        <a:cubicBezTo>
                          <a:pt x="5484" y="3434"/>
                          <a:pt x="6683" y="2286"/>
                          <a:pt x="7831" y="1755"/>
                        </a:cubicBezTo>
                        <a:cubicBezTo>
                          <a:pt x="8980" y="1223"/>
                          <a:pt x="10778" y="1139"/>
                          <a:pt x="12026" y="1129"/>
                        </a:cubicBezTo>
                        <a:cubicBezTo>
                          <a:pt x="13275" y="1118"/>
                          <a:pt x="14399" y="1379"/>
                          <a:pt x="15323" y="1692"/>
                        </a:cubicBezTo>
                        <a:cubicBezTo>
                          <a:pt x="16247" y="2005"/>
                          <a:pt x="17071" y="2547"/>
                          <a:pt x="17570" y="3006"/>
                        </a:cubicBezTo>
                        <a:cubicBezTo>
                          <a:pt x="18069" y="3465"/>
                          <a:pt x="18045" y="3903"/>
                          <a:pt x="18319" y="4445"/>
                        </a:cubicBezTo>
                        <a:cubicBezTo>
                          <a:pt x="18594" y="4988"/>
                          <a:pt x="18919" y="5989"/>
                          <a:pt x="19218" y="6260"/>
                        </a:cubicBezTo>
                        <a:cubicBezTo>
                          <a:pt x="19518" y="6531"/>
                          <a:pt x="20067" y="6208"/>
                          <a:pt x="20117" y="6072"/>
                        </a:cubicBezTo>
                        <a:cubicBezTo>
                          <a:pt x="20167" y="5937"/>
                          <a:pt x="19568" y="5916"/>
                          <a:pt x="19518" y="5509"/>
                        </a:cubicBezTo>
                        <a:close/>
                      </a:path>
                    </a:pathLst>
                  </a:custGeom>
                  <a:solidFill>
                    <a:srgbClr val="E7D6B7"/>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eaLnBrk="1">
                      <a:defRPr/>
                    </a:pPr>
                    <a:endParaRPr lang="en-GB" sz="2400">
                      <a:solidFill>
                        <a:srgbClr val="000000"/>
                      </a:solidFill>
                      <a:ea typeface="MS PGothic" pitchFamily="34" charset="-128"/>
                      <a:sym typeface="Arial" pitchFamily="34" charset="0"/>
                    </a:endParaRPr>
                  </a:p>
                </p:txBody>
              </p:sp>
            </p:grpSp>
            <p:sp>
              <p:nvSpPr>
                <p:cNvPr id="100362" name="AutoShape 10">
                  <a:extLst>
                    <a:ext uri="{FF2B5EF4-FFF2-40B4-BE49-F238E27FC236}">
                      <a16:creationId xmlns:a16="http://schemas.microsoft.com/office/drawing/2014/main" id="{D8E37FFB-0E0C-1845-AE18-6E6221811877}"/>
                    </a:ext>
                  </a:extLst>
                </p:cNvPr>
                <p:cNvSpPr>
                  <a:spLocks/>
                </p:cNvSpPr>
                <p:nvPr/>
              </p:nvSpPr>
              <p:spPr bwMode="auto">
                <a:xfrm rot="-5400000">
                  <a:off x="113364" y="143747"/>
                  <a:ext cx="28589" cy="26988"/>
                </a:xfrm>
                <a:custGeom>
                  <a:avLst/>
                  <a:gdLst>
                    <a:gd name="T0" fmla="*/ 14293 w 19679"/>
                    <a:gd name="T1" fmla="*/ 14795 h 19679"/>
                    <a:gd name="T2" fmla="*/ 14293 w 19679"/>
                    <a:gd name="T3" fmla="*/ 14795 h 19679"/>
                    <a:gd name="T4" fmla="*/ 14293 w 19679"/>
                    <a:gd name="T5" fmla="*/ 14795 h 19679"/>
                    <a:gd name="T6" fmla="*/ 14293 w 19679"/>
                    <a:gd name="T7" fmla="*/ 14795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9" y="6724"/>
                        <a:pt x="20639"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solidFill>
                  <a:srgbClr val="E7D6B7"/>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eaLnBrk="1">
                    <a:defRPr/>
                  </a:pPr>
                  <a:endParaRPr lang="en-GB" sz="2400">
                    <a:solidFill>
                      <a:srgbClr val="000000"/>
                    </a:solidFill>
                    <a:ea typeface="MS PGothic" pitchFamily="34" charset="-128"/>
                    <a:sym typeface="Arial" pitchFamily="34" charset="0"/>
                  </a:endParaRPr>
                </a:p>
              </p:txBody>
            </p:sp>
            <p:sp>
              <p:nvSpPr>
                <p:cNvPr id="100363" name="AutoShape 11">
                  <a:extLst>
                    <a:ext uri="{FF2B5EF4-FFF2-40B4-BE49-F238E27FC236}">
                      <a16:creationId xmlns:a16="http://schemas.microsoft.com/office/drawing/2014/main" id="{FEEDB879-8410-7C49-AF24-206EFA1AC916}"/>
                    </a:ext>
                  </a:extLst>
                </p:cNvPr>
                <p:cNvSpPr>
                  <a:spLocks/>
                </p:cNvSpPr>
                <p:nvPr/>
              </p:nvSpPr>
              <p:spPr bwMode="auto">
                <a:xfrm rot="-5400000">
                  <a:off x="46686" y="72282"/>
                  <a:ext cx="41296" cy="55562"/>
                </a:xfrm>
                <a:custGeom>
                  <a:avLst/>
                  <a:gdLst>
                    <a:gd name="T0" fmla="*/ 20876 w 21073"/>
                    <a:gd name="T1" fmla="*/ 27950 h 20866"/>
                    <a:gd name="T2" fmla="*/ 20876 w 21073"/>
                    <a:gd name="T3" fmla="*/ 27950 h 20866"/>
                    <a:gd name="T4" fmla="*/ 20876 w 21073"/>
                    <a:gd name="T5" fmla="*/ 27950 h 20866"/>
                    <a:gd name="T6" fmla="*/ 20876 w 21073"/>
                    <a:gd name="T7" fmla="*/ 27950 h 2086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073" h="20866">
                      <a:moveTo>
                        <a:pt x="46" y="19901"/>
                      </a:moveTo>
                      <a:cubicBezTo>
                        <a:pt x="-197" y="18326"/>
                        <a:pt x="533" y="14221"/>
                        <a:pt x="1995" y="11195"/>
                      </a:cubicBezTo>
                      <a:cubicBezTo>
                        <a:pt x="3457" y="8168"/>
                        <a:pt x="6705" y="3608"/>
                        <a:pt x="8816" y="1742"/>
                      </a:cubicBezTo>
                      <a:cubicBezTo>
                        <a:pt x="10927" y="-123"/>
                        <a:pt x="12957" y="42"/>
                        <a:pt x="14663" y="1"/>
                      </a:cubicBezTo>
                      <a:cubicBezTo>
                        <a:pt x="16368" y="-41"/>
                        <a:pt x="17992" y="623"/>
                        <a:pt x="19048" y="1493"/>
                      </a:cubicBezTo>
                      <a:cubicBezTo>
                        <a:pt x="20103" y="2364"/>
                        <a:pt x="21402" y="3608"/>
                        <a:pt x="20996" y="5225"/>
                      </a:cubicBezTo>
                      <a:cubicBezTo>
                        <a:pt x="20590" y="6842"/>
                        <a:pt x="18723" y="8790"/>
                        <a:pt x="16612" y="11195"/>
                      </a:cubicBezTo>
                      <a:cubicBezTo>
                        <a:pt x="14500" y="13599"/>
                        <a:pt x="10521" y="18077"/>
                        <a:pt x="8329" y="19652"/>
                      </a:cubicBezTo>
                      <a:cubicBezTo>
                        <a:pt x="6136" y="21228"/>
                        <a:pt x="4756" y="20647"/>
                        <a:pt x="3457" y="20647"/>
                      </a:cubicBezTo>
                      <a:cubicBezTo>
                        <a:pt x="2157" y="20647"/>
                        <a:pt x="290" y="21477"/>
                        <a:pt x="46" y="19901"/>
                      </a:cubicBezTo>
                      <a:close/>
                    </a:path>
                  </a:pathLst>
                </a:custGeom>
                <a:solidFill>
                  <a:srgbClr val="E7D6B7"/>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eaLnBrk="1">
                    <a:defRPr/>
                  </a:pPr>
                  <a:endParaRPr lang="en-GB" sz="2400">
                    <a:solidFill>
                      <a:srgbClr val="000000"/>
                    </a:solidFill>
                    <a:ea typeface="MS PGothic" pitchFamily="34" charset="-128"/>
                    <a:sym typeface="Arial" pitchFamily="34" charset="0"/>
                  </a:endParaRPr>
                </a:p>
              </p:txBody>
            </p:sp>
            <p:sp>
              <p:nvSpPr>
                <p:cNvPr id="100364" name="AutoShape 12">
                  <a:extLst>
                    <a:ext uri="{FF2B5EF4-FFF2-40B4-BE49-F238E27FC236}">
                      <a16:creationId xmlns:a16="http://schemas.microsoft.com/office/drawing/2014/main" id="{5673FF3D-0188-FE42-8743-F3E6390C6A8C}"/>
                    </a:ext>
                  </a:extLst>
                </p:cNvPr>
                <p:cNvSpPr>
                  <a:spLocks/>
                </p:cNvSpPr>
                <p:nvPr/>
              </p:nvSpPr>
              <p:spPr bwMode="auto">
                <a:xfrm rot="-5400000">
                  <a:off x="126850" y="58777"/>
                  <a:ext cx="63532" cy="38100"/>
                </a:xfrm>
                <a:custGeom>
                  <a:avLst/>
                  <a:gdLst>
                    <a:gd name="T0" fmla="*/ 32056 w 21301"/>
                    <a:gd name="T1" fmla="*/ 18976 h 21191"/>
                    <a:gd name="T2" fmla="*/ 32056 w 21301"/>
                    <a:gd name="T3" fmla="*/ 18976 h 21191"/>
                    <a:gd name="T4" fmla="*/ 32056 w 21301"/>
                    <a:gd name="T5" fmla="*/ 18976 h 21191"/>
                    <a:gd name="T6" fmla="*/ 32056 w 21301"/>
                    <a:gd name="T7" fmla="*/ 18976 h 2119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301" h="21191">
                      <a:moveTo>
                        <a:pt x="5363" y="12603"/>
                      </a:moveTo>
                      <a:cubicBezTo>
                        <a:pt x="3269" y="10189"/>
                        <a:pt x="1616" y="7012"/>
                        <a:pt x="734" y="5361"/>
                      </a:cubicBezTo>
                      <a:cubicBezTo>
                        <a:pt x="-147" y="3709"/>
                        <a:pt x="-37" y="3582"/>
                        <a:pt x="73" y="2692"/>
                      </a:cubicBezTo>
                      <a:cubicBezTo>
                        <a:pt x="183" y="1803"/>
                        <a:pt x="238" y="215"/>
                        <a:pt x="1395" y="24"/>
                      </a:cubicBezTo>
                      <a:cubicBezTo>
                        <a:pt x="2552" y="-166"/>
                        <a:pt x="4977" y="786"/>
                        <a:pt x="7016" y="1549"/>
                      </a:cubicBezTo>
                      <a:cubicBezTo>
                        <a:pt x="9055" y="2311"/>
                        <a:pt x="11479" y="3201"/>
                        <a:pt x="13628" y="4598"/>
                      </a:cubicBezTo>
                      <a:cubicBezTo>
                        <a:pt x="15777" y="5996"/>
                        <a:pt x="18642" y="7838"/>
                        <a:pt x="19910" y="9935"/>
                      </a:cubicBezTo>
                      <a:cubicBezTo>
                        <a:pt x="21177" y="12031"/>
                        <a:pt x="21453" y="15335"/>
                        <a:pt x="21232" y="17177"/>
                      </a:cubicBezTo>
                      <a:cubicBezTo>
                        <a:pt x="21012" y="19019"/>
                        <a:pt x="19910" y="20544"/>
                        <a:pt x="18587" y="20989"/>
                      </a:cubicBezTo>
                      <a:cubicBezTo>
                        <a:pt x="17265" y="21433"/>
                        <a:pt x="15391" y="21179"/>
                        <a:pt x="13297" y="19845"/>
                      </a:cubicBezTo>
                      <a:cubicBezTo>
                        <a:pt x="11204" y="18511"/>
                        <a:pt x="7457" y="15017"/>
                        <a:pt x="5363" y="12603"/>
                      </a:cubicBezTo>
                      <a:close/>
                    </a:path>
                  </a:pathLst>
                </a:custGeom>
                <a:solidFill>
                  <a:srgbClr val="E7D6B7"/>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eaLnBrk="1">
                    <a:defRPr/>
                  </a:pPr>
                  <a:endParaRPr lang="en-GB" sz="2400">
                    <a:solidFill>
                      <a:srgbClr val="000000"/>
                    </a:solidFill>
                    <a:ea typeface="MS PGothic" pitchFamily="34" charset="-128"/>
                    <a:sym typeface="Arial" pitchFamily="34" charset="0"/>
                  </a:endParaRPr>
                </a:p>
              </p:txBody>
            </p:sp>
            <p:sp>
              <p:nvSpPr>
                <p:cNvPr id="100365" name="AutoShape 13">
                  <a:extLst>
                    <a:ext uri="{FF2B5EF4-FFF2-40B4-BE49-F238E27FC236}">
                      <a16:creationId xmlns:a16="http://schemas.microsoft.com/office/drawing/2014/main" id="{0D773782-D7D6-6E46-AC52-CB27F23B9E14}"/>
                    </a:ext>
                  </a:extLst>
                </p:cNvPr>
                <p:cNvSpPr>
                  <a:spLocks/>
                </p:cNvSpPr>
                <p:nvPr/>
              </p:nvSpPr>
              <p:spPr bwMode="auto">
                <a:xfrm rot="-5400000">
                  <a:off x="195121" y="117550"/>
                  <a:ext cx="23825" cy="61912"/>
                </a:xfrm>
                <a:custGeom>
                  <a:avLst/>
                  <a:gdLst>
                    <a:gd name="T0" fmla="*/ 11603 w 21017"/>
                    <a:gd name="T1" fmla="*/ 30635 h 21222"/>
                    <a:gd name="T2" fmla="*/ 11603 w 21017"/>
                    <a:gd name="T3" fmla="*/ 30635 h 21222"/>
                    <a:gd name="T4" fmla="*/ 11603 w 21017"/>
                    <a:gd name="T5" fmla="*/ 30635 h 21222"/>
                    <a:gd name="T6" fmla="*/ 11603 w 21017"/>
                    <a:gd name="T7" fmla="*/ 30635 h 2122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017" h="21222">
                      <a:moveTo>
                        <a:pt x="2574" y="6305"/>
                      </a:moveTo>
                      <a:cubicBezTo>
                        <a:pt x="3576" y="4524"/>
                        <a:pt x="4863" y="2472"/>
                        <a:pt x="6007" y="1427"/>
                      </a:cubicBezTo>
                      <a:cubicBezTo>
                        <a:pt x="7152" y="382"/>
                        <a:pt x="7867" y="111"/>
                        <a:pt x="9441" y="34"/>
                      </a:cubicBezTo>
                      <a:cubicBezTo>
                        <a:pt x="11014" y="-44"/>
                        <a:pt x="13732" y="-82"/>
                        <a:pt x="15449" y="963"/>
                      </a:cubicBezTo>
                      <a:cubicBezTo>
                        <a:pt x="17165" y="2008"/>
                        <a:pt x="18882" y="3750"/>
                        <a:pt x="19740" y="6305"/>
                      </a:cubicBezTo>
                      <a:cubicBezTo>
                        <a:pt x="20598" y="8859"/>
                        <a:pt x="21600" y="13853"/>
                        <a:pt x="20598" y="16292"/>
                      </a:cubicBezTo>
                      <a:cubicBezTo>
                        <a:pt x="19597" y="18730"/>
                        <a:pt x="16593" y="20356"/>
                        <a:pt x="13732" y="20937"/>
                      </a:cubicBezTo>
                      <a:cubicBezTo>
                        <a:pt x="10871" y="21518"/>
                        <a:pt x="5721" y="21247"/>
                        <a:pt x="3433" y="19776"/>
                      </a:cubicBezTo>
                      <a:cubicBezTo>
                        <a:pt x="1144" y="18305"/>
                        <a:pt x="0" y="14318"/>
                        <a:pt x="0" y="12111"/>
                      </a:cubicBezTo>
                      <a:cubicBezTo>
                        <a:pt x="0" y="9905"/>
                        <a:pt x="1573" y="8085"/>
                        <a:pt x="2574" y="6305"/>
                      </a:cubicBezTo>
                      <a:close/>
                    </a:path>
                  </a:pathLst>
                </a:custGeom>
                <a:solidFill>
                  <a:srgbClr val="E7D6B7"/>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eaLnBrk="1">
                    <a:defRPr/>
                  </a:pPr>
                  <a:endParaRPr lang="en-GB" sz="2400">
                    <a:solidFill>
                      <a:srgbClr val="000000"/>
                    </a:solidFill>
                    <a:ea typeface="MS PGothic" pitchFamily="34" charset="-128"/>
                    <a:sym typeface="Arial" pitchFamily="34" charset="0"/>
                  </a:endParaRPr>
                </a:p>
              </p:txBody>
            </p:sp>
            <p:sp>
              <p:nvSpPr>
                <p:cNvPr id="100366" name="AutoShape 14">
                  <a:extLst>
                    <a:ext uri="{FF2B5EF4-FFF2-40B4-BE49-F238E27FC236}">
                      <a16:creationId xmlns:a16="http://schemas.microsoft.com/office/drawing/2014/main" id="{E3CDAA01-5F8D-0346-9E51-1381C89C9A4D}"/>
                    </a:ext>
                  </a:extLst>
                </p:cNvPr>
                <p:cNvSpPr>
                  <a:spLocks/>
                </p:cNvSpPr>
                <p:nvPr/>
              </p:nvSpPr>
              <p:spPr bwMode="auto">
                <a:xfrm rot="-5400000">
                  <a:off x="122087" y="204897"/>
                  <a:ext cx="61944" cy="26988"/>
                </a:xfrm>
                <a:custGeom>
                  <a:avLst/>
                  <a:gdLst>
                    <a:gd name="T0" fmla="*/ 31299 w 21279"/>
                    <a:gd name="T1" fmla="*/ 13494 h 20831"/>
                    <a:gd name="T2" fmla="*/ 31299 w 21279"/>
                    <a:gd name="T3" fmla="*/ 13494 h 20831"/>
                    <a:gd name="T4" fmla="*/ 31299 w 21279"/>
                    <a:gd name="T5" fmla="*/ 13494 h 20831"/>
                    <a:gd name="T6" fmla="*/ 31299 w 21279"/>
                    <a:gd name="T7" fmla="*/ 13494 h 2083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279" h="20831">
                      <a:moveTo>
                        <a:pt x="9593" y="4810"/>
                      </a:moveTo>
                      <a:cubicBezTo>
                        <a:pt x="12018" y="3444"/>
                        <a:pt x="15104" y="1993"/>
                        <a:pt x="16867" y="1225"/>
                      </a:cubicBezTo>
                      <a:cubicBezTo>
                        <a:pt x="18630" y="456"/>
                        <a:pt x="19457" y="-397"/>
                        <a:pt x="20173" y="200"/>
                      </a:cubicBezTo>
                      <a:cubicBezTo>
                        <a:pt x="20889" y="798"/>
                        <a:pt x="21551" y="3018"/>
                        <a:pt x="21165" y="4810"/>
                      </a:cubicBezTo>
                      <a:cubicBezTo>
                        <a:pt x="20779" y="6603"/>
                        <a:pt x="19622" y="8652"/>
                        <a:pt x="17859" y="10957"/>
                      </a:cubicBezTo>
                      <a:cubicBezTo>
                        <a:pt x="16095" y="13263"/>
                        <a:pt x="13230" y="17019"/>
                        <a:pt x="10585" y="18641"/>
                      </a:cubicBezTo>
                      <a:cubicBezTo>
                        <a:pt x="7940" y="20263"/>
                        <a:pt x="3753" y="21202"/>
                        <a:pt x="1989" y="20690"/>
                      </a:cubicBezTo>
                      <a:cubicBezTo>
                        <a:pt x="226" y="20178"/>
                        <a:pt x="-49" y="17446"/>
                        <a:pt x="6" y="15568"/>
                      </a:cubicBezTo>
                      <a:cubicBezTo>
                        <a:pt x="61" y="13689"/>
                        <a:pt x="777" y="11214"/>
                        <a:pt x="2320" y="9421"/>
                      </a:cubicBezTo>
                      <a:cubicBezTo>
                        <a:pt x="3863" y="7628"/>
                        <a:pt x="7169" y="6176"/>
                        <a:pt x="9593" y="4810"/>
                      </a:cubicBezTo>
                      <a:close/>
                    </a:path>
                  </a:pathLst>
                </a:custGeom>
                <a:solidFill>
                  <a:srgbClr val="E7D6B7"/>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eaLnBrk="1">
                    <a:defRPr/>
                  </a:pPr>
                  <a:endParaRPr lang="en-GB" sz="2400">
                    <a:solidFill>
                      <a:srgbClr val="000000"/>
                    </a:solidFill>
                    <a:ea typeface="MS PGothic" pitchFamily="34" charset="-128"/>
                    <a:sym typeface="Arial" pitchFamily="34" charset="0"/>
                  </a:endParaRPr>
                </a:p>
              </p:txBody>
            </p:sp>
            <p:sp>
              <p:nvSpPr>
                <p:cNvPr id="100367" name="AutoShape 15">
                  <a:extLst>
                    <a:ext uri="{FF2B5EF4-FFF2-40B4-BE49-F238E27FC236}">
                      <a16:creationId xmlns:a16="http://schemas.microsoft.com/office/drawing/2014/main" id="{D5759D01-4CCF-1744-BD88-B4EEA9D6BCA7}"/>
                    </a:ext>
                  </a:extLst>
                </p:cNvPr>
                <p:cNvSpPr>
                  <a:spLocks/>
                </p:cNvSpPr>
                <p:nvPr/>
              </p:nvSpPr>
              <p:spPr bwMode="auto">
                <a:xfrm rot="-5400000">
                  <a:off x="61769" y="181075"/>
                  <a:ext cx="38119" cy="41275"/>
                </a:xfrm>
                <a:custGeom>
                  <a:avLst/>
                  <a:gdLst>
                    <a:gd name="T0" fmla="*/ 18747 w 21279"/>
                    <a:gd name="T1" fmla="*/ 20604 h 20987"/>
                    <a:gd name="T2" fmla="*/ 18747 w 21279"/>
                    <a:gd name="T3" fmla="*/ 20604 h 20987"/>
                    <a:gd name="T4" fmla="*/ 18747 w 21279"/>
                    <a:gd name="T5" fmla="*/ 20604 h 20987"/>
                    <a:gd name="T6" fmla="*/ 18747 w 21279"/>
                    <a:gd name="T7" fmla="*/ 20604 h 2098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279" h="20987">
                      <a:moveTo>
                        <a:pt x="7078" y="14814"/>
                      </a:moveTo>
                      <a:cubicBezTo>
                        <a:pt x="4900" y="13303"/>
                        <a:pt x="3357" y="12072"/>
                        <a:pt x="2178" y="10450"/>
                      </a:cubicBezTo>
                      <a:cubicBezTo>
                        <a:pt x="998" y="8827"/>
                        <a:pt x="0" y="6756"/>
                        <a:pt x="0" y="5078"/>
                      </a:cubicBezTo>
                      <a:cubicBezTo>
                        <a:pt x="0" y="3399"/>
                        <a:pt x="363" y="1049"/>
                        <a:pt x="2178" y="377"/>
                      </a:cubicBezTo>
                      <a:cubicBezTo>
                        <a:pt x="3993" y="-294"/>
                        <a:pt x="8531" y="-71"/>
                        <a:pt x="10890" y="1049"/>
                      </a:cubicBezTo>
                      <a:cubicBezTo>
                        <a:pt x="13250" y="2168"/>
                        <a:pt x="14611" y="4462"/>
                        <a:pt x="16336" y="7092"/>
                      </a:cubicBezTo>
                      <a:cubicBezTo>
                        <a:pt x="18060" y="9722"/>
                        <a:pt x="20873" y="14535"/>
                        <a:pt x="21236" y="16829"/>
                      </a:cubicBezTo>
                      <a:cubicBezTo>
                        <a:pt x="21600" y="19123"/>
                        <a:pt x="19512" y="20410"/>
                        <a:pt x="18514" y="20858"/>
                      </a:cubicBezTo>
                      <a:cubicBezTo>
                        <a:pt x="17515" y="21306"/>
                        <a:pt x="17243" y="20522"/>
                        <a:pt x="15247" y="19515"/>
                      </a:cubicBezTo>
                      <a:cubicBezTo>
                        <a:pt x="13250" y="18508"/>
                        <a:pt x="9257" y="16325"/>
                        <a:pt x="7078" y="14814"/>
                      </a:cubicBezTo>
                      <a:close/>
                    </a:path>
                  </a:pathLst>
                </a:custGeom>
                <a:solidFill>
                  <a:srgbClr val="E7D6B7"/>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eaLnBrk="1">
                    <a:defRPr/>
                  </a:pPr>
                  <a:endParaRPr lang="en-GB" sz="2400">
                    <a:solidFill>
                      <a:srgbClr val="000000"/>
                    </a:solidFill>
                    <a:ea typeface="MS PGothic" pitchFamily="34" charset="-128"/>
                    <a:sym typeface="Arial" pitchFamily="34" charset="0"/>
                  </a:endParaRPr>
                </a:p>
              </p:txBody>
            </p:sp>
          </p:grpSp>
          <p:pic>
            <p:nvPicPr>
              <p:cNvPr id="100368" name="Picture 16" descr="image.pdf">
                <a:extLst>
                  <a:ext uri="{FF2B5EF4-FFF2-40B4-BE49-F238E27FC236}">
                    <a16:creationId xmlns:a16="http://schemas.microsoft.com/office/drawing/2014/main" id="{4EBAE88C-B300-CE42-9CAD-D88EEBB17F9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43009"/>
                <a:ext cx="295275" cy="2906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00369" name="Picture 17" descr="image.pdf">
                <a:extLst>
                  <a:ext uri="{FF2B5EF4-FFF2-40B4-BE49-F238E27FC236}">
                    <a16:creationId xmlns:a16="http://schemas.microsoft.com/office/drawing/2014/main" id="{BB1554CD-11AC-8643-9AFA-9B91DCDDA4F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6725" y="243009"/>
                <a:ext cx="295275" cy="2906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00370" name="Picture 18" descr="image.pdf">
                <a:extLst>
                  <a:ext uri="{FF2B5EF4-FFF2-40B4-BE49-F238E27FC236}">
                    <a16:creationId xmlns:a16="http://schemas.microsoft.com/office/drawing/2014/main" id="{5B82176B-A5ED-6449-85AA-9035ACE0196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 y="547961"/>
                <a:ext cx="295275" cy="2906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00371" name="Picture 19" descr="image.pdf">
                <a:extLst>
                  <a:ext uri="{FF2B5EF4-FFF2-40B4-BE49-F238E27FC236}">
                    <a16:creationId xmlns:a16="http://schemas.microsoft.com/office/drawing/2014/main" id="{216D6F48-EF4C-F040-A6CE-E5FBCCC14FE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 y="929150"/>
                <a:ext cx="295275" cy="28906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00372" name="Picture 20" descr="image.pdf">
                <a:extLst>
                  <a:ext uri="{FF2B5EF4-FFF2-40B4-BE49-F238E27FC236}">
                    <a16:creationId xmlns:a16="http://schemas.microsoft.com/office/drawing/2014/main" id="{36C66C3C-6926-F446-91D3-314CAA316EA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6725" y="852912"/>
                <a:ext cx="295275" cy="28906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00373" name="Picture 21" descr="image.pdf">
                <a:extLst>
                  <a:ext uri="{FF2B5EF4-FFF2-40B4-BE49-F238E27FC236}">
                    <a16:creationId xmlns:a16="http://schemas.microsoft.com/office/drawing/2014/main" id="{E33F3B1D-956B-2846-AA89-3DE14333701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232513"/>
                <a:ext cx="295275" cy="2906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00374" name="Picture 22" descr="image.pdf">
                <a:extLst>
                  <a:ext uri="{FF2B5EF4-FFF2-40B4-BE49-F238E27FC236}">
                    <a16:creationId xmlns:a16="http://schemas.microsoft.com/office/drawing/2014/main" id="{16EF5E39-21E2-B341-8DA4-1651B8EB19A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6725" y="1613703"/>
                <a:ext cx="295275" cy="2906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00375" name="Picture 23" descr="image.pdf">
                <a:extLst>
                  <a:ext uri="{FF2B5EF4-FFF2-40B4-BE49-F238E27FC236}">
                    <a16:creationId xmlns:a16="http://schemas.microsoft.com/office/drawing/2014/main" id="{6DCDA7E0-5947-D746-8BA0-B93E3ADB3A6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6725" y="1994892"/>
                <a:ext cx="295275" cy="2906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pSp>
        <p:grpSp>
          <p:nvGrpSpPr>
            <p:cNvPr id="359439" name="Group 24">
              <a:extLst>
                <a:ext uri="{FF2B5EF4-FFF2-40B4-BE49-F238E27FC236}">
                  <a16:creationId xmlns:a16="http://schemas.microsoft.com/office/drawing/2014/main" id="{22B8E147-53E6-F847-A8AD-034395FEC59F}"/>
                </a:ext>
              </a:extLst>
            </p:cNvPr>
            <p:cNvGrpSpPr>
              <a:grpSpLocks/>
            </p:cNvGrpSpPr>
            <p:nvPr/>
          </p:nvGrpSpPr>
          <p:grpSpPr bwMode="auto">
            <a:xfrm>
              <a:off x="0" y="1614457"/>
              <a:ext cx="828675" cy="4710113"/>
              <a:chOff x="0" y="0"/>
              <a:chExt cx="828675" cy="4710113"/>
            </a:xfrm>
          </p:grpSpPr>
          <p:pic>
            <p:nvPicPr>
              <p:cNvPr id="100377" name="Picture 25" descr="image.pdf">
                <a:extLst>
                  <a:ext uri="{FF2B5EF4-FFF2-40B4-BE49-F238E27FC236}">
                    <a16:creationId xmlns:a16="http://schemas.microsoft.com/office/drawing/2014/main" id="{91789CA3-3881-AB49-9A6A-09731DD49C7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754"/>
                <a:ext cx="295275" cy="2906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00378" name="Picture 26" descr="image.pdf">
                <a:extLst>
                  <a:ext uri="{FF2B5EF4-FFF2-40B4-BE49-F238E27FC236}">
                    <a16:creationId xmlns:a16="http://schemas.microsoft.com/office/drawing/2014/main" id="{BAF3A895-3540-E049-AB2D-6757B9C2FB8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1000" y="304197"/>
                <a:ext cx="295275" cy="2906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00379" name="Picture 27" descr="image.pdf">
                <a:extLst>
                  <a:ext uri="{FF2B5EF4-FFF2-40B4-BE49-F238E27FC236}">
                    <a16:creationId xmlns:a16="http://schemas.microsoft.com/office/drawing/2014/main" id="{A0984728-8AC5-3748-B291-ADF4FEBDAF1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914101"/>
                <a:ext cx="295275" cy="2906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00380" name="Picture 28" descr="image.pdf">
                <a:extLst>
                  <a:ext uri="{FF2B5EF4-FFF2-40B4-BE49-F238E27FC236}">
                    <a16:creationId xmlns:a16="http://schemas.microsoft.com/office/drawing/2014/main" id="{8CB67D88-F2C5-A841-BFE4-8E0F8D695C9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142814"/>
                <a:ext cx="295275" cy="2906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00381" name="Picture 29" descr="image.pdf">
                <a:extLst>
                  <a:ext uri="{FF2B5EF4-FFF2-40B4-BE49-F238E27FC236}">
                    <a16:creationId xmlns:a16="http://schemas.microsoft.com/office/drawing/2014/main" id="{1CDB9192-0AF1-E845-8ABF-02E4B44D92A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295290"/>
                <a:ext cx="295275" cy="2906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00382" name="Picture 30" descr="image.pdf">
                <a:extLst>
                  <a:ext uri="{FF2B5EF4-FFF2-40B4-BE49-F238E27FC236}">
                    <a16:creationId xmlns:a16="http://schemas.microsoft.com/office/drawing/2014/main" id="{B12052B3-6437-8A46-AFE4-02D0E7F277A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600242"/>
                <a:ext cx="295275" cy="2906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00383" name="Picture 31" descr="image.pdf">
                <a:extLst>
                  <a:ext uri="{FF2B5EF4-FFF2-40B4-BE49-F238E27FC236}">
                    <a16:creationId xmlns:a16="http://schemas.microsoft.com/office/drawing/2014/main" id="{965051EB-7B79-C24B-8882-D9A9D733F15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676480"/>
                <a:ext cx="295275" cy="2906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00384" name="Picture 32" descr="image.pdf">
                <a:extLst>
                  <a:ext uri="{FF2B5EF4-FFF2-40B4-BE49-F238E27FC236}">
                    <a16:creationId xmlns:a16="http://schemas.microsoft.com/office/drawing/2014/main" id="{7D7F6534-AA23-2C4C-AC90-A352CE42DB7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133907"/>
                <a:ext cx="295275" cy="28906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00385" name="Picture 33" descr="image.pdf">
                <a:extLst>
                  <a:ext uri="{FF2B5EF4-FFF2-40B4-BE49-F238E27FC236}">
                    <a16:creationId xmlns:a16="http://schemas.microsoft.com/office/drawing/2014/main" id="{724DCEF7-B3AE-9941-8723-0E73F3BEB1F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 y="1905193"/>
                <a:ext cx="295275" cy="2906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00386" name="Picture 34" descr="image.pdf">
                <a:extLst>
                  <a:ext uri="{FF2B5EF4-FFF2-40B4-BE49-F238E27FC236}">
                    <a16:creationId xmlns:a16="http://schemas.microsoft.com/office/drawing/2014/main" id="{6056281B-2D37-E74D-8BA5-81C31E3A75C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 y="2286383"/>
                <a:ext cx="295275" cy="28906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00387" name="Picture 35" descr="image.pdf">
                <a:extLst>
                  <a:ext uri="{FF2B5EF4-FFF2-40B4-BE49-F238E27FC236}">
                    <a16:creationId xmlns:a16="http://schemas.microsoft.com/office/drawing/2014/main" id="{2002BA00-11D6-794E-800B-0885EF80D73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513509"/>
                <a:ext cx="295275" cy="2906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00388" name="Picture 36" descr="image.pdf">
                <a:extLst>
                  <a:ext uri="{FF2B5EF4-FFF2-40B4-BE49-F238E27FC236}">
                    <a16:creationId xmlns:a16="http://schemas.microsoft.com/office/drawing/2014/main" id="{B00D4B9F-C7B7-2143-9CFA-950B36B7FD7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 y="609149"/>
                <a:ext cx="295275" cy="2906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00389" name="Picture 37" descr="image.pdf">
                <a:extLst>
                  <a:ext uri="{FF2B5EF4-FFF2-40B4-BE49-F238E27FC236}">
                    <a16:creationId xmlns:a16="http://schemas.microsoft.com/office/drawing/2014/main" id="{ABCD4EFF-8218-E347-A7E8-5E3C8C51983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742223"/>
                <a:ext cx="295275" cy="2906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00390" name="Picture 38" descr="image.pdf">
                <a:extLst>
                  <a:ext uri="{FF2B5EF4-FFF2-40B4-BE49-F238E27FC236}">
                    <a16:creationId xmlns:a16="http://schemas.microsoft.com/office/drawing/2014/main" id="{071D3C99-9A7A-B24F-8165-5ED3612D330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 y="3275888"/>
                <a:ext cx="295275" cy="2906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00391" name="Picture 39" descr="image.pdf">
                <a:extLst>
                  <a:ext uri="{FF2B5EF4-FFF2-40B4-BE49-F238E27FC236}">
                    <a16:creationId xmlns:a16="http://schemas.microsoft.com/office/drawing/2014/main" id="{74834E57-51CB-9B42-B6A4-E6BD24DBBF2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 y="3657077"/>
                <a:ext cx="295275" cy="2906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00392" name="Picture 40" descr="image.pdf">
                <a:extLst>
                  <a:ext uri="{FF2B5EF4-FFF2-40B4-BE49-F238E27FC236}">
                    <a16:creationId xmlns:a16="http://schemas.microsoft.com/office/drawing/2014/main" id="{6AF97B5F-2606-6E42-81CC-AC55DCBB23E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 y="3809553"/>
                <a:ext cx="295275" cy="2906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00393" name="Picture 41" descr="image.pdf">
                <a:extLst>
                  <a:ext uri="{FF2B5EF4-FFF2-40B4-BE49-F238E27FC236}">
                    <a16:creationId xmlns:a16="http://schemas.microsoft.com/office/drawing/2014/main" id="{ACF2222F-DF44-2444-9BC8-1E6CD9BF712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 y="4038267"/>
                <a:ext cx="295275" cy="2906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00394" name="Picture 42" descr="image.pdf">
                <a:extLst>
                  <a:ext uri="{FF2B5EF4-FFF2-40B4-BE49-F238E27FC236}">
                    <a16:creationId xmlns:a16="http://schemas.microsoft.com/office/drawing/2014/main" id="{89D87542-58AD-A940-B741-B8A30ADB18F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 y="4419456"/>
                <a:ext cx="295275" cy="2906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00395" name="Picture 43" descr="image.pdf">
                <a:extLst>
                  <a:ext uri="{FF2B5EF4-FFF2-40B4-BE49-F238E27FC236}">
                    <a16:creationId xmlns:a16="http://schemas.microsoft.com/office/drawing/2014/main" id="{7A3A57B2-5A4C-B745-96E1-C854B8D4291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1000" y="4266981"/>
                <a:ext cx="295275" cy="2906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pSp>
      </p:grpSp>
      <p:sp>
        <p:nvSpPr>
          <p:cNvPr id="100396" name="AutoShape 44">
            <a:extLst>
              <a:ext uri="{FF2B5EF4-FFF2-40B4-BE49-F238E27FC236}">
                <a16:creationId xmlns:a16="http://schemas.microsoft.com/office/drawing/2014/main" id="{AF446496-668B-2E4C-9382-0A28C08BC58C}"/>
              </a:ext>
            </a:extLst>
          </p:cNvPr>
          <p:cNvSpPr>
            <a:spLocks/>
          </p:cNvSpPr>
          <p:nvPr/>
        </p:nvSpPr>
        <p:spPr bwMode="auto">
          <a:xfrm>
            <a:off x="8264525" y="309563"/>
            <a:ext cx="892175" cy="3009900"/>
          </a:xfrm>
          <a:custGeom>
            <a:avLst/>
            <a:gdLst>
              <a:gd name="T0" fmla="*/ 446088 w 21164"/>
              <a:gd name="T1" fmla="*/ 1566377 h 21168"/>
              <a:gd name="T2" fmla="*/ 446088 w 21164"/>
              <a:gd name="T3" fmla="*/ 1566377 h 21168"/>
              <a:gd name="T4" fmla="*/ 446088 w 21164"/>
              <a:gd name="T5" fmla="*/ 1566377 h 21168"/>
              <a:gd name="T6" fmla="*/ 446088 w 21164"/>
              <a:gd name="T7" fmla="*/ 1566377 h 2116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164" h="21168">
                <a:moveTo>
                  <a:pt x="2165" y="271"/>
                </a:moveTo>
                <a:cubicBezTo>
                  <a:pt x="3371" y="974"/>
                  <a:pt x="5406" y="3765"/>
                  <a:pt x="7367" y="5696"/>
                </a:cubicBezTo>
                <a:cubicBezTo>
                  <a:pt x="9327" y="7627"/>
                  <a:pt x="11626" y="9949"/>
                  <a:pt x="13926" y="11858"/>
                </a:cubicBezTo>
                <a:cubicBezTo>
                  <a:pt x="16225" y="13767"/>
                  <a:pt x="19957" y="15597"/>
                  <a:pt x="21163" y="17149"/>
                </a:cubicBezTo>
                <a:lnTo>
                  <a:pt x="21163" y="21167"/>
                </a:lnTo>
                <a:cubicBezTo>
                  <a:pt x="19580" y="20933"/>
                  <a:pt x="14340" y="18042"/>
                  <a:pt x="11664" y="15742"/>
                </a:cubicBezTo>
                <a:cubicBezTo>
                  <a:pt x="8988" y="13443"/>
                  <a:pt x="7027" y="9748"/>
                  <a:pt x="5105" y="7370"/>
                </a:cubicBezTo>
                <a:cubicBezTo>
                  <a:pt x="3182" y="4993"/>
                  <a:pt x="694" y="2626"/>
                  <a:pt x="129" y="1476"/>
                </a:cubicBezTo>
                <a:cubicBezTo>
                  <a:pt x="-436" y="327"/>
                  <a:pt x="958" y="-432"/>
                  <a:pt x="2165" y="271"/>
                </a:cubicBezTo>
                <a:close/>
              </a:path>
            </a:pathLst>
          </a:custGeom>
          <a:gradFill rotWithShape="0">
            <a:gsLst>
              <a:gs pos="0">
                <a:srgbClr val="C16059"/>
              </a:gs>
              <a:gs pos="100000">
                <a:srgbClr val="DC893E"/>
              </a:gs>
            </a:gsLst>
            <a:lin ang="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eaLnBrk="1">
              <a:defRPr/>
            </a:pPr>
            <a:endParaRPr lang="en-GB" sz="2400">
              <a:solidFill>
                <a:srgbClr val="000000"/>
              </a:solidFill>
              <a:ea typeface="MS PGothic" pitchFamily="34" charset="-128"/>
              <a:sym typeface="Arial" pitchFamily="34" charset="0"/>
            </a:endParaRPr>
          </a:p>
        </p:txBody>
      </p:sp>
      <p:sp>
        <p:nvSpPr>
          <p:cNvPr id="100397" name="AutoShape 45">
            <a:extLst>
              <a:ext uri="{FF2B5EF4-FFF2-40B4-BE49-F238E27FC236}">
                <a16:creationId xmlns:a16="http://schemas.microsoft.com/office/drawing/2014/main" id="{47BB1663-6C15-6847-BDCA-42C11914B0F2}"/>
              </a:ext>
            </a:extLst>
          </p:cNvPr>
          <p:cNvSpPr>
            <a:spLocks/>
          </p:cNvSpPr>
          <p:nvPr/>
        </p:nvSpPr>
        <p:spPr bwMode="auto">
          <a:xfrm>
            <a:off x="7932738" y="2967038"/>
            <a:ext cx="1196975" cy="3875087"/>
          </a:xfrm>
          <a:custGeom>
            <a:avLst/>
            <a:gdLst>
              <a:gd name="T0" fmla="*/ 598459 w 20971"/>
              <a:gd name="T1" fmla="*/ 2086930 h 20739"/>
              <a:gd name="T2" fmla="*/ 598459 w 20971"/>
              <a:gd name="T3" fmla="*/ 2086930 h 20739"/>
              <a:gd name="T4" fmla="*/ 598459 w 20971"/>
              <a:gd name="T5" fmla="*/ 2086930 h 20739"/>
              <a:gd name="T6" fmla="*/ 598459 w 20971"/>
              <a:gd name="T7" fmla="*/ 2086930 h 2073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0971" h="20739">
                <a:moveTo>
                  <a:pt x="15209" y="176"/>
                </a:moveTo>
                <a:cubicBezTo>
                  <a:pt x="13873" y="-800"/>
                  <a:pt x="13873" y="2546"/>
                  <a:pt x="12704" y="3693"/>
                </a:cubicBezTo>
                <a:cubicBezTo>
                  <a:pt x="11535" y="4839"/>
                  <a:pt x="9976" y="6012"/>
                  <a:pt x="8194" y="7056"/>
                </a:cubicBezTo>
                <a:cubicBezTo>
                  <a:pt x="6413" y="8101"/>
                  <a:pt x="3379" y="9375"/>
                  <a:pt x="2015" y="9961"/>
                </a:cubicBezTo>
                <a:cubicBezTo>
                  <a:pt x="651" y="10547"/>
                  <a:pt x="-100" y="10454"/>
                  <a:pt x="11" y="10573"/>
                </a:cubicBezTo>
                <a:cubicBezTo>
                  <a:pt x="122" y="10692"/>
                  <a:pt x="1375" y="10590"/>
                  <a:pt x="2683" y="10675"/>
                </a:cubicBezTo>
                <a:cubicBezTo>
                  <a:pt x="3991" y="10760"/>
                  <a:pt x="6496" y="10836"/>
                  <a:pt x="7860" y="11082"/>
                </a:cubicBezTo>
                <a:cubicBezTo>
                  <a:pt x="9224" y="11329"/>
                  <a:pt x="9976" y="11720"/>
                  <a:pt x="10867" y="12153"/>
                </a:cubicBezTo>
                <a:cubicBezTo>
                  <a:pt x="11757" y="12586"/>
                  <a:pt x="12815" y="13053"/>
                  <a:pt x="13205" y="13682"/>
                </a:cubicBezTo>
                <a:cubicBezTo>
                  <a:pt x="13594" y="14310"/>
                  <a:pt x="13706" y="15134"/>
                  <a:pt x="13205" y="15924"/>
                </a:cubicBezTo>
                <a:cubicBezTo>
                  <a:pt x="12704" y="16714"/>
                  <a:pt x="11841" y="17699"/>
                  <a:pt x="10198" y="18421"/>
                </a:cubicBezTo>
                <a:cubicBezTo>
                  <a:pt x="8556" y="19143"/>
                  <a:pt x="6524" y="19823"/>
                  <a:pt x="3351" y="20256"/>
                </a:cubicBezTo>
                <a:cubicBezTo>
                  <a:pt x="1737" y="20613"/>
                  <a:pt x="178" y="20485"/>
                  <a:pt x="512" y="20562"/>
                </a:cubicBezTo>
                <a:cubicBezTo>
                  <a:pt x="846" y="20638"/>
                  <a:pt x="3657" y="20799"/>
                  <a:pt x="5355" y="20715"/>
                </a:cubicBezTo>
                <a:cubicBezTo>
                  <a:pt x="7053" y="20630"/>
                  <a:pt x="9280" y="20383"/>
                  <a:pt x="10700" y="20052"/>
                </a:cubicBezTo>
                <a:cubicBezTo>
                  <a:pt x="12119" y="19721"/>
                  <a:pt x="12898" y="19092"/>
                  <a:pt x="13873" y="18727"/>
                </a:cubicBezTo>
                <a:cubicBezTo>
                  <a:pt x="14847" y="18362"/>
                  <a:pt x="15654" y="18005"/>
                  <a:pt x="16545" y="17861"/>
                </a:cubicBezTo>
                <a:cubicBezTo>
                  <a:pt x="17436" y="17716"/>
                  <a:pt x="18549" y="17810"/>
                  <a:pt x="19217" y="17861"/>
                </a:cubicBezTo>
                <a:cubicBezTo>
                  <a:pt x="19885" y="17912"/>
                  <a:pt x="20470" y="18226"/>
                  <a:pt x="20553" y="18141"/>
                </a:cubicBezTo>
                <a:cubicBezTo>
                  <a:pt x="20637" y="18056"/>
                  <a:pt x="20080" y="17946"/>
                  <a:pt x="19718" y="17351"/>
                </a:cubicBezTo>
                <a:cubicBezTo>
                  <a:pt x="19356" y="16756"/>
                  <a:pt x="18577" y="15363"/>
                  <a:pt x="18382" y="14548"/>
                </a:cubicBezTo>
                <a:cubicBezTo>
                  <a:pt x="18187" y="13733"/>
                  <a:pt x="18298" y="13045"/>
                  <a:pt x="18549" y="12458"/>
                </a:cubicBezTo>
                <a:cubicBezTo>
                  <a:pt x="18799" y="11872"/>
                  <a:pt x="19523" y="11516"/>
                  <a:pt x="19885" y="11032"/>
                </a:cubicBezTo>
                <a:cubicBezTo>
                  <a:pt x="20247" y="10547"/>
                  <a:pt x="21500" y="11320"/>
                  <a:pt x="20720" y="9554"/>
                </a:cubicBezTo>
                <a:cubicBezTo>
                  <a:pt x="19941" y="7787"/>
                  <a:pt x="16545" y="1153"/>
                  <a:pt x="15209" y="176"/>
                </a:cubicBezTo>
                <a:close/>
              </a:path>
            </a:pathLst>
          </a:custGeom>
          <a:gradFill rotWithShape="0">
            <a:gsLst>
              <a:gs pos="0">
                <a:srgbClr val="38513A"/>
              </a:gs>
              <a:gs pos="50000">
                <a:srgbClr val="79AF7D"/>
              </a:gs>
              <a:gs pos="100000">
                <a:srgbClr val="38513A"/>
              </a:gs>
            </a:gsLst>
            <a:lin ang="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eaLnBrk="1">
              <a:defRPr/>
            </a:pPr>
            <a:endParaRPr lang="en-GB" sz="2400">
              <a:solidFill>
                <a:srgbClr val="000000"/>
              </a:solidFill>
              <a:ea typeface="MS PGothic" pitchFamily="34" charset="-128"/>
              <a:sym typeface="Arial" pitchFamily="34" charset="0"/>
            </a:endParaRPr>
          </a:p>
        </p:txBody>
      </p:sp>
      <p:sp>
        <p:nvSpPr>
          <p:cNvPr id="100398" name="AutoShape 46" descr="kimonopat1">
            <a:extLst>
              <a:ext uri="{FF2B5EF4-FFF2-40B4-BE49-F238E27FC236}">
                <a16:creationId xmlns:a16="http://schemas.microsoft.com/office/drawing/2014/main" id="{F021FE6A-323B-A847-B400-8C5D48C2C049}"/>
              </a:ext>
            </a:extLst>
          </p:cNvPr>
          <p:cNvSpPr>
            <a:spLocks/>
          </p:cNvSpPr>
          <p:nvPr/>
        </p:nvSpPr>
        <p:spPr bwMode="auto">
          <a:xfrm>
            <a:off x="8010525" y="3541713"/>
            <a:ext cx="965200" cy="2165350"/>
          </a:xfrm>
          <a:custGeom>
            <a:avLst/>
            <a:gdLst>
              <a:gd name="T0" fmla="*/ 482600 w 21288"/>
              <a:gd name="T1" fmla="*/ 1087381 h 21397"/>
              <a:gd name="T2" fmla="*/ 482600 w 21288"/>
              <a:gd name="T3" fmla="*/ 1087381 h 21397"/>
              <a:gd name="T4" fmla="*/ 482600 w 21288"/>
              <a:gd name="T5" fmla="*/ 1087381 h 21397"/>
              <a:gd name="T6" fmla="*/ 482600 w 21288"/>
              <a:gd name="T7" fmla="*/ 1087381 h 2139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288" h="21397">
                <a:moveTo>
                  <a:pt x="17013" y="0"/>
                </a:moveTo>
                <a:cubicBezTo>
                  <a:pt x="15823" y="47"/>
                  <a:pt x="15648" y="3908"/>
                  <a:pt x="14073" y="5933"/>
                </a:cubicBezTo>
                <a:cubicBezTo>
                  <a:pt x="12497" y="7958"/>
                  <a:pt x="9907" y="10219"/>
                  <a:pt x="7561" y="12150"/>
                </a:cubicBezTo>
                <a:cubicBezTo>
                  <a:pt x="5216" y="14080"/>
                  <a:pt x="665" y="16671"/>
                  <a:pt x="0" y="17518"/>
                </a:cubicBezTo>
                <a:cubicBezTo>
                  <a:pt x="1680" y="17518"/>
                  <a:pt x="1925" y="17236"/>
                  <a:pt x="3570" y="17236"/>
                </a:cubicBezTo>
                <a:cubicBezTo>
                  <a:pt x="5216" y="17236"/>
                  <a:pt x="8261" y="17298"/>
                  <a:pt x="9872" y="17518"/>
                </a:cubicBezTo>
                <a:cubicBezTo>
                  <a:pt x="11482" y="17738"/>
                  <a:pt x="12357" y="18162"/>
                  <a:pt x="13233" y="18554"/>
                </a:cubicBezTo>
                <a:cubicBezTo>
                  <a:pt x="14108" y="18947"/>
                  <a:pt x="14738" y="19402"/>
                  <a:pt x="15123" y="19873"/>
                </a:cubicBezTo>
                <a:cubicBezTo>
                  <a:pt x="15508" y="20344"/>
                  <a:pt x="15158" y="21553"/>
                  <a:pt x="15543" y="21380"/>
                </a:cubicBezTo>
                <a:cubicBezTo>
                  <a:pt x="15928" y="21207"/>
                  <a:pt x="16733" y="20250"/>
                  <a:pt x="17434" y="18837"/>
                </a:cubicBezTo>
                <a:cubicBezTo>
                  <a:pt x="18134" y="17424"/>
                  <a:pt x="19114" y="15101"/>
                  <a:pt x="19744" y="12903"/>
                </a:cubicBezTo>
                <a:cubicBezTo>
                  <a:pt x="20374" y="10705"/>
                  <a:pt x="21599" y="7739"/>
                  <a:pt x="21214" y="5651"/>
                </a:cubicBezTo>
                <a:cubicBezTo>
                  <a:pt x="20829" y="3563"/>
                  <a:pt x="18204" y="-47"/>
                  <a:pt x="17013" y="0"/>
                </a:cubicBezTo>
                <a:close/>
              </a:path>
            </a:pathLst>
          </a:custGeom>
          <a:blipFill dpi="0" rotWithShape="0">
            <a:blip r:embed="rId4"/>
            <a:srcRect/>
            <a:tile tx="0" ty="0" sx="100000" sy="100000" flip="none" algn="tl"/>
          </a:bli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eaLnBrk="1">
              <a:defRPr/>
            </a:pPr>
            <a:endParaRPr lang="en-GB" sz="2400">
              <a:solidFill>
                <a:srgbClr val="000000"/>
              </a:solidFill>
              <a:ea typeface="MS PGothic" pitchFamily="34" charset="-128"/>
              <a:sym typeface="Arial" pitchFamily="34" charset="0"/>
            </a:endParaRPr>
          </a:p>
        </p:txBody>
      </p:sp>
      <p:sp>
        <p:nvSpPr>
          <p:cNvPr id="100399" name="AutoShape 47">
            <a:extLst>
              <a:ext uri="{FF2B5EF4-FFF2-40B4-BE49-F238E27FC236}">
                <a16:creationId xmlns:a16="http://schemas.microsoft.com/office/drawing/2014/main" id="{7968665C-C60C-BB44-892E-8C40F623C8C7}"/>
              </a:ext>
            </a:extLst>
          </p:cNvPr>
          <p:cNvSpPr>
            <a:spLocks/>
          </p:cNvSpPr>
          <p:nvPr/>
        </p:nvSpPr>
        <p:spPr bwMode="auto">
          <a:xfrm>
            <a:off x="7959725" y="6229350"/>
            <a:ext cx="1147763" cy="617538"/>
          </a:xfrm>
          <a:custGeom>
            <a:avLst/>
            <a:gdLst>
              <a:gd name="T0" fmla="*/ 573855 w 21295"/>
              <a:gd name="T1" fmla="*/ 310047 h 21501"/>
              <a:gd name="T2" fmla="*/ 573855 w 21295"/>
              <a:gd name="T3" fmla="*/ 310047 h 21501"/>
              <a:gd name="T4" fmla="*/ 573855 w 21295"/>
              <a:gd name="T5" fmla="*/ 310047 h 21501"/>
              <a:gd name="T6" fmla="*/ 573855 w 21295"/>
              <a:gd name="T7" fmla="*/ 310047 h 2150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295" h="21501">
                <a:moveTo>
                  <a:pt x="0" y="20355"/>
                </a:moveTo>
                <a:cubicBezTo>
                  <a:pt x="-31" y="20012"/>
                  <a:pt x="2122" y="19955"/>
                  <a:pt x="3371" y="19440"/>
                </a:cubicBezTo>
                <a:cubicBezTo>
                  <a:pt x="4619" y="18926"/>
                  <a:pt x="6211" y="18640"/>
                  <a:pt x="7491" y="17383"/>
                </a:cubicBezTo>
                <a:cubicBezTo>
                  <a:pt x="8771" y="16126"/>
                  <a:pt x="10019" y="13955"/>
                  <a:pt x="10987" y="11897"/>
                </a:cubicBezTo>
                <a:cubicBezTo>
                  <a:pt x="11955" y="9840"/>
                  <a:pt x="12641" y="6869"/>
                  <a:pt x="13359" y="5040"/>
                </a:cubicBezTo>
                <a:cubicBezTo>
                  <a:pt x="14077" y="3212"/>
                  <a:pt x="14577" y="1783"/>
                  <a:pt x="15357" y="926"/>
                </a:cubicBezTo>
                <a:cubicBezTo>
                  <a:pt x="16137" y="69"/>
                  <a:pt x="17261" y="-45"/>
                  <a:pt x="17979" y="12"/>
                </a:cubicBezTo>
                <a:cubicBezTo>
                  <a:pt x="18697" y="69"/>
                  <a:pt x="19103" y="526"/>
                  <a:pt x="19602" y="1154"/>
                </a:cubicBezTo>
                <a:cubicBezTo>
                  <a:pt x="20101" y="1783"/>
                  <a:pt x="20757" y="2583"/>
                  <a:pt x="20975" y="3669"/>
                </a:cubicBezTo>
                <a:cubicBezTo>
                  <a:pt x="21194" y="4754"/>
                  <a:pt x="21568" y="6240"/>
                  <a:pt x="20975" y="7783"/>
                </a:cubicBezTo>
                <a:cubicBezTo>
                  <a:pt x="20382" y="9326"/>
                  <a:pt x="18759" y="11269"/>
                  <a:pt x="17479" y="12812"/>
                </a:cubicBezTo>
                <a:cubicBezTo>
                  <a:pt x="16200" y="14354"/>
                  <a:pt x="14889" y="15669"/>
                  <a:pt x="13234" y="16926"/>
                </a:cubicBezTo>
                <a:cubicBezTo>
                  <a:pt x="11580" y="18183"/>
                  <a:pt x="9239" y="19612"/>
                  <a:pt x="7616" y="20355"/>
                </a:cubicBezTo>
                <a:cubicBezTo>
                  <a:pt x="5993" y="21097"/>
                  <a:pt x="4838" y="21440"/>
                  <a:pt x="3496" y="21497"/>
                </a:cubicBezTo>
                <a:cubicBezTo>
                  <a:pt x="2153" y="21555"/>
                  <a:pt x="31" y="20697"/>
                  <a:pt x="0" y="20355"/>
                </a:cubicBezTo>
                <a:close/>
              </a:path>
            </a:pathLst>
          </a:custGeom>
          <a:gradFill rotWithShape="0">
            <a:gsLst>
              <a:gs pos="0">
                <a:srgbClr val="C16059"/>
              </a:gs>
              <a:gs pos="50000">
                <a:srgbClr val="DC893E"/>
              </a:gs>
              <a:gs pos="100000">
                <a:srgbClr val="C16059"/>
              </a:gs>
            </a:gsLst>
            <a:lin ang="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eaLnBrk="1">
              <a:defRPr/>
            </a:pPr>
            <a:endParaRPr lang="en-GB" sz="2400">
              <a:solidFill>
                <a:srgbClr val="000000"/>
              </a:solidFill>
              <a:ea typeface="MS PGothic" pitchFamily="34" charset="-128"/>
              <a:sym typeface="Arial" pitchFamily="34" charset="0"/>
            </a:endParaRPr>
          </a:p>
        </p:txBody>
      </p:sp>
      <p:sp>
        <p:nvSpPr>
          <p:cNvPr id="100400" name="AutoShape 48" descr="kimonopat1">
            <a:extLst>
              <a:ext uri="{FF2B5EF4-FFF2-40B4-BE49-F238E27FC236}">
                <a16:creationId xmlns:a16="http://schemas.microsoft.com/office/drawing/2014/main" id="{A6C39B7D-A678-D249-ADBA-3728D6AFD6F3}"/>
              </a:ext>
            </a:extLst>
          </p:cNvPr>
          <p:cNvSpPr>
            <a:spLocks/>
          </p:cNvSpPr>
          <p:nvPr/>
        </p:nvSpPr>
        <p:spPr bwMode="auto">
          <a:xfrm>
            <a:off x="8256588" y="463550"/>
            <a:ext cx="900112" cy="4849813"/>
          </a:xfrm>
          <a:custGeom>
            <a:avLst/>
            <a:gdLst>
              <a:gd name="T0" fmla="*/ 450035 w 21293"/>
              <a:gd name="T1" fmla="*/ 2462188 h 20749"/>
              <a:gd name="T2" fmla="*/ 450035 w 21293"/>
              <a:gd name="T3" fmla="*/ 2462188 h 20749"/>
              <a:gd name="T4" fmla="*/ 450035 w 21293"/>
              <a:gd name="T5" fmla="*/ 2462188 h 20749"/>
              <a:gd name="T6" fmla="*/ 450035 w 21293"/>
              <a:gd name="T7" fmla="*/ 2462188 h 207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293" h="20749">
                <a:moveTo>
                  <a:pt x="1268" y="254"/>
                </a:moveTo>
                <a:cubicBezTo>
                  <a:pt x="2168" y="668"/>
                  <a:pt x="4005" y="2298"/>
                  <a:pt x="5543" y="3351"/>
                </a:cubicBezTo>
                <a:cubicBezTo>
                  <a:pt x="7080" y="4404"/>
                  <a:pt x="8880" y="5532"/>
                  <a:pt x="10493" y="6571"/>
                </a:cubicBezTo>
                <a:cubicBezTo>
                  <a:pt x="12105" y="7610"/>
                  <a:pt x="13418" y="8663"/>
                  <a:pt x="15218" y="9587"/>
                </a:cubicBezTo>
                <a:cubicBezTo>
                  <a:pt x="17018" y="10510"/>
                  <a:pt x="20280" y="10279"/>
                  <a:pt x="21292" y="12113"/>
                </a:cubicBezTo>
                <a:lnTo>
                  <a:pt x="21292" y="20590"/>
                </a:lnTo>
                <a:cubicBezTo>
                  <a:pt x="20280" y="21439"/>
                  <a:pt x="17243" y="18668"/>
                  <a:pt x="15218" y="17208"/>
                </a:cubicBezTo>
                <a:cubicBezTo>
                  <a:pt x="13193" y="15747"/>
                  <a:pt x="10943" y="13635"/>
                  <a:pt x="9143" y="11828"/>
                </a:cubicBezTo>
                <a:cubicBezTo>
                  <a:pt x="7343" y="10021"/>
                  <a:pt x="5918" y="8194"/>
                  <a:pt x="4418" y="6367"/>
                </a:cubicBezTo>
                <a:cubicBezTo>
                  <a:pt x="2918" y="4540"/>
                  <a:pt x="593" y="1870"/>
                  <a:pt x="143" y="865"/>
                </a:cubicBezTo>
                <a:cubicBezTo>
                  <a:pt x="-307" y="-140"/>
                  <a:pt x="368" y="-160"/>
                  <a:pt x="1268" y="254"/>
                </a:cubicBezTo>
                <a:close/>
              </a:path>
            </a:pathLst>
          </a:custGeom>
          <a:blipFill dpi="0" rotWithShape="0">
            <a:blip r:embed="rId4"/>
            <a:srcRect/>
            <a:tile tx="0" ty="0" sx="100000" sy="100000" flip="none" algn="tl"/>
          </a:bli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eaLnBrk="1">
              <a:defRPr/>
            </a:pPr>
            <a:endParaRPr lang="en-GB" sz="2400">
              <a:solidFill>
                <a:srgbClr val="000000"/>
              </a:solidFill>
              <a:ea typeface="MS PGothic" pitchFamily="34" charset="-128"/>
              <a:sym typeface="Arial" pitchFamily="34" charset="0"/>
            </a:endParaRPr>
          </a:p>
        </p:txBody>
      </p:sp>
      <p:sp>
        <p:nvSpPr>
          <p:cNvPr id="100401" name="AutoShape 49">
            <a:extLst>
              <a:ext uri="{FF2B5EF4-FFF2-40B4-BE49-F238E27FC236}">
                <a16:creationId xmlns:a16="http://schemas.microsoft.com/office/drawing/2014/main" id="{A74BB648-AE55-3440-8DE6-D1963BA02FF7}"/>
              </a:ext>
            </a:extLst>
          </p:cNvPr>
          <p:cNvSpPr>
            <a:spLocks/>
          </p:cNvSpPr>
          <p:nvPr/>
        </p:nvSpPr>
        <p:spPr bwMode="auto">
          <a:xfrm rot="16200000">
            <a:off x="-1172369" y="1232694"/>
            <a:ext cx="2855913" cy="5111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D5B781"/>
          </a:solidFill>
          <a:ln w="25400" cap="flat" cmpd="sng">
            <a:solidFill>
              <a:srgbClr val="2F1311"/>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0000"/>
              </a:lnSpc>
              <a:spcBef>
                <a:spcPts val="600"/>
              </a:spcBef>
              <a:defRPr/>
            </a:pPr>
            <a:r>
              <a:rPr lang="en-US" altLang="en-US" sz="2800" i="1">
                <a:solidFill>
                  <a:srgbClr val="D5B781"/>
                </a:solidFill>
              </a:rPr>
              <a:t>INTRODUCTION</a:t>
            </a:r>
            <a:endParaRPr lang="en-US" altLang="en-US"/>
          </a:p>
        </p:txBody>
      </p:sp>
      <p:sp>
        <p:nvSpPr>
          <p:cNvPr id="100402" name="AutoShape 50">
            <a:extLst>
              <a:ext uri="{FF2B5EF4-FFF2-40B4-BE49-F238E27FC236}">
                <a16:creationId xmlns:a16="http://schemas.microsoft.com/office/drawing/2014/main" id="{084C2B4A-3E5F-2743-92B1-44C7BB084C65}"/>
              </a:ext>
            </a:extLst>
          </p:cNvPr>
          <p:cNvSpPr>
            <a:spLocks/>
          </p:cNvSpPr>
          <p:nvPr/>
        </p:nvSpPr>
        <p:spPr bwMode="auto">
          <a:xfrm rot="16200000">
            <a:off x="-313531" y="3294856"/>
            <a:ext cx="1138238" cy="5111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D5B781"/>
          </a:solidFill>
          <a:ln w="25400" cap="flat" cmpd="sng">
            <a:solidFill>
              <a:srgbClr val="2F1311"/>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0000"/>
              </a:lnSpc>
              <a:spcBef>
                <a:spcPts val="600"/>
              </a:spcBef>
              <a:defRPr/>
            </a:pPr>
            <a:r>
              <a:rPr lang="en-US" altLang="en-US" sz="2800" i="1">
                <a:solidFill>
                  <a:srgbClr val="2F1311"/>
                </a:solidFill>
                <a:effectLst>
                  <a:outerShdw blurRad="38100" dist="38100" dir="2700000" algn="tl">
                    <a:srgbClr val="000000"/>
                  </a:outerShdw>
                </a:effectLst>
              </a:rPr>
              <a:t>BODY</a:t>
            </a:r>
            <a:endParaRPr lang="en-US" altLang="en-US"/>
          </a:p>
        </p:txBody>
      </p:sp>
      <p:sp>
        <p:nvSpPr>
          <p:cNvPr id="100403" name="AutoShape 51">
            <a:extLst>
              <a:ext uri="{FF2B5EF4-FFF2-40B4-BE49-F238E27FC236}">
                <a16:creationId xmlns:a16="http://schemas.microsoft.com/office/drawing/2014/main" id="{E1404ADD-CDD8-314D-AB23-8FEF5EBAD5AB}"/>
              </a:ext>
            </a:extLst>
          </p:cNvPr>
          <p:cNvSpPr>
            <a:spLocks/>
          </p:cNvSpPr>
          <p:nvPr/>
        </p:nvSpPr>
        <p:spPr bwMode="auto">
          <a:xfrm>
            <a:off x="644525" y="219075"/>
            <a:ext cx="7116763" cy="64246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defRPr/>
            </a:pPr>
            <a:r>
              <a:rPr lang="ja-JP" altLang="en-US" sz="5000">
                <a:solidFill>
                  <a:srgbClr val="EABA42"/>
                </a:solidFill>
                <a:latin typeface="SimSun" pitchFamily="2" charset="-122"/>
                <a:ea typeface="SimSun" pitchFamily="2" charset="-122"/>
                <a:sym typeface="SimSun" pitchFamily="2" charset="-122"/>
              </a:rPr>
              <a:t>注意：</a:t>
            </a:r>
            <a:endParaRPr lang="en-US" altLang="ja-JP" sz="5000">
              <a:solidFill>
                <a:srgbClr val="EABA42"/>
              </a:solidFill>
              <a:latin typeface="SimSun" pitchFamily="2" charset="-122"/>
              <a:ea typeface="SimSun" pitchFamily="2" charset="-122"/>
              <a:sym typeface="SimSun" pitchFamily="2" charset="-122"/>
            </a:endParaRPr>
          </a:p>
          <a:p>
            <a:pPr eaLnBrk="1">
              <a:lnSpc>
                <a:spcPct val="115000"/>
              </a:lnSpc>
              <a:spcBef>
                <a:spcPts val="1000"/>
              </a:spcBef>
              <a:defRPr/>
            </a:pPr>
            <a:endParaRPr lang="en-US" altLang="en-US" sz="5000">
              <a:solidFill>
                <a:srgbClr val="EABA42"/>
              </a:solidFill>
              <a:latin typeface="SimSun" pitchFamily="2" charset="-122"/>
              <a:ea typeface="SimSun" pitchFamily="2" charset="-122"/>
              <a:sym typeface="SimSun" pitchFamily="2" charset="-122"/>
            </a:endParaRPr>
          </a:p>
          <a:p>
            <a:pPr eaLnBrk="1">
              <a:lnSpc>
                <a:spcPct val="115000"/>
              </a:lnSpc>
              <a:spcBef>
                <a:spcPts val="1000"/>
              </a:spcBef>
              <a:defRPr/>
            </a:pPr>
            <a:r>
              <a:rPr lang="ja-JP" altLang="en-US" sz="4600">
                <a:solidFill>
                  <a:srgbClr val="FFFFFF"/>
                </a:solidFill>
                <a:latin typeface="SimSun" pitchFamily="2" charset="-122"/>
                <a:ea typeface="SimSun" pitchFamily="2" charset="-122"/>
                <a:sym typeface="SimSun" pitchFamily="2" charset="-122"/>
              </a:rPr>
              <a:t>新约里并没有记载执事如同长老一样拥有治理教会的权利，也并没记载执事被吩咐去作教导圣经或正统的教义。</a:t>
            </a:r>
            <a:endParaRPr lang="en-US" altLang="en-US" sz="4600">
              <a:solidFill>
                <a:srgbClr val="FFFFFF"/>
              </a:solidFill>
              <a:latin typeface="SimSun" pitchFamily="2" charset="-122"/>
              <a:ea typeface="SimSun" pitchFamily="2" charset="-122"/>
              <a:sym typeface="SimSun" pitchFamily="2" charset="-122"/>
            </a:endParaRPr>
          </a:p>
        </p:txBody>
      </p:sp>
    </p:spTree>
  </p:cSld>
  <p:clrMapOvr>
    <a:overrideClrMapping bg1="lt1" tx1="dk1" bg2="lt2" tx2="dk2" accent1="accent1" accent2="accent2" accent3="accent3" accent4="accent4" accent5="accent5" accent6="accent6" hlink="hlink" folHlink="folHlink"/>
  </p:clrMapOvr>
  <p:transition spd="med"/>
</p:sld>
</file>

<file path=ppt/slides/slide61.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101377" name="AutoShape 1">
            <a:extLst>
              <a:ext uri="{FF2B5EF4-FFF2-40B4-BE49-F238E27FC236}">
                <a16:creationId xmlns:a16="http://schemas.microsoft.com/office/drawing/2014/main" id="{D25F277F-97C5-8143-AC00-A03355811A84}"/>
              </a:ext>
            </a:extLst>
          </p:cNvPr>
          <p:cNvSpPr>
            <a:spLocks/>
          </p:cNvSpPr>
          <p:nvPr/>
        </p:nvSpPr>
        <p:spPr bwMode="auto">
          <a:xfrm>
            <a:off x="6553200" y="6245225"/>
            <a:ext cx="2133600" cy="287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r" eaLnBrk="1">
              <a:defRPr/>
            </a:pPr>
            <a:fld id="{36791E57-2177-5F4D-8F23-11518415813D}" type="slidenum">
              <a:rPr lang="en-US" altLang="en-US" sz="1400"/>
              <a:pPr algn="r" eaLnBrk="1">
                <a:defRPr/>
              </a:pPr>
              <a:t>61</a:t>
            </a:fld>
            <a:endParaRPr lang="en-US" altLang="en-US"/>
          </a:p>
        </p:txBody>
      </p:sp>
      <p:sp>
        <p:nvSpPr>
          <p:cNvPr id="101378" name="AutoShape 2">
            <a:extLst>
              <a:ext uri="{FF2B5EF4-FFF2-40B4-BE49-F238E27FC236}">
                <a16:creationId xmlns:a16="http://schemas.microsoft.com/office/drawing/2014/main" id="{B80E40E5-DA0E-9841-B6E2-5F92F154EBC9}"/>
              </a:ext>
            </a:extLst>
          </p:cNvPr>
          <p:cNvSpPr>
            <a:spLocks/>
          </p:cNvSpPr>
          <p:nvPr/>
        </p:nvSpPr>
        <p:spPr bwMode="auto">
          <a:xfrm rot="16200000">
            <a:off x="-1172368" y="1231106"/>
            <a:ext cx="2855912" cy="5111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BBE0E3"/>
          </a:solidFill>
          <a:ln w="2540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0000"/>
              </a:lnSpc>
              <a:spcBef>
                <a:spcPts val="600"/>
              </a:spcBef>
              <a:defRPr/>
            </a:pPr>
            <a:r>
              <a:rPr lang="en-US" altLang="en-US" sz="2800" i="1">
                <a:solidFill>
                  <a:srgbClr val="BBE0E3"/>
                </a:solidFill>
              </a:rPr>
              <a:t>INTRODUCTION</a:t>
            </a:r>
            <a:endParaRPr lang="en-US" altLang="en-US"/>
          </a:p>
        </p:txBody>
      </p:sp>
      <p:sp>
        <p:nvSpPr>
          <p:cNvPr id="101379" name="AutoShape 3">
            <a:extLst>
              <a:ext uri="{FF2B5EF4-FFF2-40B4-BE49-F238E27FC236}">
                <a16:creationId xmlns:a16="http://schemas.microsoft.com/office/drawing/2014/main" id="{ABD3D98E-9BD7-7942-A05F-4DD392844680}"/>
              </a:ext>
            </a:extLst>
          </p:cNvPr>
          <p:cNvSpPr>
            <a:spLocks/>
          </p:cNvSpPr>
          <p:nvPr/>
        </p:nvSpPr>
        <p:spPr bwMode="auto">
          <a:xfrm rot="16200000">
            <a:off x="-313531" y="3293269"/>
            <a:ext cx="1138237" cy="5111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BBE0E3"/>
          </a:solidFill>
          <a:ln w="2540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0000"/>
              </a:lnSpc>
              <a:spcBef>
                <a:spcPts val="600"/>
              </a:spcBef>
              <a:defRPr/>
            </a:pPr>
            <a:r>
              <a:rPr lang="en-US" altLang="en-US" sz="2800" i="1">
                <a:effectLst>
                  <a:outerShdw blurRad="38100" dist="38100" dir="2700000" algn="tl">
                    <a:srgbClr val="FFFFFF"/>
                  </a:outerShdw>
                </a:effectLst>
              </a:rPr>
              <a:t>BODY</a:t>
            </a:r>
            <a:endParaRPr lang="en-US" altLang="en-US"/>
          </a:p>
        </p:txBody>
      </p:sp>
      <p:sp>
        <p:nvSpPr>
          <p:cNvPr id="101380" name="AutoShape 4">
            <a:extLst>
              <a:ext uri="{FF2B5EF4-FFF2-40B4-BE49-F238E27FC236}">
                <a16:creationId xmlns:a16="http://schemas.microsoft.com/office/drawing/2014/main" id="{253B6179-42C6-0E4C-9301-D390A7E4183C}"/>
              </a:ext>
            </a:extLst>
          </p:cNvPr>
          <p:cNvSpPr>
            <a:spLocks/>
          </p:cNvSpPr>
          <p:nvPr/>
        </p:nvSpPr>
        <p:spPr bwMode="auto">
          <a:xfrm>
            <a:off x="2549525" y="1943100"/>
            <a:ext cx="4764088" cy="7969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EAB788"/>
          </a:solidFill>
          <a:ln w="25400" cap="flat" cmpd="sng">
            <a:solidFill>
              <a:srgbClr val="F5EBC1"/>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lnSpc>
                <a:spcPct val="115000"/>
              </a:lnSpc>
              <a:spcBef>
                <a:spcPts val="1000"/>
              </a:spcBef>
              <a:defRPr/>
            </a:pPr>
            <a:r>
              <a:rPr lang="ja-JP" altLang="en-US" sz="3300">
                <a:latin typeface="SimSun" pitchFamily="2" charset="-122"/>
                <a:ea typeface="SimSun" pitchFamily="2" charset="-122"/>
                <a:sym typeface="SimSun" pitchFamily="2" charset="-122"/>
              </a:rPr>
              <a:t>长老（管理</a:t>
            </a:r>
            <a:r>
              <a:rPr lang="en-US" altLang="ja-JP" sz="3300">
                <a:latin typeface="SimSun" pitchFamily="2" charset="-122"/>
                <a:ea typeface="SimSun" pitchFamily="2" charset="-122"/>
                <a:sym typeface="SimSun" pitchFamily="2" charset="-122"/>
              </a:rPr>
              <a:t>/</a:t>
            </a:r>
            <a:r>
              <a:rPr lang="ja-JP" altLang="en-US" sz="3300">
                <a:latin typeface="SimSun" pitchFamily="2" charset="-122"/>
                <a:ea typeface="SimSun" pitchFamily="2" charset="-122"/>
                <a:sym typeface="SimSun" pitchFamily="2" charset="-122"/>
              </a:rPr>
              <a:t>作抉择）</a:t>
            </a:r>
            <a:endParaRPr lang="en-US" altLang="en-US" sz="3300">
              <a:latin typeface="SimSun" pitchFamily="2" charset="-122"/>
              <a:ea typeface="SimSun" pitchFamily="2" charset="-122"/>
              <a:sym typeface="SimSun" pitchFamily="2" charset="-122"/>
            </a:endParaRPr>
          </a:p>
        </p:txBody>
      </p:sp>
      <p:sp>
        <p:nvSpPr>
          <p:cNvPr id="101381" name="AutoShape 5">
            <a:extLst>
              <a:ext uri="{FF2B5EF4-FFF2-40B4-BE49-F238E27FC236}">
                <a16:creationId xmlns:a16="http://schemas.microsoft.com/office/drawing/2014/main" id="{F5F85D73-502C-6D4F-A78E-F16704B4C0AC}"/>
              </a:ext>
            </a:extLst>
          </p:cNvPr>
          <p:cNvSpPr>
            <a:spLocks/>
          </p:cNvSpPr>
          <p:nvPr/>
        </p:nvSpPr>
        <p:spPr bwMode="auto">
          <a:xfrm>
            <a:off x="2711450" y="3900488"/>
            <a:ext cx="4440238" cy="7969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E6E97F"/>
          </a:solidFill>
          <a:ln w="25400" cap="flat" cmpd="sng">
            <a:solidFill>
              <a:srgbClr val="F5EBC1"/>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lnSpc>
                <a:spcPct val="115000"/>
              </a:lnSpc>
              <a:spcBef>
                <a:spcPts val="1000"/>
              </a:spcBef>
              <a:defRPr/>
            </a:pPr>
            <a:r>
              <a:rPr lang="ja-JP" altLang="en-US" sz="3500">
                <a:latin typeface="SimSun" pitchFamily="2" charset="-122"/>
                <a:ea typeface="SimSun" pitchFamily="2" charset="-122"/>
                <a:sym typeface="SimSun" pitchFamily="2" charset="-122"/>
              </a:rPr>
              <a:t>执事（服事）</a:t>
            </a:r>
            <a:endParaRPr lang="en-US" altLang="en-US" sz="1200">
              <a:latin typeface="SimSun" pitchFamily="2" charset="-122"/>
              <a:ea typeface="SimSun" pitchFamily="2" charset="-122"/>
              <a:sym typeface="SimSun" pitchFamily="2" charset="-122"/>
            </a:endParaRPr>
          </a:p>
        </p:txBody>
      </p:sp>
      <p:sp>
        <p:nvSpPr>
          <p:cNvPr id="101382" name="AutoShape 6">
            <a:extLst>
              <a:ext uri="{FF2B5EF4-FFF2-40B4-BE49-F238E27FC236}">
                <a16:creationId xmlns:a16="http://schemas.microsoft.com/office/drawing/2014/main" id="{3FC98F53-89C5-084A-B3EC-CB16438C1505}"/>
              </a:ext>
            </a:extLst>
          </p:cNvPr>
          <p:cNvSpPr>
            <a:spLocks/>
          </p:cNvSpPr>
          <p:nvPr/>
        </p:nvSpPr>
        <p:spPr bwMode="auto">
          <a:xfrm>
            <a:off x="2811463" y="5857875"/>
            <a:ext cx="4240212" cy="795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A087E9"/>
          </a:solidFill>
          <a:ln w="25400" cap="flat" cmpd="sng">
            <a:solidFill>
              <a:srgbClr val="F5EBC1"/>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lnSpc>
                <a:spcPct val="115000"/>
              </a:lnSpc>
              <a:spcBef>
                <a:spcPts val="1000"/>
              </a:spcBef>
              <a:defRPr/>
            </a:pPr>
            <a:r>
              <a:rPr lang="ja-JP" altLang="en-US" sz="3500">
                <a:latin typeface="SimSun" pitchFamily="2" charset="-122"/>
                <a:ea typeface="SimSun" pitchFamily="2" charset="-122"/>
                <a:sym typeface="SimSun" pitchFamily="2" charset="-122"/>
              </a:rPr>
              <a:t>会众（委任）</a:t>
            </a:r>
            <a:endParaRPr lang="en-US" altLang="en-US" sz="1200">
              <a:latin typeface="SimSun" pitchFamily="2" charset="-122"/>
              <a:ea typeface="SimSun" pitchFamily="2" charset="-122"/>
              <a:sym typeface="SimSun" pitchFamily="2" charset="-122"/>
            </a:endParaRPr>
          </a:p>
        </p:txBody>
      </p:sp>
      <p:sp>
        <p:nvSpPr>
          <p:cNvPr id="101383" name="Line 7">
            <a:extLst>
              <a:ext uri="{FF2B5EF4-FFF2-40B4-BE49-F238E27FC236}">
                <a16:creationId xmlns:a16="http://schemas.microsoft.com/office/drawing/2014/main" id="{6A35D3A7-D1FE-384A-A375-E365DE4E9A0D}"/>
              </a:ext>
            </a:extLst>
          </p:cNvPr>
          <p:cNvSpPr>
            <a:spLocks noChangeShapeType="1"/>
          </p:cNvSpPr>
          <p:nvPr/>
        </p:nvSpPr>
        <p:spPr bwMode="auto">
          <a:xfrm>
            <a:off x="4932363" y="2781300"/>
            <a:ext cx="0" cy="1079500"/>
          </a:xfrm>
          <a:prstGeom prst="line">
            <a:avLst/>
          </a:prstGeom>
          <a:noFill/>
          <a:ln w="38100" cap="flat" cmpd="sng">
            <a:solidFill>
              <a:srgbClr val="000000"/>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eaLnBrk="1">
              <a:defRPr/>
            </a:pPr>
            <a:endParaRPr lang="en-US" sz="1200">
              <a:solidFill>
                <a:srgbClr val="000000"/>
              </a:solidFill>
              <a:latin typeface="Helvetica" charset="0"/>
              <a:ea typeface="ＭＳ Ｐゴシック" charset="0"/>
              <a:cs typeface="Helvetica" charset="0"/>
              <a:sym typeface="Helvetica" charset="0"/>
            </a:endParaRPr>
          </a:p>
        </p:txBody>
      </p:sp>
      <p:sp>
        <p:nvSpPr>
          <p:cNvPr id="101384" name="Line 8">
            <a:extLst>
              <a:ext uri="{FF2B5EF4-FFF2-40B4-BE49-F238E27FC236}">
                <a16:creationId xmlns:a16="http://schemas.microsoft.com/office/drawing/2014/main" id="{8AC3A306-774B-E74C-AAC9-12C0CC422AB8}"/>
              </a:ext>
            </a:extLst>
          </p:cNvPr>
          <p:cNvSpPr>
            <a:spLocks noChangeShapeType="1"/>
          </p:cNvSpPr>
          <p:nvPr/>
        </p:nvSpPr>
        <p:spPr bwMode="auto">
          <a:xfrm>
            <a:off x="4930775" y="4652963"/>
            <a:ext cx="0" cy="1222375"/>
          </a:xfrm>
          <a:prstGeom prst="line">
            <a:avLst/>
          </a:prstGeom>
          <a:noFill/>
          <a:ln w="38100" cap="flat" cmpd="sng">
            <a:solidFill>
              <a:srgbClr val="000000"/>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eaLnBrk="1">
              <a:defRPr/>
            </a:pPr>
            <a:endParaRPr lang="en-US" sz="1200">
              <a:solidFill>
                <a:srgbClr val="000000"/>
              </a:solidFill>
              <a:latin typeface="Helvetica" charset="0"/>
              <a:ea typeface="ＭＳ Ｐゴシック" charset="0"/>
              <a:cs typeface="Helvetica" charset="0"/>
              <a:sym typeface="Helvetica" charset="0"/>
            </a:endParaRPr>
          </a:p>
        </p:txBody>
      </p:sp>
      <p:sp>
        <p:nvSpPr>
          <p:cNvPr id="101385" name="AutoShape 9">
            <a:extLst>
              <a:ext uri="{FF2B5EF4-FFF2-40B4-BE49-F238E27FC236}">
                <a16:creationId xmlns:a16="http://schemas.microsoft.com/office/drawing/2014/main" id="{C997D34F-CCD1-8A40-AE02-D98A21D8B74A}"/>
              </a:ext>
            </a:extLst>
          </p:cNvPr>
          <p:cNvSpPr>
            <a:spLocks/>
          </p:cNvSpPr>
          <p:nvPr/>
        </p:nvSpPr>
        <p:spPr bwMode="auto">
          <a:xfrm>
            <a:off x="2346325" y="265113"/>
            <a:ext cx="5170488" cy="14430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defRPr/>
            </a:pPr>
            <a:r>
              <a:rPr lang="ja-JP" altLang="en-US" sz="4200">
                <a:latin typeface="SimSun" pitchFamily="2" charset="-122"/>
                <a:ea typeface="SimSun" pitchFamily="2" charset="-122"/>
                <a:sym typeface="SimSun" pitchFamily="2" charset="-122"/>
              </a:rPr>
              <a:t>设立教会管理的型式</a:t>
            </a:r>
            <a:endParaRPr lang="en-US" altLang="en-US" sz="4200">
              <a:latin typeface="SimSun" pitchFamily="2" charset="-122"/>
              <a:ea typeface="SimSun" pitchFamily="2" charset="-122"/>
              <a:sym typeface="SimSun" pitchFamily="2" charset="-122"/>
            </a:endParaRPr>
          </a:p>
        </p:txBody>
      </p:sp>
      <p:sp>
        <p:nvSpPr>
          <p:cNvPr id="360459" name="AutoShape 10">
            <a:extLst>
              <a:ext uri="{FF2B5EF4-FFF2-40B4-BE49-F238E27FC236}">
                <a16:creationId xmlns:a16="http://schemas.microsoft.com/office/drawing/2014/main" id="{609E455A-9459-DC41-9C46-18488C1F9DD6}"/>
              </a:ext>
            </a:extLst>
          </p:cNvPr>
          <p:cNvSpPr>
            <a:spLocks/>
          </p:cNvSpPr>
          <p:nvPr/>
        </p:nvSpPr>
        <p:spPr bwMode="auto">
          <a:xfrm>
            <a:off x="8101013" y="0"/>
            <a:ext cx="1042987" cy="436563"/>
          </a:xfrm>
          <a:custGeom>
            <a:avLst/>
            <a:gdLst>
              <a:gd name="T0" fmla="*/ 25181086 w 21600"/>
              <a:gd name="T1" fmla="*/ 4411752 h 21600"/>
              <a:gd name="T2" fmla="*/ 25181086 w 21600"/>
              <a:gd name="T3" fmla="*/ 4411752 h 21600"/>
              <a:gd name="T4" fmla="*/ 25181086 w 21600"/>
              <a:gd name="T5" fmla="*/ 4411752 h 21600"/>
              <a:gd name="T6" fmla="*/ 25181086 w 21600"/>
              <a:gd name="T7" fmla="*/ 4411752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599"/>
                </a:lnTo>
                <a:lnTo>
                  <a:pt x="0" y="21599"/>
                </a:lnTo>
                <a:lnTo>
                  <a:pt x="0" y="0"/>
                </a:lnTo>
                <a:close/>
              </a:path>
            </a:pathLst>
          </a:custGeom>
          <a:solidFill>
            <a:srgbClr val="BBE0E3"/>
          </a:solidFill>
          <a:ln>
            <a:noFill/>
          </a:ln>
          <a:effectLst>
            <a:outerShdw dist="35921" dir="2700000" algn="ctr" rotWithShape="0">
              <a:srgbClr val="808080">
                <a:alpha val="74997"/>
              </a:srgbClr>
            </a:outerShdw>
          </a:effectLst>
          <a:extLst>
            <a:ext uri="{91240B29-F687-4F45-9708-019B960494DF}">
              <a14:hiddenLine xmlns:a14="http://schemas.microsoft.com/office/drawing/2010/main" w="12700">
                <a:solidFill>
                  <a:srgbClr val="000000"/>
                </a:solidFill>
                <a:miter lim="0"/>
                <a:headEnd/>
                <a:tailEnd/>
              </a14:hiddenLine>
            </a:ext>
          </a:extLst>
        </p:spPr>
        <p:txBody>
          <a:bodyPr lIns="45719" tIns="45719" rIns="45719" bIns="45719"/>
          <a:lstStyle>
            <a:lvl1pPr defTabSz="457200">
              <a:defRPr sz="2000">
                <a:solidFill>
                  <a:schemeClr val="tx1"/>
                </a:solidFill>
                <a:latin typeface="Arial" panose="020B0604020202020204" pitchFamily="34" charset="0"/>
                <a:ea typeface="ＭＳ Ｐゴシック" panose="020B0600070205080204" pitchFamily="34" charset="-128"/>
              </a:defRPr>
            </a:lvl1pPr>
            <a:lvl2pPr marL="742950" indent="-285750" defTabSz="457200">
              <a:defRPr sz="2000">
                <a:solidFill>
                  <a:schemeClr val="tx1"/>
                </a:solidFill>
                <a:latin typeface="Arial" panose="020B0604020202020204" pitchFamily="34" charset="0"/>
                <a:ea typeface="ＭＳ Ｐゴシック" panose="020B0600070205080204" pitchFamily="34" charset="-128"/>
              </a:defRPr>
            </a:lvl2pPr>
            <a:lvl3pPr marL="1143000" indent="-228600" defTabSz="457200">
              <a:defRPr sz="2000">
                <a:solidFill>
                  <a:schemeClr val="tx1"/>
                </a:solidFill>
                <a:latin typeface="Arial" panose="020B0604020202020204" pitchFamily="34" charset="0"/>
                <a:ea typeface="ＭＳ Ｐゴシック" panose="020B0600070205080204" pitchFamily="34" charset="-128"/>
              </a:defRPr>
            </a:lvl3pPr>
            <a:lvl4pPr marL="1600200" indent="-228600" defTabSz="457200">
              <a:defRPr sz="2000">
                <a:solidFill>
                  <a:schemeClr val="tx1"/>
                </a:solidFill>
                <a:latin typeface="Arial" panose="020B0604020202020204" pitchFamily="34" charset="0"/>
                <a:ea typeface="ＭＳ Ｐゴシック" panose="020B0600070205080204" pitchFamily="34" charset="-128"/>
              </a:defRPr>
            </a:lvl4pPr>
            <a:lvl5pPr marL="2057400" indent="-228600" defTabSz="457200">
              <a:defRPr sz="2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a:r>
              <a:rPr lang="en-US" altLang="en-US" sz="2400">
                <a:solidFill>
                  <a:srgbClr val="000000"/>
                </a:solidFill>
                <a:sym typeface="Arial" panose="020B0604020202020204" pitchFamily="34" charset="0"/>
              </a:rPr>
              <a:t>236a</a:t>
            </a:r>
          </a:p>
        </p:txBody>
      </p:sp>
    </p:spTree>
  </p:cSld>
  <p:clrMapOvr>
    <a:overrideClrMapping bg1="lt1" tx1="dk1" bg2="lt2" tx2="dk2" accent1="accent1" accent2="accent2" accent3="accent3" accent4="accent4" accent5="accent5" accent6="accent6" hlink="hlink" folHlink="folHlink"/>
  </p:clrMapOvr>
  <p:transition spd="med"/>
</p:sld>
</file>

<file path=ppt/slides/slide62.xml><?xml version="1.0" encoding="utf-8"?>
<p:sld xmlns:a="http://schemas.openxmlformats.org/drawingml/2006/main" xmlns:r="http://schemas.openxmlformats.org/officeDocument/2006/relationships" xmlns:p="http://schemas.openxmlformats.org/presentationml/2006/main">
  <p:cSld>
    <p:bg bwMode="auto">
      <p:bgPr>
        <a:gradFill rotWithShape="0">
          <a:gsLst>
            <a:gs pos="0">
              <a:srgbClr val="FFFFCC"/>
            </a:gs>
            <a:gs pos="100000">
              <a:srgbClr val="61614E"/>
            </a:gs>
          </a:gsLst>
          <a:lin ang="2700000" scaled="1"/>
        </a:gradFill>
        <a:effectLst/>
      </p:bgPr>
    </p:bg>
    <p:spTree>
      <p:nvGrpSpPr>
        <p:cNvPr id="1" name=""/>
        <p:cNvGrpSpPr/>
        <p:nvPr/>
      </p:nvGrpSpPr>
      <p:grpSpPr>
        <a:xfrm>
          <a:off x="0" y="0"/>
          <a:ext cx="0" cy="0"/>
          <a:chOff x="0" y="0"/>
          <a:chExt cx="0" cy="0"/>
        </a:xfrm>
      </p:grpSpPr>
      <p:sp>
        <p:nvSpPr>
          <p:cNvPr id="102401" name="AutoShape 1">
            <a:extLst>
              <a:ext uri="{FF2B5EF4-FFF2-40B4-BE49-F238E27FC236}">
                <a16:creationId xmlns:a16="http://schemas.microsoft.com/office/drawing/2014/main" id="{C16370AF-C346-2449-9D01-61EF7C60A501}"/>
              </a:ext>
            </a:extLst>
          </p:cNvPr>
          <p:cNvSpPr>
            <a:spLocks/>
          </p:cNvSpPr>
          <p:nvPr/>
        </p:nvSpPr>
        <p:spPr bwMode="auto">
          <a:xfrm>
            <a:off x="6553200" y="6245225"/>
            <a:ext cx="2133600" cy="287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r" eaLnBrk="1">
              <a:defRPr/>
            </a:pPr>
            <a:fld id="{9F05AB4B-7041-DC40-84E2-2A8B165C05B2}" type="slidenum">
              <a:rPr lang="en-US" altLang="en-US" sz="1400"/>
              <a:pPr algn="r" eaLnBrk="1">
                <a:defRPr/>
              </a:pPr>
              <a:t>62</a:t>
            </a:fld>
            <a:endParaRPr lang="en-US" altLang="en-US"/>
          </a:p>
        </p:txBody>
      </p:sp>
      <p:sp>
        <p:nvSpPr>
          <p:cNvPr id="102402" name="AutoShape 2">
            <a:extLst>
              <a:ext uri="{FF2B5EF4-FFF2-40B4-BE49-F238E27FC236}">
                <a16:creationId xmlns:a16="http://schemas.microsoft.com/office/drawing/2014/main" id="{A30D27E3-F4FA-3B4E-856A-AADFD049814D}"/>
              </a:ext>
            </a:extLst>
          </p:cNvPr>
          <p:cNvSpPr>
            <a:spLocks/>
          </p:cNvSpPr>
          <p:nvPr/>
        </p:nvSpPr>
        <p:spPr bwMode="auto">
          <a:xfrm rot="16200000">
            <a:off x="-1172368" y="1231106"/>
            <a:ext cx="2855912" cy="5111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BBE0E3"/>
          </a:solidFill>
          <a:ln w="2540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0000"/>
              </a:lnSpc>
              <a:spcBef>
                <a:spcPts val="600"/>
              </a:spcBef>
              <a:defRPr/>
            </a:pPr>
            <a:r>
              <a:rPr lang="en-US" altLang="en-US" sz="2800" i="1">
                <a:solidFill>
                  <a:srgbClr val="BBE0E3"/>
                </a:solidFill>
              </a:rPr>
              <a:t>INTRODUCTION</a:t>
            </a:r>
            <a:endParaRPr lang="en-US" altLang="en-US"/>
          </a:p>
        </p:txBody>
      </p:sp>
      <p:sp>
        <p:nvSpPr>
          <p:cNvPr id="102403" name="AutoShape 3">
            <a:extLst>
              <a:ext uri="{FF2B5EF4-FFF2-40B4-BE49-F238E27FC236}">
                <a16:creationId xmlns:a16="http://schemas.microsoft.com/office/drawing/2014/main" id="{54072674-EB31-1840-BD4A-2A740678DDD3}"/>
              </a:ext>
            </a:extLst>
          </p:cNvPr>
          <p:cNvSpPr>
            <a:spLocks/>
          </p:cNvSpPr>
          <p:nvPr/>
        </p:nvSpPr>
        <p:spPr bwMode="auto">
          <a:xfrm rot="16200000">
            <a:off x="-313531" y="3293269"/>
            <a:ext cx="1138237" cy="5111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BBE0E3"/>
          </a:solidFill>
          <a:ln w="2540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0000"/>
              </a:lnSpc>
              <a:spcBef>
                <a:spcPts val="600"/>
              </a:spcBef>
              <a:defRPr/>
            </a:pPr>
            <a:r>
              <a:rPr lang="en-US" altLang="en-US" sz="2800" i="1">
                <a:effectLst>
                  <a:outerShdw blurRad="38100" dist="38100" dir="2700000" algn="tl">
                    <a:srgbClr val="FFFFFF"/>
                  </a:outerShdw>
                </a:effectLst>
              </a:rPr>
              <a:t>BODY</a:t>
            </a:r>
            <a:endParaRPr lang="en-US" altLang="en-US"/>
          </a:p>
        </p:txBody>
      </p:sp>
      <p:sp>
        <p:nvSpPr>
          <p:cNvPr id="102404" name="AutoShape 4">
            <a:extLst>
              <a:ext uri="{FF2B5EF4-FFF2-40B4-BE49-F238E27FC236}">
                <a16:creationId xmlns:a16="http://schemas.microsoft.com/office/drawing/2014/main" id="{05C576EC-887C-CF4A-A0D7-1282A60E619F}"/>
              </a:ext>
            </a:extLst>
          </p:cNvPr>
          <p:cNvSpPr>
            <a:spLocks/>
          </p:cNvSpPr>
          <p:nvPr/>
        </p:nvSpPr>
        <p:spPr bwMode="auto">
          <a:xfrm>
            <a:off x="4140200" y="2060575"/>
            <a:ext cx="1368425" cy="3529013"/>
          </a:xfrm>
          <a:custGeom>
            <a:avLst/>
            <a:gdLst>
              <a:gd name="T0" fmla="*/ 684213 w 21600"/>
              <a:gd name="T1" fmla="*/ 1764507 h 21600"/>
              <a:gd name="T2" fmla="*/ 684213 w 21600"/>
              <a:gd name="T3" fmla="*/ 1764507 h 21600"/>
              <a:gd name="T4" fmla="*/ 684213 w 21600"/>
              <a:gd name="T5" fmla="*/ 1764507 h 21600"/>
              <a:gd name="T6" fmla="*/ 684213 w 21600"/>
              <a:gd name="T7" fmla="*/ 1764507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0800" y="0"/>
                </a:moveTo>
                <a:lnTo>
                  <a:pt x="21599" y="4319"/>
                </a:lnTo>
                <a:lnTo>
                  <a:pt x="16199" y="4319"/>
                </a:lnTo>
                <a:lnTo>
                  <a:pt x="16199" y="17280"/>
                </a:lnTo>
                <a:lnTo>
                  <a:pt x="21599" y="17280"/>
                </a:lnTo>
                <a:lnTo>
                  <a:pt x="10800" y="21600"/>
                </a:lnTo>
                <a:lnTo>
                  <a:pt x="0" y="17280"/>
                </a:lnTo>
                <a:lnTo>
                  <a:pt x="5400" y="17280"/>
                </a:lnTo>
                <a:lnTo>
                  <a:pt x="5400" y="4319"/>
                </a:lnTo>
                <a:lnTo>
                  <a:pt x="0" y="4319"/>
                </a:lnTo>
                <a:lnTo>
                  <a:pt x="10800" y="0"/>
                </a:lnTo>
                <a:close/>
              </a:path>
            </a:pathLst>
          </a:custGeom>
          <a:solidFill>
            <a:srgbClr val="FF0000"/>
          </a:solidFill>
          <a:ln w="2540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eaLnBrk="1">
              <a:defRPr/>
            </a:pPr>
            <a:endParaRPr lang="en-GB" sz="2400">
              <a:solidFill>
                <a:srgbClr val="000000"/>
              </a:solidFill>
              <a:ea typeface="MS PGothic" pitchFamily="34" charset="-128"/>
              <a:sym typeface="Arial" pitchFamily="34" charset="0"/>
            </a:endParaRPr>
          </a:p>
        </p:txBody>
      </p:sp>
      <p:sp>
        <p:nvSpPr>
          <p:cNvPr id="102405" name="AutoShape 5">
            <a:extLst>
              <a:ext uri="{FF2B5EF4-FFF2-40B4-BE49-F238E27FC236}">
                <a16:creationId xmlns:a16="http://schemas.microsoft.com/office/drawing/2014/main" id="{2897043D-815C-2F46-8A3A-555988E3C40B}"/>
              </a:ext>
            </a:extLst>
          </p:cNvPr>
          <p:cNvSpPr>
            <a:spLocks/>
          </p:cNvSpPr>
          <p:nvPr/>
        </p:nvSpPr>
        <p:spPr bwMode="auto">
          <a:xfrm>
            <a:off x="684213" y="2492375"/>
            <a:ext cx="3454400" cy="25209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14400"/>
                </a:lnTo>
                <a:lnTo>
                  <a:pt x="13500" y="14400"/>
                </a:lnTo>
                <a:lnTo>
                  <a:pt x="13500" y="17999"/>
                </a:lnTo>
                <a:lnTo>
                  <a:pt x="16200" y="17999"/>
                </a:lnTo>
                <a:lnTo>
                  <a:pt x="10800" y="21600"/>
                </a:lnTo>
                <a:lnTo>
                  <a:pt x="5399" y="17999"/>
                </a:lnTo>
                <a:lnTo>
                  <a:pt x="8099" y="17999"/>
                </a:lnTo>
                <a:lnTo>
                  <a:pt x="8099" y="14400"/>
                </a:lnTo>
                <a:lnTo>
                  <a:pt x="0" y="14400"/>
                </a:lnTo>
                <a:close/>
              </a:path>
            </a:pathLst>
          </a:custGeom>
          <a:solidFill>
            <a:srgbClr val="CCFFCC"/>
          </a:solidFill>
          <a:ln w="2540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defRPr/>
            </a:pPr>
            <a:r>
              <a:rPr lang="ja-JP" altLang="en-US" sz="3400">
                <a:latin typeface="SimSun" pitchFamily="2" charset="-122"/>
                <a:ea typeface="SimSun" pitchFamily="2" charset="-122"/>
                <a:sym typeface="SimSun" pitchFamily="2" charset="-122"/>
              </a:rPr>
              <a:t>看自己如同仆人</a:t>
            </a:r>
            <a:endParaRPr lang="en-US" altLang="en-US" sz="1200">
              <a:latin typeface="SimSun" pitchFamily="2" charset="-122"/>
              <a:ea typeface="SimSun" pitchFamily="2" charset="-122"/>
              <a:sym typeface="SimSun" pitchFamily="2" charset="-122"/>
            </a:endParaRPr>
          </a:p>
        </p:txBody>
      </p:sp>
      <p:sp>
        <p:nvSpPr>
          <p:cNvPr id="102406" name="AutoShape 6">
            <a:extLst>
              <a:ext uri="{FF2B5EF4-FFF2-40B4-BE49-F238E27FC236}">
                <a16:creationId xmlns:a16="http://schemas.microsoft.com/office/drawing/2014/main" id="{3B60CDBF-C958-4A4F-AC8F-6565DAE9212E}"/>
              </a:ext>
            </a:extLst>
          </p:cNvPr>
          <p:cNvSpPr>
            <a:spLocks/>
          </p:cNvSpPr>
          <p:nvPr/>
        </p:nvSpPr>
        <p:spPr bwMode="auto">
          <a:xfrm rot="10800000">
            <a:off x="5508625" y="2492375"/>
            <a:ext cx="3454400" cy="2520950"/>
          </a:xfrm>
          <a:custGeom>
            <a:avLst/>
            <a:gdLst>
              <a:gd name="T0" fmla="*/ 1727200 w 21600"/>
              <a:gd name="T1" fmla="*/ 1260475 h 21600"/>
              <a:gd name="T2" fmla="*/ 1727200 w 21600"/>
              <a:gd name="T3" fmla="*/ 1260475 h 21600"/>
              <a:gd name="T4" fmla="*/ 1727200 w 21600"/>
              <a:gd name="T5" fmla="*/ 1260475 h 21600"/>
              <a:gd name="T6" fmla="*/ 1727200 w 21600"/>
              <a:gd name="T7" fmla="*/ 1260475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600" y="0"/>
                </a:lnTo>
                <a:lnTo>
                  <a:pt x="21600" y="14400"/>
                </a:lnTo>
                <a:lnTo>
                  <a:pt x="13500" y="14400"/>
                </a:lnTo>
                <a:lnTo>
                  <a:pt x="13500" y="17999"/>
                </a:lnTo>
                <a:lnTo>
                  <a:pt x="16200" y="17999"/>
                </a:lnTo>
                <a:lnTo>
                  <a:pt x="10800" y="21600"/>
                </a:lnTo>
                <a:lnTo>
                  <a:pt x="5399" y="17999"/>
                </a:lnTo>
                <a:lnTo>
                  <a:pt x="8099" y="17999"/>
                </a:lnTo>
                <a:lnTo>
                  <a:pt x="8099" y="14400"/>
                </a:lnTo>
                <a:lnTo>
                  <a:pt x="0" y="14400"/>
                </a:lnTo>
                <a:lnTo>
                  <a:pt x="0" y="0"/>
                </a:lnTo>
                <a:close/>
              </a:path>
            </a:pathLst>
          </a:custGeom>
          <a:solidFill>
            <a:srgbClr val="C0C0C0"/>
          </a:solidFill>
          <a:ln w="2540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eaLnBrk="1">
              <a:defRPr/>
            </a:pPr>
            <a:endParaRPr lang="en-GB" sz="2400">
              <a:solidFill>
                <a:srgbClr val="000000"/>
              </a:solidFill>
              <a:ea typeface="MS PGothic" pitchFamily="34" charset="-128"/>
              <a:sym typeface="Arial" pitchFamily="34" charset="0"/>
            </a:endParaRPr>
          </a:p>
        </p:txBody>
      </p:sp>
      <p:sp>
        <p:nvSpPr>
          <p:cNvPr id="102407" name="AutoShape 7">
            <a:extLst>
              <a:ext uri="{FF2B5EF4-FFF2-40B4-BE49-F238E27FC236}">
                <a16:creationId xmlns:a16="http://schemas.microsoft.com/office/drawing/2014/main" id="{E56A8C03-B1F6-C043-8BC6-213461DA63CB}"/>
              </a:ext>
            </a:extLst>
          </p:cNvPr>
          <p:cNvSpPr>
            <a:spLocks/>
          </p:cNvSpPr>
          <p:nvPr/>
        </p:nvSpPr>
        <p:spPr bwMode="auto">
          <a:xfrm>
            <a:off x="2516188" y="879475"/>
            <a:ext cx="4613275" cy="976313"/>
          </a:xfrm>
          <a:custGeom>
            <a:avLst/>
            <a:gdLst>
              <a:gd name="T0" fmla="*/ 2306520 w 19679"/>
              <a:gd name="T1" fmla="*/ 535809 h 19679"/>
              <a:gd name="T2" fmla="*/ 2306520 w 19679"/>
              <a:gd name="T3" fmla="*/ 535809 h 19679"/>
              <a:gd name="T4" fmla="*/ 2306520 w 19679"/>
              <a:gd name="T5" fmla="*/ 535809 h 19679"/>
              <a:gd name="T6" fmla="*/ 2306520 w 19679"/>
              <a:gd name="T7" fmla="*/ 535809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close/>
              </a:path>
            </a:pathLst>
          </a:custGeom>
          <a:solidFill>
            <a:srgbClr val="FFCC00"/>
          </a:solidFill>
          <a:ln w="25400" cap="flat" cmpd="sng">
            <a:solidFill>
              <a:srgbClr val="BA95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eaLnBrk="1">
              <a:defRPr/>
            </a:pPr>
            <a:endParaRPr lang="en-GB" sz="2400">
              <a:solidFill>
                <a:srgbClr val="000000"/>
              </a:solidFill>
              <a:ea typeface="MS PGothic" pitchFamily="34" charset="-128"/>
              <a:sym typeface="Arial" pitchFamily="34" charset="0"/>
            </a:endParaRPr>
          </a:p>
        </p:txBody>
      </p:sp>
      <p:sp>
        <p:nvSpPr>
          <p:cNvPr id="102408" name="AutoShape 8">
            <a:extLst>
              <a:ext uri="{FF2B5EF4-FFF2-40B4-BE49-F238E27FC236}">
                <a16:creationId xmlns:a16="http://schemas.microsoft.com/office/drawing/2014/main" id="{8BC78ED7-F6C1-7546-BE9A-47FF69713351}"/>
              </a:ext>
            </a:extLst>
          </p:cNvPr>
          <p:cNvSpPr>
            <a:spLocks/>
          </p:cNvSpPr>
          <p:nvPr/>
        </p:nvSpPr>
        <p:spPr bwMode="auto">
          <a:xfrm>
            <a:off x="2716213" y="5792788"/>
            <a:ext cx="4376737" cy="831850"/>
          </a:xfrm>
          <a:custGeom>
            <a:avLst/>
            <a:gdLst>
              <a:gd name="T0" fmla="*/ 2188369 w 21600"/>
              <a:gd name="T1" fmla="*/ 415925 h 21600"/>
              <a:gd name="T2" fmla="*/ 2188369 w 21600"/>
              <a:gd name="T3" fmla="*/ 415925 h 21600"/>
              <a:gd name="T4" fmla="*/ 2188369 w 21600"/>
              <a:gd name="T5" fmla="*/ 415925 h 21600"/>
              <a:gd name="T6" fmla="*/ 2188369 w 21600"/>
              <a:gd name="T7" fmla="*/ 415925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600" y="0"/>
                </a:lnTo>
                <a:lnTo>
                  <a:pt x="21600" y="21599"/>
                </a:lnTo>
                <a:lnTo>
                  <a:pt x="0" y="21599"/>
                </a:lnTo>
                <a:lnTo>
                  <a:pt x="0" y="0"/>
                </a:lnTo>
                <a:close/>
              </a:path>
            </a:pathLst>
          </a:custGeom>
          <a:solidFill>
            <a:srgbClr val="FFFFFF"/>
          </a:solidFill>
          <a:ln w="25400" cap="flat" cmpd="sng">
            <a:solidFill>
              <a:srgbClr val="F5EBC1"/>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eaLnBrk="1">
              <a:defRPr/>
            </a:pPr>
            <a:endParaRPr lang="en-GB" sz="2400">
              <a:solidFill>
                <a:srgbClr val="000000"/>
              </a:solidFill>
              <a:ea typeface="MS PGothic" pitchFamily="34" charset="-128"/>
              <a:sym typeface="Arial" pitchFamily="34" charset="0"/>
            </a:endParaRPr>
          </a:p>
        </p:txBody>
      </p:sp>
      <p:sp>
        <p:nvSpPr>
          <p:cNvPr id="102409" name="AutoShape 9">
            <a:extLst>
              <a:ext uri="{FF2B5EF4-FFF2-40B4-BE49-F238E27FC236}">
                <a16:creationId xmlns:a16="http://schemas.microsoft.com/office/drawing/2014/main" id="{45FB2827-3240-8145-9597-E6CDCC7B3E4A}"/>
              </a:ext>
            </a:extLst>
          </p:cNvPr>
          <p:cNvSpPr>
            <a:spLocks/>
          </p:cNvSpPr>
          <p:nvPr/>
        </p:nvSpPr>
        <p:spPr bwMode="auto">
          <a:xfrm>
            <a:off x="2319338" y="66675"/>
            <a:ext cx="5170487" cy="8191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defRPr/>
            </a:pPr>
            <a:r>
              <a:rPr lang="ja-JP" altLang="en-US" sz="5700"/>
              <a:t>长老－会众动力</a:t>
            </a:r>
            <a:endParaRPr lang="en-US" altLang="en-US"/>
          </a:p>
        </p:txBody>
      </p:sp>
      <p:sp>
        <p:nvSpPr>
          <p:cNvPr id="102410" name="AutoShape 10">
            <a:extLst>
              <a:ext uri="{FF2B5EF4-FFF2-40B4-BE49-F238E27FC236}">
                <a16:creationId xmlns:a16="http://schemas.microsoft.com/office/drawing/2014/main" id="{9CF8AD6A-0556-1F4C-8A48-E684526ED670}"/>
              </a:ext>
            </a:extLst>
          </p:cNvPr>
          <p:cNvSpPr>
            <a:spLocks/>
          </p:cNvSpPr>
          <p:nvPr/>
        </p:nvSpPr>
        <p:spPr bwMode="auto">
          <a:xfrm>
            <a:off x="4198938" y="1136650"/>
            <a:ext cx="1247775" cy="6588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defRPr/>
            </a:pPr>
            <a:r>
              <a:rPr lang="ja-JP" altLang="en-US" sz="4500">
                <a:latin typeface="SimSun" pitchFamily="2" charset="-122"/>
                <a:ea typeface="SimSun" pitchFamily="2" charset="-122"/>
                <a:sym typeface="SimSun" pitchFamily="2" charset="-122"/>
              </a:rPr>
              <a:t>长老</a:t>
            </a:r>
            <a:endParaRPr lang="en-US" altLang="en-US"/>
          </a:p>
        </p:txBody>
      </p:sp>
      <p:sp>
        <p:nvSpPr>
          <p:cNvPr id="102411" name="AutoShape 11">
            <a:extLst>
              <a:ext uri="{FF2B5EF4-FFF2-40B4-BE49-F238E27FC236}">
                <a16:creationId xmlns:a16="http://schemas.microsoft.com/office/drawing/2014/main" id="{D507D823-0DB7-8C45-B419-D994C9664EA6}"/>
              </a:ext>
            </a:extLst>
          </p:cNvPr>
          <p:cNvSpPr>
            <a:spLocks/>
          </p:cNvSpPr>
          <p:nvPr/>
        </p:nvSpPr>
        <p:spPr bwMode="auto">
          <a:xfrm>
            <a:off x="4471988" y="2867025"/>
            <a:ext cx="765175" cy="11223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defRPr/>
            </a:pPr>
            <a:r>
              <a:rPr lang="ja-JP" altLang="en-US" sz="4600">
                <a:solidFill>
                  <a:srgbClr val="FFFFFF"/>
                </a:solidFill>
                <a:latin typeface="SimSun" pitchFamily="2" charset="-122"/>
                <a:ea typeface="SimSun" pitchFamily="2" charset="-122"/>
                <a:sym typeface="SimSun" pitchFamily="2" charset="-122"/>
              </a:rPr>
              <a:t>爱</a:t>
            </a:r>
            <a:endParaRPr lang="en-US" altLang="en-US" sz="1200">
              <a:solidFill>
                <a:srgbClr val="FFFFFF"/>
              </a:solidFill>
              <a:latin typeface="SimSun" pitchFamily="2" charset="-122"/>
              <a:ea typeface="SimSun" pitchFamily="2" charset="-122"/>
              <a:sym typeface="SimSun" pitchFamily="2" charset="-122"/>
            </a:endParaRPr>
          </a:p>
        </p:txBody>
      </p:sp>
      <p:sp>
        <p:nvSpPr>
          <p:cNvPr id="102412" name="AutoShape 12">
            <a:extLst>
              <a:ext uri="{FF2B5EF4-FFF2-40B4-BE49-F238E27FC236}">
                <a16:creationId xmlns:a16="http://schemas.microsoft.com/office/drawing/2014/main" id="{E8CA3C25-2104-924B-BAAF-118D825B8C17}"/>
              </a:ext>
            </a:extLst>
          </p:cNvPr>
          <p:cNvSpPr>
            <a:spLocks/>
          </p:cNvSpPr>
          <p:nvPr/>
        </p:nvSpPr>
        <p:spPr bwMode="auto">
          <a:xfrm>
            <a:off x="5494338" y="3783013"/>
            <a:ext cx="3303587" cy="54768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defRPr/>
            </a:pPr>
            <a:r>
              <a:rPr lang="ja-JP" altLang="en-US" sz="3600">
                <a:latin typeface="SimSun" pitchFamily="2" charset="-122"/>
                <a:ea typeface="SimSun" pitchFamily="2" charset="-122"/>
                <a:sym typeface="SimSun" pitchFamily="2" charset="-122"/>
              </a:rPr>
              <a:t>看他们如同领袖</a:t>
            </a:r>
            <a:endParaRPr lang="en-US" altLang="en-US"/>
          </a:p>
        </p:txBody>
      </p:sp>
      <p:sp>
        <p:nvSpPr>
          <p:cNvPr id="102413" name="AutoShape 13">
            <a:extLst>
              <a:ext uri="{FF2B5EF4-FFF2-40B4-BE49-F238E27FC236}">
                <a16:creationId xmlns:a16="http://schemas.microsoft.com/office/drawing/2014/main" id="{604ACA8C-0300-E548-A20C-288D60064053}"/>
              </a:ext>
            </a:extLst>
          </p:cNvPr>
          <p:cNvSpPr>
            <a:spLocks/>
          </p:cNvSpPr>
          <p:nvPr/>
        </p:nvSpPr>
        <p:spPr bwMode="auto">
          <a:xfrm>
            <a:off x="4256088" y="5780088"/>
            <a:ext cx="1196975" cy="10366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lnSpc>
                <a:spcPct val="115000"/>
              </a:lnSpc>
              <a:spcBef>
                <a:spcPts val="1000"/>
              </a:spcBef>
              <a:defRPr/>
            </a:pPr>
            <a:r>
              <a:rPr lang="ja-JP" altLang="en-US" sz="4000">
                <a:latin typeface="SimSun" pitchFamily="2" charset="-122"/>
                <a:ea typeface="SimSun" pitchFamily="2" charset="-122"/>
                <a:sym typeface="SimSun" pitchFamily="2" charset="-122"/>
              </a:rPr>
              <a:t>会众</a:t>
            </a:r>
            <a:endParaRPr lang="en-US" altLang="en-US" sz="1200">
              <a:latin typeface="SimSun" pitchFamily="2" charset="-122"/>
              <a:ea typeface="SimSun" pitchFamily="2" charset="-122"/>
              <a:sym typeface="SimSun" pitchFamily="2" charset="-122"/>
            </a:endParaRPr>
          </a:p>
        </p:txBody>
      </p:sp>
    </p:spTree>
  </p:cSld>
  <p:clrMapOvr>
    <a:overrideClrMapping bg1="lt1" tx1="dk1" bg2="lt2" tx2="dk2" accent1="accent1" accent2="accent2" accent3="accent3" accent4="accent4" accent5="accent5" accent6="accent6" hlink="hlink" folHlink="folHlink"/>
  </p:clrMapOvr>
  <p:transition spd="med"/>
</p:sld>
</file>

<file path=ppt/slides/slide63.xml><?xml version="1.0" encoding="utf-8"?>
<p:sld xmlns:a="http://schemas.openxmlformats.org/drawingml/2006/main" xmlns:r="http://schemas.openxmlformats.org/officeDocument/2006/relationships" xmlns:p="http://schemas.openxmlformats.org/presentationml/2006/main">
  <p:cSld>
    <p:bg bwMode="auto">
      <p:bgPr>
        <a:solidFill>
          <a:srgbClr val="182EA6"/>
        </a:solidFill>
        <a:effectLst/>
      </p:bgPr>
    </p:bg>
    <p:spTree>
      <p:nvGrpSpPr>
        <p:cNvPr id="1" name=""/>
        <p:cNvGrpSpPr/>
        <p:nvPr/>
      </p:nvGrpSpPr>
      <p:grpSpPr>
        <a:xfrm>
          <a:off x="0" y="0"/>
          <a:ext cx="0" cy="0"/>
          <a:chOff x="0" y="0"/>
          <a:chExt cx="0" cy="0"/>
        </a:xfrm>
      </p:grpSpPr>
      <p:sp>
        <p:nvSpPr>
          <p:cNvPr id="63489" name="AutoShape 1">
            <a:extLst>
              <a:ext uri="{FF2B5EF4-FFF2-40B4-BE49-F238E27FC236}">
                <a16:creationId xmlns:a16="http://schemas.microsoft.com/office/drawing/2014/main" id="{6DDAC98E-EC89-5649-9B86-FC9A9B09399F}"/>
              </a:ext>
            </a:extLst>
          </p:cNvPr>
          <p:cNvSpPr>
            <a:spLocks/>
          </p:cNvSpPr>
          <p:nvPr/>
        </p:nvSpPr>
        <p:spPr bwMode="auto">
          <a:xfrm>
            <a:off x="6553200" y="6245225"/>
            <a:ext cx="2133600" cy="287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r" eaLnBrk="1">
              <a:defRPr/>
            </a:pPr>
            <a:fld id="{2C49BD15-7B63-7742-AF27-EF83D97FD39F}" type="slidenum">
              <a:rPr lang="en-US" altLang="en-US" sz="1400"/>
              <a:pPr algn="r" eaLnBrk="1">
                <a:defRPr/>
              </a:pPr>
              <a:t>63</a:t>
            </a:fld>
            <a:endParaRPr lang="en-US" altLang="en-US"/>
          </a:p>
        </p:txBody>
      </p:sp>
      <p:grpSp>
        <p:nvGrpSpPr>
          <p:cNvPr id="362499" name="Group 2">
            <a:extLst>
              <a:ext uri="{FF2B5EF4-FFF2-40B4-BE49-F238E27FC236}">
                <a16:creationId xmlns:a16="http://schemas.microsoft.com/office/drawing/2014/main" id="{48E54E03-6301-2640-AF9B-9E47B20018FF}"/>
              </a:ext>
            </a:extLst>
          </p:cNvPr>
          <p:cNvGrpSpPr>
            <a:grpSpLocks/>
          </p:cNvGrpSpPr>
          <p:nvPr/>
        </p:nvGrpSpPr>
        <p:grpSpPr bwMode="auto">
          <a:xfrm>
            <a:off x="0" y="0"/>
            <a:ext cx="9140825" cy="6850063"/>
            <a:chOff x="0" y="0"/>
            <a:chExt cx="9140825" cy="6850063"/>
          </a:xfrm>
        </p:grpSpPr>
        <p:grpSp>
          <p:nvGrpSpPr>
            <p:cNvPr id="362502" name="Group 3">
              <a:extLst>
                <a:ext uri="{FF2B5EF4-FFF2-40B4-BE49-F238E27FC236}">
                  <a16:creationId xmlns:a16="http://schemas.microsoft.com/office/drawing/2014/main" id="{EAB1AFC4-9FD8-684A-B6BF-5E1E7339AFB9}"/>
                </a:ext>
              </a:extLst>
            </p:cNvPr>
            <p:cNvGrpSpPr>
              <a:grpSpLocks/>
            </p:cNvGrpSpPr>
            <p:nvPr/>
          </p:nvGrpSpPr>
          <p:grpSpPr bwMode="auto">
            <a:xfrm>
              <a:off x="2743200" y="3540125"/>
              <a:ext cx="6392863" cy="3309938"/>
              <a:chOff x="0" y="0"/>
              <a:chExt cx="6392863" cy="3309938"/>
            </a:xfrm>
          </p:grpSpPr>
          <p:sp>
            <p:nvSpPr>
              <p:cNvPr id="63492" name="AutoShape 4">
                <a:extLst>
                  <a:ext uri="{FF2B5EF4-FFF2-40B4-BE49-F238E27FC236}">
                    <a16:creationId xmlns:a16="http://schemas.microsoft.com/office/drawing/2014/main" id="{7514B9BF-3C7B-8C48-8B52-D9BC61C71CFD}"/>
                  </a:ext>
                </a:extLst>
              </p:cNvPr>
              <p:cNvSpPr>
                <a:spLocks/>
              </p:cNvSpPr>
              <p:nvPr/>
            </p:nvSpPr>
            <p:spPr bwMode="auto">
              <a:xfrm>
                <a:off x="0" y="657225"/>
                <a:ext cx="4575175" cy="2652713"/>
              </a:xfrm>
              <a:custGeom>
                <a:avLst/>
                <a:gdLst>
                  <a:gd name="T0" fmla="*/ 2287588 w 21600"/>
                  <a:gd name="T1" fmla="*/ 1326357 h 21600"/>
                  <a:gd name="T2" fmla="*/ 2287588 w 21600"/>
                  <a:gd name="T3" fmla="*/ 1326357 h 21600"/>
                  <a:gd name="T4" fmla="*/ 2287588 w 21600"/>
                  <a:gd name="T5" fmla="*/ 1326357 h 21600"/>
                  <a:gd name="T6" fmla="*/ 2287588 w 21600"/>
                  <a:gd name="T7" fmla="*/ 1326357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0783" y="7031"/>
                    </a:moveTo>
                    <a:lnTo>
                      <a:pt x="20535" y="6825"/>
                    </a:lnTo>
                    <a:lnTo>
                      <a:pt x="20175" y="6540"/>
                    </a:lnTo>
                    <a:lnTo>
                      <a:pt x="19726" y="6256"/>
                    </a:lnTo>
                    <a:lnTo>
                      <a:pt x="19194" y="5907"/>
                    </a:lnTo>
                    <a:lnTo>
                      <a:pt x="18587" y="5480"/>
                    </a:lnTo>
                    <a:lnTo>
                      <a:pt x="17897" y="5131"/>
                    </a:lnTo>
                    <a:lnTo>
                      <a:pt x="16511" y="4433"/>
                    </a:lnTo>
                    <a:lnTo>
                      <a:pt x="15574" y="4007"/>
                    </a:lnTo>
                    <a:lnTo>
                      <a:pt x="14764" y="3580"/>
                    </a:lnTo>
                    <a:lnTo>
                      <a:pt x="14075" y="3166"/>
                    </a:lnTo>
                    <a:lnTo>
                      <a:pt x="13543" y="2740"/>
                    </a:lnTo>
                    <a:lnTo>
                      <a:pt x="13055" y="2313"/>
                    </a:lnTo>
                    <a:lnTo>
                      <a:pt x="12688" y="1964"/>
                    </a:lnTo>
                    <a:lnTo>
                      <a:pt x="12403" y="1615"/>
                    </a:lnTo>
                    <a:lnTo>
                      <a:pt x="12201" y="1331"/>
                    </a:lnTo>
                    <a:lnTo>
                      <a:pt x="12036" y="1047"/>
                    </a:lnTo>
                    <a:lnTo>
                      <a:pt x="11916" y="775"/>
                    </a:lnTo>
                    <a:lnTo>
                      <a:pt x="11879" y="555"/>
                    </a:lnTo>
                    <a:lnTo>
                      <a:pt x="11834" y="349"/>
                    </a:lnTo>
                    <a:lnTo>
                      <a:pt x="11879" y="64"/>
                    </a:lnTo>
                    <a:lnTo>
                      <a:pt x="11879" y="0"/>
                    </a:lnTo>
                    <a:lnTo>
                      <a:pt x="11751" y="349"/>
                    </a:lnTo>
                    <a:lnTo>
                      <a:pt x="11669" y="633"/>
                    </a:lnTo>
                    <a:lnTo>
                      <a:pt x="11669" y="982"/>
                    </a:lnTo>
                    <a:lnTo>
                      <a:pt x="11751" y="1266"/>
                    </a:lnTo>
                    <a:lnTo>
                      <a:pt x="11916" y="1551"/>
                    </a:lnTo>
                    <a:lnTo>
                      <a:pt x="12119" y="1822"/>
                    </a:lnTo>
                    <a:lnTo>
                      <a:pt x="12366" y="2107"/>
                    </a:lnTo>
                    <a:lnTo>
                      <a:pt x="12651" y="2391"/>
                    </a:lnTo>
                    <a:lnTo>
                      <a:pt x="13018" y="2675"/>
                    </a:lnTo>
                    <a:lnTo>
                      <a:pt x="13423" y="2947"/>
                    </a:lnTo>
                    <a:lnTo>
                      <a:pt x="14277" y="3451"/>
                    </a:lnTo>
                    <a:lnTo>
                      <a:pt x="15289" y="4007"/>
                    </a:lnTo>
                    <a:lnTo>
                      <a:pt x="16353" y="4498"/>
                    </a:lnTo>
                    <a:lnTo>
                      <a:pt x="17125" y="4924"/>
                    </a:lnTo>
                    <a:lnTo>
                      <a:pt x="17852" y="5273"/>
                    </a:lnTo>
                    <a:lnTo>
                      <a:pt x="18467" y="5622"/>
                    </a:lnTo>
                    <a:lnTo>
                      <a:pt x="19036" y="5971"/>
                    </a:lnTo>
                    <a:lnTo>
                      <a:pt x="19523" y="6256"/>
                    </a:lnTo>
                    <a:lnTo>
                      <a:pt x="19928" y="6540"/>
                    </a:lnTo>
                    <a:lnTo>
                      <a:pt x="20295" y="6825"/>
                    </a:lnTo>
                    <a:lnTo>
                      <a:pt x="20535" y="7031"/>
                    </a:lnTo>
                    <a:lnTo>
                      <a:pt x="20745" y="7238"/>
                    </a:lnTo>
                    <a:lnTo>
                      <a:pt x="20865" y="7458"/>
                    </a:lnTo>
                    <a:lnTo>
                      <a:pt x="20947" y="7665"/>
                    </a:lnTo>
                    <a:lnTo>
                      <a:pt x="20985" y="7949"/>
                    </a:lnTo>
                    <a:lnTo>
                      <a:pt x="20947" y="8298"/>
                    </a:lnTo>
                    <a:lnTo>
                      <a:pt x="20865" y="8583"/>
                    </a:lnTo>
                    <a:lnTo>
                      <a:pt x="20700" y="8932"/>
                    </a:lnTo>
                    <a:lnTo>
                      <a:pt x="20460" y="9216"/>
                    </a:lnTo>
                    <a:lnTo>
                      <a:pt x="20175" y="9500"/>
                    </a:lnTo>
                    <a:lnTo>
                      <a:pt x="19808" y="9772"/>
                    </a:lnTo>
                    <a:lnTo>
                      <a:pt x="19404" y="10056"/>
                    </a:lnTo>
                    <a:lnTo>
                      <a:pt x="18954" y="10341"/>
                    </a:lnTo>
                    <a:lnTo>
                      <a:pt x="18422" y="10625"/>
                    </a:lnTo>
                    <a:lnTo>
                      <a:pt x="17852" y="10896"/>
                    </a:lnTo>
                    <a:lnTo>
                      <a:pt x="17245" y="11181"/>
                    </a:lnTo>
                    <a:lnTo>
                      <a:pt x="16593" y="11465"/>
                    </a:lnTo>
                    <a:lnTo>
                      <a:pt x="15214" y="12021"/>
                    </a:lnTo>
                    <a:lnTo>
                      <a:pt x="13663" y="12654"/>
                    </a:lnTo>
                    <a:lnTo>
                      <a:pt x="12036" y="13365"/>
                    </a:lnTo>
                    <a:lnTo>
                      <a:pt x="10327" y="14141"/>
                    </a:lnTo>
                    <a:lnTo>
                      <a:pt x="8581" y="15046"/>
                    </a:lnTo>
                    <a:lnTo>
                      <a:pt x="6835" y="16041"/>
                    </a:lnTo>
                    <a:lnTo>
                      <a:pt x="5043" y="17166"/>
                    </a:lnTo>
                    <a:lnTo>
                      <a:pt x="3297" y="18497"/>
                    </a:lnTo>
                    <a:lnTo>
                      <a:pt x="1626" y="19971"/>
                    </a:lnTo>
                    <a:lnTo>
                      <a:pt x="0" y="21600"/>
                    </a:lnTo>
                    <a:lnTo>
                      <a:pt x="2645" y="21600"/>
                    </a:lnTo>
                    <a:lnTo>
                      <a:pt x="4152" y="20255"/>
                    </a:lnTo>
                    <a:lnTo>
                      <a:pt x="5651" y="18988"/>
                    </a:lnTo>
                    <a:lnTo>
                      <a:pt x="7157" y="17941"/>
                    </a:lnTo>
                    <a:lnTo>
                      <a:pt x="8581" y="16946"/>
                    </a:lnTo>
                    <a:lnTo>
                      <a:pt x="10005" y="16041"/>
                    </a:lnTo>
                    <a:lnTo>
                      <a:pt x="11384" y="15330"/>
                    </a:lnTo>
                    <a:lnTo>
                      <a:pt x="12688" y="14632"/>
                    </a:lnTo>
                    <a:lnTo>
                      <a:pt x="13947" y="13999"/>
                    </a:lnTo>
                    <a:lnTo>
                      <a:pt x="15131" y="13508"/>
                    </a:lnTo>
                    <a:lnTo>
                      <a:pt x="16226" y="13016"/>
                    </a:lnTo>
                    <a:lnTo>
                      <a:pt x="17245" y="12590"/>
                    </a:lnTo>
                    <a:lnTo>
                      <a:pt x="18182" y="12241"/>
                    </a:lnTo>
                    <a:lnTo>
                      <a:pt x="18991" y="11814"/>
                    </a:lnTo>
                    <a:lnTo>
                      <a:pt x="19681" y="11530"/>
                    </a:lnTo>
                    <a:lnTo>
                      <a:pt x="20250" y="11181"/>
                    </a:lnTo>
                    <a:lnTo>
                      <a:pt x="20700" y="10832"/>
                    </a:lnTo>
                    <a:lnTo>
                      <a:pt x="20985" y="10547"/>
                    </a:lnTo>
                    <a:lnTo>
                      <a:pt x="21187" y="10263"/>
                    </a:lnTo>
                    <a:lnTo>
                      <a:pt x="21352" y="9914"/>
                    </a:lnTo>
                    <a:lnTo>
                      <a:pt x="21472" y="9630"/>
                    </a:lnTo>
                    <a:lnTo>
                      <a:pt x="21555" y="9358"/>
                    </a:lnTo>
                    <a:lnTo>
                      <a:pt x="21600" y="9074"/>
                    </a:lnTo>
                    <a:lnTo>
                      <a:pt x="21555" y="8505"/>
                    </a:lnTo>
                    <a:lnTo>
                      <a:pt x="21390" y="8014"/>
                    </a:lnTo>
                    <a:lnTo>
                      <a:pt x="21232" y="7600"/>
                    </a:lnTo>
                    <a:lnTo>
                      <a:pt x="20985" y="7238"/>
                    </a:lnTo>
                    <a:lnTo>
                      <a:pt x="20783" y="7031"/>
                    </a:lnTo>
                    <a:close/>
                  </a:path>
                </a:pathLst>
              </a:custGeom>
              <a:gradFill rotWithShape="0">
                <a:gsLst>
                  <a:gs pos="0">
                    <a:srgbClr val="003399"/>
                  </a:gs>
                  <a:gs pos="100000">
                    <a:srgbClr val="002E8B"/>
                  </a:gs>
                </a:gsLst>
                <a:lin ang="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lstStyle/>
              <a:p>
                <a:pPr eaLnBrk="1">
                  <a:defRPr/>
                </a:pPr>
                <a:endParaRPr lang="en-GB" sz="2400">
                  <a:solidFill>
                    <a:srgbClr val="000000"/>
                  </a:solidFill>
                  <a:ea typeface="MS PGothic" pitchFamily="34" charset="-128"/>
                  <a:sym typeface="Arial" pitchFamily="34" charset="0"/>
                </a:endParaRPr>
              </a:p>
            </p:txBody>
          </p:sp>
          <p:sp>
            <p:nvSpPr>
              <p:cNvPr id="63493" name="AutoShape 5">
                <a:extLst>
                  <a:ext uri="{FF2B5EF4-FFF2-40B4-BE49-F238E27FC236}">
                    <a16:creationId xmlns:a16="http://schemas.microsoft.com/office/drawing/2014/main" id="{81041981-A675-5D49-A98A-61A5C9980FBE}"/>
                  </a:ext>
                </a:extLst>
              </p:cNvPr>
              <p:cNvSpPr>
                <a:spLocks/>
              </p:cNvSpPr>
              <p:nvPr/>
            </p:nvSpPr>
            <p:spPr bwMode="auto">
              <a:xfrm>
                <a:off x="3876675" y="700088"/>
                <a:ext cx="1998663" cy="1287462"/>
              </a:xfrm>
              <a:custGeom>
                <a:avLst/>
                <a:gdLst>
                  <a:gd name="T0" fmla="*/ 999332 w 21600"/>
                  <a:gd name="T1" fmla="*/ 643732 h 21600"/>
                  <a:gd name="T2" fmla="*/ 999332 w 21600"/>
                  <a:gd name="T3" fmla="*/ 643732 h 21600"/>
                  <a:gd name="T4" fmla="*/ 999332 w 21600"/>
                  <a:gd name="T5" fmla="*/ 643732 h 21600"/>
                  <a:gd name="T6" fmla="*/ 999332 w 21600"/>
                  <a:gd name="T7" fmla="*/ 643732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599" y="16379"/>
                    </a:moveTo>
                    <a:lnTo>
                      <a:pt x="21411" y="15660"/>
                    </a:lnTo>
                    <a:lnTo>
                      <a:pt x="21222" y="15074"/>
                    </a:lnTo>
                    <a:lnTo>
                      <a:pt x="20862" y="14355"/>
                    </a:lnTo>
                    <a:lnTo>
                      <a:pt x="20381" y="13769"/>
                    </a:lnTo>
                    <a:lnTo>
                      <a:pt x="19266" y="12757"/>
                    </a:lnTo>
                    <a:lnTo>
                      <a:pt x="17877" y="11745"/>
                    </a:lnTo>
                    <a:lnTo>
                      <a:pt x="16195" y="10866"/>
                    </a:lnTo>
                    <a:lnTo>
                      <a:pt x="14428" y="10147"/>
                    </a:lnTo>
                    <a:lnTo>
                      <a:pt x="12472" y="9268"/>
                    </a:lnTo>
                    <a:lnTo>
                      <a:pt x="8561" y="7830"/>
                    </a:lnTo>
                    <a:lnTo>
                      <a:pt x="6708" y="6951"/>
                    </a:lnTo>
                    <a:lnTo>
                      <a:pt x="4941" y="6099"/>
                    </a:lnTo>
                    <a:lnTo>
                      <a:pt x="3345" y="5220"/>
                    </a:lnTo>
                    <a:lnTo>
                      <a:pt x="2041" y="4048"/>
                    </a:lnTo>
                    <a:lnTo>
                      <a:pt x="926" y="2903"/>
                    </a:lnTo>
                    <a:lnTo>
                      <a:pt x="566" y="2317"/>
                    </a:lnTo>
                    <a:lnTo>
                      <a:pt x="274" y="1598"/>
                    </a:lnTo>
                    <a:lnTo>
                      <a:pt x="85" y="878"/>
                    </a:lnTo>
                    <a:lnTo>
                      <a:pt x="0" y="0"/>
                    </a:lnTo>
                    <a:lnTo>
                      <a:pt x="0" y="1012"/>
                    </a:lnTo>
                    <a:lnTo>
                      <a:pt x="85" y="1598"/>
                    </a:lnTo>
                    <a:lnTo>
                      <a:pt x="274" y="2317"/>
                    </a:lnTo>
                    <a:lnTo>
                      <a:pt x="566" y="3036"/>
                    </a:lnTo>
                    <a:lnTo>
                      <a:pt x="926" y="3781"/>
                    </a:lnTo>
                    <a:lnTo>
                      <a:pt x="1492" y="4634"/>
                    </a:lnTo>
                    <a:lnTo>
                      <a:pt x="2144" y="5513"/>
                    </a:lnTo>
                    <a:lnTo>
                      <a:pt x="3071" y="6392"/>
                    </a:lnTo>
                    <a:lnTo>
                      <a:pt x="4186" y="7404"/>
                    </a:lnTo>
                    <a:lnTo>
                      <a:pt x="5593" y="8256"/>
                    </a:lnTo>
                    <a:lnTo>
                      <a:pt x="7171" y="9268"/>
                    </a:lnTo>
                    <a:lnTo>
                      <a:pt x="9024" y="10147"/>
                    </a:lnTo>
                    <a:lnTo>
                      <a:pt x="11271" y="11026"/>
                    </a:lnTo>
                    <a:lnTo>
                      <a:pt x="12850" y="11585"/>
                    </a:lnTo>
                    <a:lnTo>
                      <a:pt x="14239" y="12331"/>
                    </a:lnTo>
                    <a:lnTo>
                      <a:pt x="15457" y="13050"/>
                    </a:lnTo>
                    <a:lnTo>
                      <a:pt x="16573" y="13636"/>
                    </a:lnTo>
                    <a:lnTo>
                      <a:pt x="17413" y="14355"/>
                    </a:lnTo>
                    <a:lnTo>
                      <a:pt x="18065" y="15074"/>
                    </a:lnTo>
                    <a:lnTo>
                      <a:pt x="18528" y="15793"/>
                    </a:lnTo>
                    <a:lnTo>
                      <a:pt x="18906" y="16512"/>
                    </a:lnTo>
                    <a:lnTo>
                      <a:pt x="19077" y="17258"/>
                    </a:lnTo>
                    <a:lnTo>
                      <a:pt x="19180" y="17977"/>
                    </a:lnTo>
                    <a:lnTo>
                      <a:pt x="19077" y="18563"/>
                    </a:lnTo>
                    <a:lnTo>
                      <a:pt x="18803" y="19282"/>
                    </a:lnTo>
                    <a:lnTo>
                      <a:pt x="18528" y="19868"/>
                    </a:lnTo>
                    <a:lnTo>
                      <a:pt x="18065" y="20428"/>
                    </a:lnTo>
                    <a:lnTo>
                      <a:pt x="16761" y="21599"/>
                    </a:lnTo>
                    <a:lnTo>
                      <a:pt x="17962" y="21014"/>
                    </a:lnTo>
                    <a:lnTo>
                      <a:pt x="18992" y="20428"/>
                    </a:lnTo>
                    <a:lnTo>
                      <a:pt x="19832" y="19868"/>
                    </a:lnTo>
                    <a:lnTo>
                      <a:pt x="20570" y="19282"/>
                    </a:lnTo>
                    <a:lnTo>
                      <a:pt x="21033" y="18696"/>
                    </a:lnTo>
                    <a:lnTo>
                      <a:pt x="21411" y="17977"/>
                    </a:lnTo>
                    <a:lnTo>
                      <a:pt x="21599" y="17258"/>
                    </a:lnTo>
                    <a:lnTo>
                      <a:pt x="21599" y="16379"/>
                    </a:lnTo>
                    <a:close/>
                  </a:path>
                </a:pathLst>
              </a:custGeom>
              <a:gradFill rotWithShape="0">
                <a:gsLst>
                  <a:gs pos="0">
                    <a:srgbClr val="003399"/>
                  </a:gs>
                  <a:gs pos="100000">
                    <a:srgbClr val="002E8B"/>
                  </a:gs>
                </a:gsLst>
                <a:lin ang="27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lstStyle/>
              <a:p>
                <a:pPr eaLnBrk="1">
                  <a:defRPr/>
                </a:pPr>
                <a:endParaRPr lang="en-GB" sz="2400">
                  <a:solidFill>
                    <a:srgbClr val="000000"/>
                  </a:solidFill>
                  <a:ea typeface="MS PGothic" pitchFamily="34" charset="-128"/>
                  <a:sym typeface="Arial" pitchFamily="34" charset="0"/>
                </a:endParaRPr>
              </a:p>
            </p:txBody>
          </p:sp>
          <p:sp>
            <p:nvSpPr>
              <p:cNvPr id="63494" name="AutoShape 6">
                <a:extLst>
                  <a:ext uri="{FF2B5EF4-FFF2-40B4-BE49-F238E27FC236}">
                    <a16:creationId xmlns:a16="http://schemas.microsoft.com/office/drawing/2014/main" id="{01FB47E0-C269-1A4A-865F-693E16A18465}"/>
                  </a:ext>
                </a:extLst>
              </p:cNvPr>
              <p:cNvSpPr>
                <a:spLocks/>
              </p:cNvSpPr>
              <p:nvPr/>
            </p:nvSpPr>
            <p:spPr bwMode="auto">
              <a:xfrm>
                <a:off x="1860550" y="1771650"/>
                <a:ext cx="4522788" cy="1538288"/>
              </a:xfrm>
              <a:custGeom>
                <a:avLst/>
                <a:gdLst>
                  <a:gd name="T0" fmla="*/ 2261394 w 21600"/>
                  <a:gd name="T1" fmla="*/ 769144 h 21600"/>
                  <a:gd name="T2" fmla="*/ 2261394 w 21600"/>
                  <a:gd name="T3" fmla="*/ 769144 h 21600"/>
                  <a:gd name="T4" fmla="*/ 2261394 w 21600"/>
                  <a:gd name="T5" fmla="*/ 769144 h 21600"/>
                  <a:gd name="T6" fmla="*/ 2261394 w 21600"/>
                  <a:gd name="T7" fmla="*/ 769144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697" y="21354"/>
                    </a:moveTo>
                    <a:lnTo>
                      <a:pt x="0" y="21599"/>
                    </a:lnTo>
                    <a:lnTo>
                      <a:pt x="2964" y="21599"/>
                    </a:lnTo>
                    <a:lnTo>
                      <a:pt x="3290" y="21109"/>
                    </a:lnTo>
                    <a:lnTo>
                      <a:pt x="3661" y="20373"/>
                    </a:lnTo>
                    <a:lnTo>
                      <a:pt x="4200" y="19526"/>
                    </a:lnTo>
                    <a:lnTo>
                      <a:pt x="4814" y="18679"/>
                    </a:lnTo>
                    <a:lnTo>
                      <a:pt x="5511" y="17699"/>
                    </a:lnTo>
                    <a:lnTo>
                      <a:pt x="6338" y="16606"/>
                    </a:lnTo>
                    <a:lnTo>
                      <a:pt x="7285" y="15514"/>
                    </a:lnTo>
                    <a:lnTo>
                      <a:pt x="8354" y="14310"/>
                    </a:lnTo>
                    <a:lnTo>
                      <a:pt x="9545" y="12973"/>
                    </a:lnTo>
                    <a:lnTo>
                      <a:pt x="10864" y="11635"/>
                    </a:lnTo>
                    <a:lnTo>
                      <a:pt x="12304" y="10298"/>
                    </a:lnTo>
                    <a:lnTo>
                      <a:pt x="13866" y="8983"/>
                    </a:lnTo>
                    <a:lnTo>
                      <a:pt x="15595" y="7645"/>
                    </a:lnTo>
                    <a:lnTo>
                      <a:pt x="17445" y="6308"/>
                    </a:lnTo>
                    <a:lnTo>
                      <a:pt x="19461" y="4970"/>
                    </a:lnTo>
                    <a:lnTo>
                      <a:pt x="21600" y="3633"/>
                    </a:lnTo>
                    <a:lnTo>
                      <a:pt x="21600" y="0"/>
                    </a:lnTo>
                    <a:lnTo>
                      <a:pt x="21357" y="356"/>
                    </a:lnTo>
                    <a:lnTo>
                      <a:pt x="21023" y="735"/>
                    </a:lnTo>
                    <a:lnTo>
                      <a:pt x="20614" y="1203"/>
                    </a:lnTo>
                    <a:lnTo>
                      <a:pt x="20076" y="1694"/>
                    </a:lnTo>
                    <a:lnTo>
                      <a:pt x="19499" y="2184"/>
                    </a:lnTo>
                    <a:lnTo>
                      <a:pt x="18885" y="2674"/>
                    </a:lnTo>
                    <a:lnTo>
                      <a:pt x="18188" y="3276"/>
                    </a:lnTo>
                    <a:lnTo>
                      <a:pt x="17445" y="3767"/>
                    </a:lnTo>
                    <a:lnTo>
                      <a:pt x="14321" y="6174"/>
                    </a:lnTo>
                    <a:lnTo>
                      <a:pt x="12797" y="7266"/>
                    </a:lnTo>
                    <a:lnTo>
                      <a:pt x="12054" y="7891"/>
                    </a:lnTo>
                    <a:lnTo>
                      <a:pt x="11395" y="8492"/>
                    </a:lnTo>
                    <a:lnTo>
                      <a:pt x="8392" y="11279"/>
                    </a:lnTo>
                    <a:lnTo>
                      <a:pt x="6914" y="12861"/>
                    </a:lnTo>
                    <a:lnTo>
                      <a:pt x="5511" y="14422"/>
                    </a:lnTo>
                    <a:lnTo>
                      <a:pt x="4154" y="16004"/>
                    </a:lnTo>
                    <a:lnTo>
                      <a:pt x="2881" y="17699"/>
                    </a:lnTo>
                    <a:lnTo>
                      <a:pt x="1728" y="19526"/>
                    </a:lnTo>
                    <a:lnTo>
                      <a:pt x="697" y="21354"/>
                    </a:lnTo>
                    <a:close/>
                  </a:path>
                </a:pathLst>
              </a:custGeom>
              <a:gradFill rotWithShape="0">
                <a:gsLst>
                  <a:gs pos="0">
                    <a:srgbClr val="002A7D"/>
                  </a:gs>
                  <a:gs pos="100000">
                    <a:srgbClr val="003399"/>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lstStyle/>
              <a:p>
                <a:pPr eaLnBrk="1">
                  <a:defRPr/>
                </a:pPr>
                <a:endParaRPr lang="en-GB" sz="2400">
                  <a:solidFill>
                    <a:srgbClr val="000000"/>
                  </a:solidFill>
                  <a:ea typeface="MS PGothic" pitchFamily="34" charset="-128"/>
                  <a:sym typeface="Arial" pitchFamily="34" charset="0"/>
                </a:endParaRPr>
              </a:p>
            </p:txBody>
          </p:sp>
          <p:sp>
            <p:nvSpPr>
              <p:cNvPr id="63495" name="AutoShape 7">
                <a:extLst>
                  <a:ext uri="{FF2B5EF4-FFF2-40B4-BE49-F238E27FC236}">
                    <a16:creationId xmlns:a16="http://schemas.microsoft.com/office/drawing/2014/main" id="{CCE5E21A-7E94-0945-903D-D1055C5DF0D3}"/>
                  </a:ext>
                </a:extLst>
              </p:cNvPr>
              <p:cNvSpPr>
                <a:spLocks/>
              </p:cNvSpPr>
              <p:nvPr/>
            </p:nvSpPr>
            <p:spPr bwMode="auto">
              <a:xfrm>
                <a:off x="1619250" y="0"/>
                <a:ext cx="4773613" cy="3309938"/>
              </a:xfrm>
              <a:custGeom>
                <a:avLst/>
                <a:gdLst>
                  <a:gd name="T0" fmla="*/ 2386807 w 21600"/>
                  <a:gd name="T1" fmla="*/ 1654969 h 21600"/>
                  <a:gd name="T2" fmla="*/ 2386807 w 21600"/>
                  <a:gd name="T3" fmla="*/ 1654969 h 21600"/>
                  <a:gd name="T4" fmla="*/ 2386807 w 21600"/>
                  <a:gd name="T5" fmla="*/ 1654969 h 21600"/>
                  <a:gd name="T6" fmla="*/ 2386807 w 21600"/>
                  <a:gd name="T7" fmla="*/ 1654969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0250" y="4568"/>
                    </a:moveTo>
                    <a:lnTo>
                      <a:pt x="10293" y="4910"/>
                    </a:lnTo>
                    <a:lnTo>
                      <a:pt x="10372" y="5190"/>
                    </a:lnTo>
                    <a:lnTo>
                      <a:pt x="10487" y="5469"/>
                    </a:lnTo>
                    <a:lnTo>
                      <a:pt x="10645" y="5697"/>
                    </a:lnTo>
                    <a:lnTo>
                      <a:pt x="11069" y="6143"/>
                    </a:lnTo>
                    <a:lnTo>
                      <a:pt x="11658" y="6599"/>
                    </a:lnTo>
                    <a:lnTo>
                      <a:pt x="12319" y="6941"/>
                    </a:lnTo>
                    <a:lnTo>
                      <a:pt x="13059" y="7272"/>
                    </a:lnTo>
                    <a:lnTo>
                      <a:pt x="13842" y="7614"/>
                    </a:lnTo>
                    <a:lnTo>
                      <a:pt x="15479" y="8173"/>
                    </a:lnTo>
                    <a:lnTo>
                      <a:pt x="16298" y="8515"/>
                    </a:lnTo>
                    <a:lnTo>
                      <a:pt x="17038" y="8795"/>
                    </a:lnTo>
                    <a:lnTo>
                      <a:pt x="17699" y="9137"/>
                    </a:lnTo>
                    <a:lnTo>
                      <a:pt x="18324" y="9530"/>
                    </a:lnTo>
                    <a:lnTo>
                      <a:pt x="18791" y="9924"/>
                    </a:lnTo>
                    <a:lnTo>
                      <a:pt x="18949" y="10152"/>
                    </a:lnTo>
                    <a:lnTo>
                      <a:pt x="19100" y="10432"/>
                    </a:lnTo>
                    <a:lnTo>
                      <a:pt x="19222" y="10660"/>
                    </a:lnTo>
                    <a:lnTo>
                      <a:pt x="19258" y="10939"/>
                    </a:lnTo>
                    <a:lnTo>
                      <a:pt x="19258" y="11219"/>
                    </a:lnTo>
                    <a:lnTo>
                      <a:pt x="19222" y="11447"/>
                    </a:lnTo>
                    <a:lnTo>
                      <a:pt x="19143" y="11675"/>
                    </a:lnTo>
                    <a:lnTo>
                      <a:pt x="18985" y="11903"/>
                    </a:lnTo>
                    <a:lnTo>
                      <a:pt x="18791" y="12120"/>
                    </a:lnTo>
                    <a:lnTo>
                      <a:pt x="18554" y="12296"/>
                    </a:lnTo>
                    <a:lnTo>
                      <a:pt x="18281" y="12514"/>
                    </a:lnTo>
                    <a:lnTo>
                      <a:pt x="17972" y="12690"/>
                    </a:lnTo>
                    <a:lnTo>
                      <a:pt x="17584" y="12856"/>
                    </a:lnTo>
                    <a:lnTo>
                      <a:pt x="17153" y="13022"/>
                    </a:lnTo>
                    <a:lnTo>
                      <a:pt x="16722" y="13198"/>
                    </a:lnTo>
                    <a:lnTo>
                      <a:pt x="16219" y="13364"/>
                    </a:lnTo>
                    <a:lnTo>
                      <a:pt x="15127" y="13757"/>
                    </a:lnTo>
                    <a:lnTo>
                      <a:pt x="13878" y="14213"/>
                    </a:lnTo>
                    <a:lnTo>
                      <a:pt x="12513" y="14721"/>
                    </a:lnTo>
                    <a:lnTo>
                      <a:pt x="10997" y="15280"/>
                    </a:lnTo>
                    <a:lnTo>
                      <a:pt x="9395" y="15953"/>
                    </a:lnTo>
                    <a:lnTo>
                      <a:pt x="7678" y="16751"/>
                    </a:lnTo>
                    <a:lnTo>
                      <a:pt x="5890" y="17704"/>
                    </a:lnTo>
                    <a:lnTo>
                      <a:pt x="3979" y="18833"/>
                    </a:lnTo>
                    <a:lnTo>
                      <a:pt x="2025" y="20128"/>
                    </a:lnTo>
                    <a:lnTo>
                      <a:pt x="0" y="21600"/>
                    </a:lnTo>
                    <a:lnTo>
                      <a:pt x="1091" y="21600"/>
                    </a:lnTo>
                    <a:lnTo>
                      <a:pt x="1752" y="21486"/>
                    </a:lnTo>
                    <a:lnTo>
                      <a:pt x="2772" y="20636"/>
                    </a:lnTo>
                    <a:lnTo>
                      <a:pt x="3857" y="19787"/>
                    </a:lnTo>
                    <a:lnTo>
                      <a:pt x="5028" y="18999"/>
                    </a:lnTo>
                    <a:lnTo>
                      <a:pt x="6314" y="18264"/>
                    </a:lnTo>
                    <a:lnTo>
                      <a:pt x="7642" y="17538"/>
                    </a:lnTo>
                    <a:lnTo>
                      <a:pt x="9043" y="16803"/>
                    </a:lnTo>
                    <a:lnTo>
                      <a:pt x="11931" y="15508"/>
                    </a:lnTo>
                    <a:lnTo>
                      <a:pt x="12556" y="15228"/>
                    </a:lnTo>
                    <a:lnTo>
                      <a:pt x="13253" y="14938"/>
                    </a:lnTo>
                    <a:lnTo>
                      <a:pt x="14696" y="14431"/>
                    </a:lnTo>
                    <a:lnTo>
                      <a:pt x="17656" y="13312"/>
                    </a:lnTo>
                    <a:lnTo>
                      <a:pt x="18324" y="13084"/>
                    </a:lnTo>
                    <a:lnTo>
                      <a:pt x="18985" y="12804"/>
                    </a:lnTo>
                    <a:lnTo>
                      <a:pt x="19610" y="12576"/>
                    </a:lnTo>
                    <a:lnTo>
                      <a:pt x="20156" y="12348"/>
                    </a:lnTo>
                    <a:lnTo>
                      <a:pt x="20658" y="12120"/>
                    </a:lnTo>
                    <a:lnTo>
                      <a:pt x="21054" y="11903"/>
                    </a:lnTo>
                    <a:lnTo>
                      <a:pt x="21362" y="11727"/>
                    </a:lnTo>
                    <a:lnTo>
                      <a:pt x="21599" y="11561"/>
                    </a:lnTo>
                    <a:lnTo>
                      <a:pt x="21599" y="9023"/>
                    </a:lnTo>
                    <a:lnTo>
                      <a:pt x="21125" y="8909"/>
                    </a:lnTo>
                    <a:lnTo>
                      <a:pt x="20544" y="8743"/>
                    </a:lnTo>
                    <a:lnTo>
                      <a:pt x="19919" y="8567"/>
                    </a:lnTo>
                    <a:lnTo>
                      <a:pt x="19179" y="8349"/>
                    </a:lnTo>
                    <a:lnTo>
                      <a:pt x="18439" y="8122"/>
                    </a:lnTo>
                    <a:lnTo>
                      <a:pt x="17656" y="7842"/>
                    </a:lnTo>
                    <a:lnTo>
                      <a:pt x="16097" y="7272"/>
                    </a:lnTo>
                    <a:lnTo>
                      <a:pt x="15357" y="6941"/>
                    </a:lnTo>
                    <a:lnTo>
                      <a:pt x="14696" y="6599"/>
                    </a:lnTo>
                    <a:lnTo>
                      <a:pt x="14071" y="6257"/>
                    </a:lnTo>
                    <a:lnTo>
                      <a:pt x="13526" y="5863"/>
                    </a:lnTo>
                    <a:lnTo>
                      <a:pt x="13102" y="5532"/>
                    </a:lnTo>
                    <a:lnTo>
                      <a:pt x="12786" y="5128"/>
                    </a:lnTo>
                    <a:lnTo>
                      <a:pt x="12707" y="4910"/>
                    </a:lnTo>
                    <a:lnTo>
                      <a:pt x="12628" y="4734"/>
                    </a:lnTo>
                    <a:lnTo>
                      <a:pt x="12592" y="4516"/>
                    </a:lnTo>
                    <a:lnTo>
                      <a:pt x="12628" y="4340"/>
                    </a:lnTo>
                    <a:lnTo>
                      <a:pt x="12786" y="3947"/>
                    </a:lnTo>
                    <a:lnTo>
                      <a:pt x="13023" y="3553"/>
                    </a:lnTo>
                    <a:lnTo>
                      <a:pt x="13375" y="3273"/>
                    </a:lnTo>
                    <a:lnTo>
                      <a:pt x="13799" y="2993"/>
                    </a:lnTo>
                    <a:lnTo>
                      <a:pt x="14265" y="2766"/>
                    </a:lnTo>
                    <a:lnTo>
                      <a:pt x="14811" y="2538"/>
                    </a:lnTo>
                    <a:lnTo>
                      <a:pt x="16061" y="2206"/>
                    </a:lnTo>
                    <a:lnTo>
                      <a:pt x="17462" y="1864"/>
                    </a:lnTo>
                    <a:lnTo>
                      <a:pt x="18870" y="1636"/>
                    </a:lnTo>
                    <a:lnTo>
                      <a:pt x="20307" y="1294"/>
                    </a:lnTo>
                    <a:lnTo>
                      <a:pt x="20975" y="1129"/>
                    </a:lnTo>
                    <a:lnTo>
                      <a:pt x="21599" y="901"/>
                    </a:lnTo>
                    <a:lnTo>
                      <a:pt x="21599" y="0"/>
                    </a:lnTo>
                    <a:lnTo>
                      <a:pt x="20896" y="227"/>
                    </a:lnTo>
                    <a:lnTo>
                      <a:pt x="20077" y="455"/>
                    </a:lnTo>
                    <a:lnTo>
                      <a:pt x="19222" y="683"/>
                    </a:lnTo>
                    <a:lnTo>
                      <a:pt x="18324" y="849"/>
                    </a:lnTo>
                    <a:lnTo>
                      <a:pt x="16413" y="1243"/>
                    </a:lnTo>
                    <a:lnTo>
                      <a:pt x="15479" y="1408"/>
                    </a:lnTo>
                    <a:lnTo>
                      <a:pt x="14581" y="1636"/>
                    </a:lnTo>
                    <a:lnTo>
                      <a:pt x="13684" y="1802"/>
                    </a:lnTo>
                    <a:lnTo>
                      <a:pt x="12865" y="2092"/>
                    </a:lnTo>
                    <a:lnTo>
                      <a:pt x="12125" y="2372"/>
                    </a:lnTo>
                    <a:lnTo>
                      <a:pt x="11500" y="2703"/>
                    </a:lnTo>
                    <a:lnTo>
                      <a:pt x="10954" y="3107"/>
                    </a:lnTo>
                    <a:lnTo>
                      <a:pt x="10566" y="3501"/>
                    </a:lnTo>
                    <a:lnTo>
                      <a:pt x="10451" y="3719"/>
                    </a:lnTo>
                    <a:lnTo>
                      <a:pt x="10329" y="4009"/>
                    </a:lnTo>
                    <a:lnTo>
                      <a:pt x="10250" y="4288"/>
                    </a:lnTo>
                    <a:lnTo>
                      <a:pt x="10250" y="4568"/>
                    </a:lnTo>
                    <a:close/>
                  </a:path>
                </a:pathLst>
              </a:custGeom>
              <a:solidFill>
                <a:srgbClr val="003399"/>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lstStyle/>
              <a:p>
                <a:pPr eaLnBrk="1">
                  <a:defRPr/>
                </a:pPr>
                <a:endParaRPr lang="en-GB" sz="2400">
                  <a:solidFill>
                    <a:srgbClr val="000000"/>
                  </a:solidFill>
                  <a:ea typeface="MS PGothic" pitchFamily="34" charset="-128"/>
                  <a:sym typeface="Arial" pitchFamily="34" charset="0"/>
                </a:endParaRPr>
              </a:p>
            </p:txBody>
          </p:sp>
          <p:sp>
            <p:nvSpPr>
              <p:cNvPr id="63496" name="AutoShape 8">
                <a:extLst>
                  <a:ext uri="{FF2B5EF4-FFF2-40B4-BE49-F238E27FC236}">
                    <a16:creationId xmlns:a16="http://schemas.microsoft.com/office/drawing/2014/main" id="{A3B40E1E-FA5E-8140-8C7B-18D847FBDC39}"/>
                  </a:ext>
                </a:extLst>
              </p:cNvPr>
              <p:cNvSpPr>
                <a:spLocks/>
              </p:cNvSpPr>
              <p:nvPr/>
            </p:nvSpPr>
            <p:spPr bwMode="auto">
              <a:xfrm>
                <a:off x="4402138" y="138113"/>
                <a:ext cx="1981200" cy="855662"/>
              </a:xfrm>
              <a:custGeom>
                <a:avLst/>
                <a:gdLst>
                  <a:gd name="T0" fmla="*/ 990601 w 21600"/>
                  <a:gd name="T1" fmla="*/ 427832 h 21600"/>
                  <a:gd name="T2" fmla="*/ 990601 w 21600"/>
                  <a:gd name="T3" fmla="*/ 427832 h 21600"/>
                  <a:gd name="T4" fmla="*/ 990601 w 21600"/>
                  <a:gd name="T5" fmla="*/ 427832 h 21600"/>
                  <a:gd name="T6" fmla="*/ 990601 w 21600"/>
                  <a:gd name="T7" fmla="*/ 427832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13304"/>
                    </a:moveTo>
                    <a:lnTo>
                      <a:pt x="0" y="14426"/>
                    </a:lnTo>
                    <a:lnTo>
                      <a:pt x="86" y="15508"/>
                    </a:lnTo>
                    <a:lnTo>
                      <a:pt x="467" y="16590"/>
                    </a:lnTo>
                    <a:lnTo>
                      <a:pt x="934" y="17472"/>
                    </a:lnTo>
                    <a:lnTo>
                      <a:pt x="1592" y="18554"/>
                    </a:lnTo>
                    <a:lnTo>
                      <a:pt x="2440" y="19636"/>
                    </a:lnTo>
                    <a:lnTo>
                      <a:pt x="3375" y="20517"/>
                    </a:lnTo>
                    <a:lnTo>
                      <a:pt x="4413" y="21599"/>
                    </a:lnTo>
                    <a:lnTo>
                      <a:pt x="3669" y="20718"/>
                    </a:lnTo>
                    <a:lnTo>
                      <a:pt x="3098" y="19636"/>
                    </a:lnTo>
                    <a:lnTo>
                      <a:pt x="2717" y="18754"/>
                    </a:lnTo>
                    <a:lnTo>
                      <a:pt x="2440" y="17913"/>
                    </a:lnTo>
                    <a:lnTo>
                      <a:pt x="2353" y="17031"/>
                    </a:lnTo>
                    <a:lnTo>
                      <a:pt x="2353" y="16149"/>
                    </a:lnTo>
                    <a:lnTo>
                      <a:pt x="2440" y="15268"/>
                    </a:lnTo>
                    <a:lnTo>
                      <a:pt x="3098" y="13745"/>
                    </a:lnTo>
                    <a:lnTo>
                      <a:pt x="3478" y="13104"/>
                    </a:lnTo>
                    <a:lnTo>
                      <a:pt x="4603" y="11781"/>
                    </a:lnTo>
                    <a:lnTo>
                      <a:pt x="6109" y="10499"/>
                    </a:lnTo>
                    <a:lnTo>
                      <a:pt x="7701" y="9377"/>
                    </a:lnTo>
                    <a:lnTo>
                      <a:pt x="9588" y="8535"/>
                    </a:lnTo>
                    <a:lnTo>
                      <a:pt x="11457" y="7654"/>
                    </a:lnTo>
                    <a:lnTo>
                      <a:pt x="15403" y="6131"/>
                    </a:lnTo>
                    <a:lnTo>
                      <a:pt x="17186" y="5450"/>
                    </a:lnTo>
                    <a:lnTo>
                      <a:pt x="18882" y="4808"/>
                    </a:lnTo>
                    <a:lnTo>
                      <a:pt x="20388" y="4608"/>
                    </a:lnTo>
                    <a:lnTo>
                      <a:pt x="21599" y="4167"/>
                    </a:lnTo>
                    <a:lnTo>
                      <a:pt x="21599" y="0"/>
                    </a:lnTo>
                    <a:lnTo>
                      <a:pt x="20094" y="881"/>
                    </a:lnTo>
                    <a:lnTo>
                      <a:pt x="18501" y="1522"/>
                    </a:lnTo>
                    <a:lnTo>
                      <a:pt x="15126" y="2845"/>
                    </a:lnTo>
                    <a:lnTo>
                      <a:pt x="11648" y="3726"/>
                    </a:lnTo>
                    <a:lnTo>
                      <a:pt x="8359" y="5049"/>
                    </a:lnTo>
                    <a:lnTo>
                      <a:pt x="6767" y="5690"/>
                    </a:lnTo>
                    <a:lnTo>
                      <a:pt x="5348" y="6331"/>
                    </a:lnTo>
                    <a:lnTo>
                      <a:pt x="3946" y="7213"/>
                    </a:lnTo>
                    <a:lnTo>
                      <a:pt x="2821" y="8094"/>
                    </a:lnTo>
                    <a:lnTo>
                      <a:pt x="1782" y="9176"/>
                    </a:lnTo>
                    <a:lnTo>
                      <a:pt x="934" y="10258"/>
                    </a:lnTo>
                    <a:lnTo>
                      <a:pt x="380" y="11781"/>
                    </a:lnTo>
                    <a:lnTo>
                      <a:pt x="0" y="13304"/>
                    </a:lnTo>
                    <a:close/>
                  </a:path>
                </a:pathLst>
              </a:custGeom>
              <a:gradFill rotWithShape="0">
                <a:gsLst>
                  <a:gs pos="0">
                    <a:srgbClr val="002D86"/>
                  </a:gs>
                  <a:gs pos="100000">
                    <a:srgbClr val="003399"/>
                  </a:gs>
                </a:gsLst>
                <a:lin ang="27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lstStyle/>
              <a:p>
                <a:pPr eaLnBrk="1">
                  <a:defRPr/>
                </a:pPr>
                <a:endParaRPr lang="en-GB" sz="2400">
                  <a:solidFill>
                    <a:srgbClr val="000000"/>
                  </a:solidFill>
                  <a:ea typeface="MS PGothic" pitchFamily="34" charset="-128"/>
                  <a:sym typeface="Arial" pitchFamily="34" charset="0"/>
                </a:endParaRPr>
              </a:p>
            </p:txBody>
          </p:sp>
        </p:grpSp>
        <p:sp>
          <p:nvSpPr>
            <p:cNvPr id="63497" name="AutoShape 9">
              <a:extLst>
                <a:ext uri="{FF2B5EF4-FFF2-40B4-BE49-F238E27FC236}">
                  <a16:creationId xmlns:a16="http://schemas.microsoft.com/office/drawing/2014/main" id="{47755F60-B998-794F-9F52-7A138BBA1E6F}"/>
                </a:ext>
              </a:extLst>
            </p:cNvPr>
            <p:cNvSpPr>
              <a:spLocks/>
            </p:cNvSpPr>
            <p:nvPr/>
          </p:nvSpPr>
          <p:spPr bwMode="auto">
            <a:xfrm>
              <a:off x="5273675" y="2128838"/>
              <a:ext cx="2897188" cy="2439987"/>
            </a:xfrm>
            <a:custGeom>
              <a:avLst/>
              <a:gdLst>
                <a:gd name="T0" fmla="*/ 1448594 w 21600"/>
                <a:gd name="T1" fmla="*/ 1219995 h 21600"/>
                <a:gd name="T2" fmla="*/ 1448594 w 21600"/>
                <a:gd name="T3" fmla="*/ 1219995 h 21600"/>
                <a:gd name="T4" fmla="*/ 1448594 w 21600"/>
                <a:gd name="T5" fmla="*/ 1219995 h 21600"/>
                <a:gd name="T6" fmla="*/ 1448594 w 21600"/>
                <a:gd name="T7" fmla="*/ 1219995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7253" y="15997"/>
                  </a:moveTo>
                  <a:lnTo>
                    <a:pt x="9238" y="15600"/>
                  </a:lnTo>
                  <a:lnTo>
                    <a:pt x="11082" y="15203"/>
                  </a:lnTo>
                  <a:lnTo>
                    <a:pt x="12766" y="14880"/>
                  </a:lnTo>
                  <a:lnTo>
                    <a:pt x="14299" y="14483"/>
                  </a:lnTo>
                  <a:lnTo>
                    <a:pt x="15673" y="14071"/>
                  </a:lnTo>
                  <a:lnTo>
                    <a:pt x="16896" y="13674"/>
                  </a:lnTo>
                  <a:lnTo>
                    <a:pt x="18025" y="13189"/>
                  </a:lnTo>
                  <a:lnTo>
                    <a:pt x="18937" y="12792"/>
                  </a:lnTo>
                  <a:lnTo>
                    <a:pt x="19756" y="12233"/>
                  </a:lnTo>
                  <a:lnTo>
                    <a:pt x="20424" y="11763"/>
                  </a:lnTo>
                  <a:lnTo>
                    <a:pt x="20885" y="11116"/>
                  </a:lnTo>
                  <a:lnTo>
                    <a:pt x="21289" y="10469"/>
                  </a:lnTo>
                  <a:lnTo>
                    <a:pt x="21496" y="9836"/>
                  </a:lnTo>
                  <a:lnTo>
                    <a:pt x="21599" y="9028"/>
                  </a:lnTo>
                  <a:lnTo>
                    <a:pt x="21543" y="8234"/>
                  </a:lnTo>
                  <a:lnTo>
                    <a:pt x="21345" y="7351"/>
                  </a:lnTo>
                  <a:lnTo>
                    <a:pt x="21082" y="6719"/>
                  </a:lnTo>
                  <a:lnTo>
                    <a:pt x="20678" y="5999"/>
                  </a:lnTo>
                  <a:lnTo>
                    <a:pt x="20170" y="5352"/>
                  </a:lnTo>
                  <a:lnTo>
                    <a:pt x="19558" y="4719"/>
                  </a:lnTo>
                  <a:lnTo>
                    <a:pt x="18890" y="4072"/>
                  </a:lnTo>
                  <a:lnTo>
                    <a:pt x="18128" y="3440"/>
                  </a:lnTo>
                  <a:lnTo>
                    <a:pt x="16642" y="2308"/>
                  </a:lnTo>
                  <a:lnTo>
                    <a:pt x="15880" y="1837"/>
                  </a:lnTo>
                  <a:lnTo>
                    <a:pt x="15165" y="1352"/>
                  </a:lnTo>
                  <a:lnTo>
                    <a:pt x="14450" y="955"/>
                  </a:lnTo>
                  <a:lnTo>
                    <a:pt x="13885" y="632"/>
                  </a:lnTo>
                  <a:lnTo>
                    <a:pt x="13377" y="397"/>
                  </a:lnTo>
                  <a:lnTo>
                    <a:pt x="13020" y="147"/>
                  </a:lnTo>
                  <a:lnTo>
                    <a:pt x="12766" y="73"/>
                  </a:lnTo>
                  <a:lnTo>
                    <a:pt x="12662" y="0"/>
                  </a:lnTo>
                  <a:lnTo>
                    <a:pt x="14092" y="794"/>
                  </a:lnTo>
                  <a:lnTo>
                    <a:pt x="15569" y="1749"/>
                  </a:lnTo>
                  <a:lnTo>
                    <a:pt x="16999" y="2720"/>
                  </a:lnTo>
                  <a:lnTo>
                    <a:pt x="18326" y="3749"/>
                  </a:lnTo>
                  <a:lnTo>
                    <a:pt x="18937" y="4234"/>
                  </a:lnTo>
                  <a:lnTo>
                    <a:pt x="19455" y="4793"/>
                  </a:lnTo>
                  <a:lnTo>
                    <a:pt x="19963" y="5352"/>
                  </a:lnTo>
                  <a:lnTo>
                    <a:pt x="20424" y="5910"/>
                  </a:lnTo>
                  <a:lnTo>
                    <a:pt x="20781" y="6469"/>
                  </a:lnTo>
                  <a:lnTo>
                    <a:pt x="21035" y="7028"/>
                  </a:lnTo>
                  <a:lnTo>
                    <a:pt x="21186" y="7675"/>
                  </a:lnTo>
                  <a:lnTo>
                    <a:pt x="21289" y="8234"/>
                  </a:lnTo>
                  <a:lnTo>
                    <a:pt x="21242" y="8792"/>
                  </a:lnTo>
                  <a:lnTo>
                    <a:pt x="21082" y="9351"/>
                  </a:lnTo>
                  <a:lnTo>
                    <a:pt x="20828" y="9836"/>
                  </a:lnTo>
                  <a:lnTo>
                    <a:pt x="20424" y="10322"/>
                  </a:lnTo>
                  <a:lnTo>
                    <a:pt x="19963" y="10719"/>
                  </a:lnTo>
                  <a:lnTo>
                    <a:pt x="19398" y="11116"/>
                  </a:lnTo>
                  <a:lnTo>
                    <a:pt x="18787" y="11439"/>
                  </a:lnTo>
                  <a:lnTo>
                    <a:pt x="18072" y="11763"/>
                  </a:lnTo>
                  <a:lnTo>
                    <a:pt x="17253" y="12071"/>
                  </a:lnTo>
                  <a:lnTo>
                    <a:pt x="16444" y="12395"/>
                  </a:lnTo>
                  <a:lnTo>
                    <a:pt x="14600" y="12880"/>
                  </a:lnTo>
                  <a:lnTo>
                    <a:pt x="12709" y="13351"/>
                  </a:lnTo>
                  <a:lnTo>
                    <a:pt x="10668" y="13836"/>
                  </a:lnTo>
                  <a:lnTo>
                    <a:pt x="8683" y="14233"/>
                  </a:lnTo>
                  <a:lnTo>
                    <a:pt x="6735" y="14630"/>
                  </a:lnTo>
                  <a:lnTo>
                    <a:pt x="4901" y="15115"/>
                  </a:lnTo>
                  <a:lnTo>
                    <a:pt x="4082" y="15350"/>
                  </a:lnTo>
                  <a:lnTo>
                    <a:pt x="3320" y="15674"/>
                  </a:lnTo>
                  <a:lnTo>
                    <a:pt x="2605" y="15909"/>
                  </a:lnTo>
                  <a:lnTo>
                    <a:pt x="1937" y="16233"/>
                  </a:lnTo>
                  <a:lnTo>
                    <a:pt x="1382" y="16556"/>
                  </a:lnTo>
                  <a:lnTo>
                    <a:pt x="865" y="16880"/>
                  </a:lnTo>
                  <a:lnTo>
                    <a:pt x="508" y="17277"/>
                  </a:lnTo>
                  <a:lnTo>
                    <a:pt x="206" y="17674"/>
                  </a:lnTo>
                  <a:lnTo>
                    <a:pt x="56" y="18071"/>
                  </a:lnTo>
                  <a:lnTo>
                    <a:pt x="0" y="18556"/>
                  </a:lnTo>
                  <a:lnTo>
                    <a:pt x="103" y="19041"/>
                  </a:lnTo>
                  <a:lnTo>
                    <a:pt x="254" y="19512"/>
                  </a:lnTo>
                  <a:lnTo>
                    <a:pt x="508" y="19923"/>
                  </a:lnTo>
                  <a:lnTo>
                    <a:pt x="921" y="20320"/>
                  </a:lnTo>
                  <a:lnTo>
                    <a:pt x="1326" y="20644"/>
                  </a:lnTo>
                  <a:lnTo>
                    <a:pt x="1843" y="20953"/>
                  </a:lnTo>
                  <a:lnTo>
                    <a:pt x="3066" y="21599"/>
                  </a:lnTo>
                  <a:lnTo>
                    <a:pt x="2502" y="21202"/>
                  </a:lnTo>
                  <a:lnTo>
                    <a:pt x="2041" y="20791"/>
                  </a:lnTo>
                  <a:lnTo>
                    <a:pt x="1636" y="20394"/>
                  </a:lnTo>
                  <a:lnTo>
                    <a:pt x="1382" y="19997"/>
                  </a:lnTo>
                  <a:lnTo>
                    <a:pt x="1175" y="19600"/>
                  </a:lnTo>
                  <a:lnTo>
                    <a:pt x="1128" y="19203"/>
                  </a:lnTo>
                  <a:lnTo>
                    <a:pt x="1175" y="18791"/>
                  </a:lnTo>
                  <a:lnTo>
                    <a:pt x="1326" y="18482"/>
                  </a:lnTo>
                  <a:lnTo>
                    <a:pt x="1636" y="18071"/>
                  </a:lnTo>
                  <a:lnTo>
                    <a:pt x="1994" y="17762"/>
                  </a:lnTo>
                  <a:lnTo>
                    <a:pt x="2558" y="17438"/>
                  </a:lnTo>
                  <a:lnTo>
                    <a:pt x="3217" y="17115"/>
                  </a:lnTo>
                  <a:lnTo>
                    <a:pt x="3979" y="16791"/>
                  </a:lnTo>
                  <a:lnTo>
                    <a:pt x="4957" y="16483"/>
                  </a:lnTo>
                  <a:lnTo>
                    <a:pt x="6030" y="16233"/>
                  </a:lnTo>
                  <a:lnTo>
                    <a:pt x="7253" y="15997"/>
                  </a:lnTo>
                  <a:close/>
                </a:path>
              </a:pathLst>
            </a:custGeom>
            <a:gradFill rotWithShape="0">
              <a:gsLst>
                <a:gs pos="0">
                  <a:srgbClr val="002B82"/>
                </a:gs>
                <a:gs pos="100000">
                  <a:srgbClr val="003399"/>
                </a:gs>
              </a:gsLst>
              <a:lin ang="27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lstStyle/>
            <a:p>
              <a:pPr eaLnBrk="1">
                <a:defRPr/>
              </a:pPr>
              <a:endParaRPr lang="en-GB" sz="2400">
                <a:solidFill>
                  <a:srgbClr val="000000"/>
                </a:solidFill>
                <a:ea typeface="MS PGothic" pitchFamily="34" charset="-128"/>
                <a:sym typeface="Arial" pitchFamily="34" charset="0"/>
              </a:endParaRPr>
            </a:p>
          </p:txBody>
        </p:sp>
        <p:sp>
          <p:nvSpPr>
            <p:cNvPr id="63498" name="AutoShape 10">
              <a:extLst>
                <a:ext uri="{FF2B5EF4-FFF2-40B4-BE49-F238E27FC236}">
                  <a16:creationId xmlns:a16="http://schemas.microsoft.com/office/drawing/2014/main" id="{FD04D5FC-F21C-0B44-A835-2DCFEF79244D}"/>
                </a:ext>
              </a:extLst>
            </p:cNvPr>
            <p:cNvSpPr>
              <a:spLocks/>
            </p:cNvSpPr>
            <p:nvPr/>
          </p:nvSpPr>
          <p:spPr bwMode="auto">
            <a:xfrm>
              <a:off x="0" y="0"/>
              <a:ext cx="9140825" cy="2819400"/>
            </a:xfrm>
            <a:custGeom>
              <a:avLst/>
              <a:gdLst>
                <a:gd name="T0" fmla="*/ 4570413 w 21600"/>
                <a:gd name="T1" fmla="*/ 1409700 h 21600"/>
                <a:gd name="T2" fmla="*/ 4570413 w 21600"/>
                <a:gd name="T3" fmla="*/ 1409700 h 21600"/>
                <a:gd name="T4" fmla="*/ 4570413 w 21600"/>
                <a:gd name="T5" fmla="*/ 1409700 h 21600"/>
                <a:gd name="T6" fmla="*/ 4570413 w 21600"/>
                <a:gd name="T7" fmla="*/ 140970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0" y="21599"/>
                  </a:lnTo>
                  <a:lnTo>
                    <a:pt x="21599" y="21599"/>
                  </a:lnTo>
                  <a:lnTo>
                    <a:pt x="21599" y="0"/>
                  </a:lnTo>
                  <a:lnTo>
                    <a:pt x="0" y="0"/>
                  </a:lnTo>
                  <a:close/>
                </a:path>
              </a:pathLst>
            </a:custGeom>
            <a:gradFill rotWithShape="0">
              <a:gsLst>
                <a:gs pos="0">
                  <a:srgbClr val="000514"/>
                </a:gs>
                <a:gs pos="100000">
                  <a:srgbClr val="003399"/>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lstStyle/>
            <a:p>
              <a:pPr eaLnBrk="1">
                <a:defRPr/>
              </a:pPr>
              <a:endParaRPr lang="en-GB" sz="2400">
                <a:solidFill>
                  <a:srgbClr val="000000"/>
                </a:solidFill>
                <a:ea typeface="MS PGothic" pitchFamily="34" charset="-128"/>
                <a:sym typeface="Arial" pitchFamily="34" charset="0"/>
              </a:endParaRPr>
            </a:p>
          </p:txBody>
        </p:sp>
      </p:grpSp>
      <p:pic>
        <p:nvPicPr>
          <p:cNvPr id="63499" name="Picture 11" descr="Scribe">
            <a:extLst>
              <a:ext uri="{FF2B5EF4-FFF2-40B4-BE49-F238E27FC236}">
                <a16:creationId xmlns:a16="http://schemas.microsoft.com/office/drawing/2014/main" id="{971D9539-740D-C94F-93FB-4A0C078A5D7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1600200"/>
            <a:ext cx="4286250" cy="5019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63500" name="AutoShape 12" descr="White marble.jpg">
            <a:extLst>
              <a:ext uri="{FF2B5EF4-FFF2-40B4-BE49-F238E27FC236}">
                <a16:creationId xmlns:a16="http://schemas.microsoft.com/office/drawing/2014/main" id="{6388A3AA-6F8D-3B43-982A-8EE7B07156A7}"/>
              </a:ext>
            </a:extLst>
          </p:cNvPr>
          <p:cNvSpPr>
            <a:spLocks/>
          </p:cNvSpPr>
          <p:nvPr/>
        </p:nvSpPr>
        <p:spPr bwMode="auto">
          <a:xfrm>
            <a:off x="0" y="273050"/>
            <a:ext cx="8229600" cy="11445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blipFill dpi="0" rotWithShape="0">
            <a:blip r:embed="rId3"/>
            <a:srcRect/>
            <a:tile tx="0" ty="0" sx="100000" sy="100000" flip="none" algn="tl"/>
          </a:bli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defRPr/>
            </a:pPr>
            <a:r>
              <a:rPr lang="en-US" altLang="en-US" sz="4900">
                <a:latin typeface="Calibri" pitchFamily="34" charset="0"/>
                <a:cs typeface="Calibri" pitchFamily="34" charset="0"/>
                <a:sym typeface="Calibri" pitchFamily="34" charset="0"/>
              </a:rPr>
              <a:t>       </a:t>
            </a:r>
            <a:r>
              <a:rPr lang="ja-JP" altLang="en-US" sz="4900">
                <a:latin typeface="SimSun" pitchFamily="2" charset="-122"/>
                <a:ea typeface="SimSun" pitchFamily="2" charset="-122"/>
                <a:sym typeface="SimSun" pitchFamily="2" charset="-122"/>
              </a:rPr>
              <a:t>长老的资格是什么？</a:t>
            </a:r>
            <a:endParaRPr lang="en-US" altLang="en-US"/>
          </a:p>
        </p:txBody>
      </p:sp>
    </p:spTree>
  </p:cSld>
  <p:clrMapOvr>
    <a:masterClrMapping/>
  </p:clrMapOvr>
  <p:transition spd="med"/>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1">
            <a:extLst>
              <a:ext uri="{FF2B5EF4-FFF2-40B4-BE49-F238E27FC236}">
                <a16:creationId xmlns:a16="http://schemas.microsoft.com/office/drawing/2014/main" id="{E8A55351-C44E-2A49-A462-6909DF3F89B4}"/>
              </a:ext>
            </a:extLst>
          </p:cNvPr>
          <p:cNvSpPr>
            <a:spLocks noGrp="1" noChangeArrowheads="1"/>
          </p:cNvSpPr>
          <p:nvPr>
            <p:ph type="title"/>
          </p:nvPr>
        </p:nvSpPr>
        <p:spPr/>
        <p:txBody>
          <a:bodyPr/>
          <a:lstStyle/>
          <a:p>
            <a:pPr defTabSz="914400" eaLnBrk="1">
              <a:defRPr/>
            </a:pPr>
            <a:endParaRPr lang="en-US" altLang="en-US" sz="4400">
              <a:solidFill>
                <a:srgbClr val="006600"/>
              </a:solidFill>
              <a:latin typeface="Engravers MT" pitchFamily="18" charset="0"/>
              <a:ea typeface="MS PGothic" pitchFamily="34" charset="-128"/>
              <a:sym typeface="Engravers MT" pitchFamily="18" charset="0"/>
            </a:endParaRPr>
          </a:p>
        </p:txBody>
      </p:sp>
      <p:sp>
        <p:nvSpPr>
          <p:cNvPr id="60418" name="Rectangle 2">
            <a:extLst>
              <a:ext uri="{FF2B5EF4-FFF2-40B4-BE49-F238E27FC236}">
                <a16:creationId xmlns:a16="http://schemas.microsoft.com/office/drawing/2014/main" id="{61FEB8F1-7CF5-5D4B-8EC6-667249A12CD3}"/>
              </a:ext>
            </a:extLst>
          </p:cNvPr>
          <p:cNvSpPr>
            <a:spLocks noGrp="1" noChangeArrowheads="1"/>
          </p:cNvSpPr>
          <p:nvPr>
            <p:ph type="body" idx="1"/>
          </p:nvPr>
        </p:nvSpPr>
        <p:spPr>
          <a:xfrm>
            <a:off x="1371600" y="4267200"/>
            <a:ext cx="6399213" cy="2589213"/>
          </a:xfrm>
        </p:spPr>
        <p:txBody>
          <a:bodyPr/>
          <a:lstStyle/>
          <a:p>
            <a:pPr marL="0" indent="0" defTabSz="914400" eaLnBrk="1">
              <a:spcBef>
                <a:spcPts val="700"/>
              </a:spcBef>
              <a:defRPr/>
            </a:pPr>
            <a:endParaRPr lang="en-US" altLang="en-US" sz="3200">
              <a:latin typeface="Arial" pitchFamily="34" charset="0"/>
              <a:ea typeface="MS PGothic" pitchFamily="34" charset="-128"/>
              <a:cs typeface="Arial" pitchFamily="34" charset="0"/>
              <a:sym typeface="Arial" pitchFamily="34" charset="0"/>
            </a:endParaRPr>
          </a:p>
        </p:txBody>
      </p:sp>
      <p:sp>
        <p:nvSpPr>
          <p:cNvPr id="60419" name="AutoShape 3">
            <a:extLst>
              <a:ext uri="{FF2B5EF4-FFF2-40B4-BE49-F238E27FC236}">
                <a16:creationId xmlns:a16="http://schemas.microsoft.com/office/drawing/2014/main" id="{C26C6841-542A-A340-A329-F09EAC8C025F}"/>
              </a:ext>
            </a:extLst>
          </p:cNvPr>
          <p:cNvSpPr>
            <a:spLocks/>
          </p:cNvSpPr>
          <p:nvPr/>
        </p:nvSpPr>
        <p:spPr bwMode="auto">
          <a:xfrm>
            <a:off x="7086600" y="6248400"/>
            <a:ext cx="1905000" cy="2936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r" eaLnBrk="1">
              <a:defRPr/>
            </a:pPr>
            <a:fld id="{601DD646-0232-4642-BB02-E9A6B7613FE5}" type="slidenum">
              <a:rPr lang="en-US" altLang="en-US" sz="1400">
                <a:latin typeface="Arial Narrow" pitchFamily="34" charset="0"/>
                <a:sym typeface="Arial Narrow" pitchFamily="34" charset="0"/>
              </a:rPr>
              <a:pPr algn="r" eaLnBrk="1">
                <a:defRPr/>
              </a:pPr>
              <a:t>64</a:t>
            </a:fld>
            <a:endParaRPr lang="en-US" altLang="en-US"/>
          </a:p>
        </p:txBody>
      </p:sp>
      <p:pic>
        <p:nvPicPr>
          <p:cNvPr id="60420" name="Picture 4" descr="TheWordMtl">
            <a:extLst>
              <a:ext uri="{FF2B5EF4-FFF2-40B4-BE49-F238E27FC236}">
                <a16:creationId xmlns:a16="http://schemas.microsoft.com/office/drawing/2014/main" id="{D92298DF-0081-BF48-A9A2-D9A9070F498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400" y="0"/>
            <a:ext cx="9169400" cy="6877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60421" name="AutoShape 5">
            <a:extLst>
              <a:ext uri="{FF2B5EF4-FFF2-40B4-BE49-F238E27FC236}">
                <a16:creationId xmlns:a16="http://schemas.microsoft.com/office/drawing/2014/main" id="{76203B05-D578-FA43-B841-1F576587BBB9}"/>
              </a:ext>
            </a:extLst>
          </p:cNvPr>
          <p:cNvSpPr>
            <a:spLocks/>
          </p:cNvSpPr>
          <p:nvPr/>
        </p:nvSpPr>
        <p:spPr bwMode="auto">
          <a:xfrm>
            <a:off x="1031875" y="258763"/>
            <a:ext cx="6746875" cy="11509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defRPr/>
            </a:pPr>
            <a:r>
              <a:rPr lang="ja-JP" altLang="en-US" sz="4700">
                <a:solidFill>
                  <a:srgbClr val="FFFFFF"/>
                </a:solidFill>
                <a:effectLst>
                  <a:outerShdw blurRad="38100" dist="38100" dir="2700000" algn="tl">
                    <a:srgbClr val="C0C0C0"/>
                  </a:outerShdw>
                </a:effectLst>
                <a:latin typeface="SimSun" pitchFamily="2" charset="-122"/>
                <a:ea typeface="SimSun" pitchFamily="2" charset="-122"/>
                <a:sym typeface="SimSun" pitchFamily="2" charset="-122"/>
              </a:rPr>
              <a:t>如何在教会里挑选领袖？</a:t>
            </a:r>
            <a:endParaRPr lang="en-US" altLang="en-US" sz="1200">
              <a:solidFill>
                <a:srgbClr val="FFFFFF"/>
              </a:solidFill>
              <a:effectLst>
                <a:outerShdw blurRad="38100" dist="38100" dir="2700000" algn="tl">
                  <a:srgbClr val="C0C0C0"/>
                </a:outerShdw>
              </a:effectLst>
              <a:latin typeface="SimSun" pitchFamily="2" charset="-122"/>
              <a:ea typeface="SimSun" pitchFamily="2" charset="-122"/>
              <a:sym typeface="SimSun" pitchFamily="2" charset="-122"/>
            </a:endParaRPr>
          </a:p>
        </p:txBody>
      </p:sp>
      <p:pic>
        <p:nvPicPr>
          <p:cNvPr id="60422" name="Picture 6" descr="image.png">
            <a:extLst>
              <a:ext uri="{FF2B5EF4-FFF2-40B4-BE49-F238E27FC236}">
                <a16:creationId xmlns:a16="http://schemas.microsoft.com/office/drawing/2014/main" id="{AC2A7EBC-4F06-3B42-9EC8-8E333D330DF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71475" y="420688"/>
            <a:ext cx="3717925" cy="48529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60423" name="Picture 7" descr="image.png">
            <a:extLst>
              <a:ext uri="{FF2B5EF4-FFF2-40B4-BE49-F238E27FC236}">
                <a16:creationId xmlns:a16="http://schemas.microsoft.com/office/drawing/2014/main" id="{FCC3DC69-FECE-AF46-9893-0C3E77CCCFC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322513" y="1968500"/>
            <a:ext cx="6364287" cy="4157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60424" name="AutoShape 8">
            <a:extLst>
              <a:ext uri="{FF2B5EF4-FFF2-40B4-BE49-F238E27FC236}">
                <a16:creationId xmlns:a16="http://schemas.microsoft.com/office/drawing/2014/main" id="{A8C48557-CB97-7842-A083-29EC8F9A812E}"/>
              </a:ext>
            </a:extLst>
          </p:cNvPr>
          <p:cNvSpPr>
            <a:spLocks/>
          </p:cNvSpPr>
          <p:nvPr/>
        </p:nvSpPr>
        <p:spPr bwMode="auto">
          <a:xfrm>
            <a:off x="5594350" y="2124075"/>
            <a:ext cx="1962150" cy="46275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marL="433388" indent="-207963" defTabSz="457200">
              <a:defRPr sz="1200">
                <a:solidFill>
                  <a:srgbClr val="000000"/>
                </a:solidFill>
                <a:latin typeface="Helvetica" pitchFamily="2" charset="0"/>
                <a:ea typeface="ＭＳ Ｐゴシック" panose="020B0600070205080204" pitchFamily="34" charset="-128"/>
                <a:cs typeface="Helvetica" pitchFamily="2" charset="0"/>
                <a:sym typeface="Helvetica" pitchFamily="2" charset="0"/>
              </a:defRPr>
            </a:lvl1pPr>
            <a:lvl2pPr marL="742950" indent="-285750" defTabSz="457200">
              <a:defRPr sz="1200">
                <a:solidFill>
                  <a:srgbClr val="000000"/>
                </a:solidFill>
                <a:latin typeface="Helvetica" pitchFamily="2" charset="0"/>
                <a:ea typeface="Helvetica" pitchFamily="2" charset="0"/>
                <a:cs typeface="Helvetica" pitchFamily="2" charset="0"/>
                <a:sym typeface="Helvetica" pitchFamily="2" charset="0"/>
              </a:defRPr>
            </a:lvl2pPr>
            <a:lvl3pPr marL="1143000" indent="-228600" defTabSz="457200">
              <a:defRPr sz="1200">
                <a:solidFill>
                  <a:srgbClr val="000000"/>
                </a:solidFill>
                <a:latin typeface="Helvetica" pitchFamily="2" charset="0"/>
                <a:ea typeface="Helvetica" pitchFamily="2" charset="0"/>
                <a:cs typeface="Helvetica" pitchFamily="2" charset="0"/>
                <a:sym typeface="Helvetica" pitchFamily="2" charset="0"/>
              </a:defRPr>
            </a:lvl3pPr>
            <a:lvl4pPr marL="1600200" indent="-228600" defTabSz="457200">
              <a:defRPr sz="1200">
                <a:solidFill>
                  <a:srgbClr val="000000"/>
                </a:solidFill>
                <a:latin typeface="Helvetica" pitchFamily="2" charset="0"/>
                <a:ea typeface="Helvetica" pitchFamily="2" charset="0"/>
                <a:cs typeface="Helvetica" pitchFamily="2" charset="0"/>
                <a:sym typeface="Helvetica" pitchFamily="2" charset="0"/>
              </a:defRPr>
            </a:lvl4pPr>
            <a:lvl5pPr marL="2057400" indent="-228600" defTabSz="457200">
              <a:defRPr sz="1200">
                <a:solidFill>
                  <a:srgbClr val="000000"/>
                </a:solidFill>
                <a:latin typeface="Helvetica" pitchFamily="2" charset="0"/>
                <a:ea typeface="Helvetica" pitchFamily="2" charset="0"/>
                <a:cs typeface="Helvetica" pitchFamily="2" charset="0"/>
                <a:sym typeface="Helvetica" pitchFamily="2" charset="0"/>
              </a:defRPr>
            </a:lvl5pPr>
            <a:lvl6pPr marL="2514600" indent="-228600" defTabSz="457200" eaLnBrk="0" fontAlgn="base" hangingPunct="0">
              <a:spcBef>
                <a:spcPct val="0"/>
              </a:spcBef>
              <a:spcAft>
                <a:spcPct val="0"/>
              </a:spcAft>
              <a:defRPr sz="1200">
                <a:solidFill>
                  <a:srgbClr val="000000"/>
                </a:solidFill>
                <a:latin typeface="Helvetica" pitchFamily="2" charset="0"/>
                <a:ea typeface="Helvetica" pitchFamily="2" charset="0"/>
                <a:cs typeface="Helvetica" pitchFamily="2" charset="0"/>
                <a:sym typeface="Helvetica" pitchFamily="2" charset="0"/>
              </a:defRPr>
            </a:lvl6pPr>
            <a:lvl7pPr marL="2971800" indent="-228600" defTabSz="457200" eaLnBrk="0" fontAlgn="base" hangingPunct="0">
              <a:spcBef>
                <a:spcPct val="0"/>
              </a:spcBef>
              <a:spcAft>
                <a:spcPct val="0"/>
              </a:spcAft>
              <a:defRPr sz="1200">
                <a:solidFill>
                  <a:srgbClr val="000000"/>
                </a:solidFill>
                <a:latin typeface="Helvetica" pitchFamily="2" charset="0"/>
                <a:ea typeface="Helvetica" pitchFamily="2" charset="0"/>
                <a:cs typeface="Helvetica" pitchFamily="2" charset="0"/>
                <a:sym typeface="Helvetica" pitchFamily="2" charset="0"/>
              </a:defRPr>
            </a:lvl7pPr>
            <a:lvl8pPr marL="3429000" indent="-228600" defTabSz="457200" eaLnBrk="0" fontAlgn="base" hangingPunct="0">
              <a:spcBef>
                <a:spcPct val="0"/>
              </a:spcBef>
              <a:spcAft>
                <a:spcPct val="0"/>
              </a:spcAft>
              <a:defRPr sz="1200">
                <a:solidFill>
                  <a:srgbClr val="000000"/>
                </a:solidFill>
                <a:latin typeface="Helvetica" pitchFamily="2" charset="0"/>
                <a:ea typeface="Helvetica" pitchFamily="2" charset="0"/>
                <a:cs typeface="Helvetica" pitchFamily="2" charset="0"/>
                <a:sym typeface="Helvetica" pitchFamily="2" charset="0"/>
              </a:defRPr>
            </a:lvl8pPr>
            <a:lvl9pPr marL="3886200" indent="-228600" defTabSz="457200" eaLnBrk="0" fontAlgn="base" hangingPunct="0">
              <a:spcBef>
                <a:spcPct val="0"/>
              </a:spcBef>
              <a:spcAft>
                <a:spcPct val="0"/>
              </a:spcAft>
              <a:defRPr sz="1200">
                <a:solidFill>
                  <a:srgbClr val="000000"/>
                </a:solidFill>
                <a:latin typeface="Helvetica" pitchFamily="2" charset="0"/>
                <a:ea typeface="Helvetica" pitchFamily="2" charset="0"/>
                <a:cs typeface="Helvetica" pitchFamily="2" charset="0"/>
                <a:sym typeface="Helvetica" pitchFamily="2" charset="0"/>
              </a:defRPr>
            </a:lvl9pPr>
          </a:lstStyle>
          <a:p>
            <a:pPr eaLnBrk="1">
              <a:lnSpc>
                <a:spcPct val="150000"/>
              </a:lnSpc>
              <a:spcBef>
                <a:spcPts val="1000"/>
              </a:spcBef>
              <a:buFont typeface="Symbol" pitchFamily="2" charset="2"/>
              <a:buChar char="•"/>
            </a:pPr>
            <a:r>
              <a:rPr lang="ja-JP" altLang="en-US" sz="3200">
                <a:solidFill>
                  <a:srgbClr val="FFFFFF"/>
                </a:solidFill>
                <a:latin typeface="宋体" panose="02010600030101010101" pitchFamily="2" charset="-122"/>
                <a:ea typeface="宋体" panose="02010600030101010101" pitchFamily="2" charset="-122"/>
                <a:sym typeface="宋体" panose="02010600030101010101" pitchFamily="2" charset="-122"/>
              </a:rPr>
              <a:t>好名声</a:t>
            </a:r>
            <a:endParaRPr lang="en-US" altLang="ja-JP" sz="3200">
              <a:solidFill>
                <a:srgbClr val="FFFFFF"/>
              </a:solidFill>
              <a:latin typeface="宋体" panose="02010600030101010101" pitchFamily="2" charset="-122"/>
              <a:ea typeface="宋体" panose="02010600030101010101" pitchFamily="2" charset="-122"/>
              <a:sym typeface="宋体" panose="02010600030101010101" pitchFamily="2" charset="-122"/>
            </a:endParaRPr>
          </a:p>
          <a:p>
            <a:pPr eaLnBrk="1">
              <a:lnSpc>
                <a:spcPct val="150000"/>
              </a:lnSpc>
              <a:spcBef>
                <a:spcPts val="1000"/>
              </a:spcBef>
              <a:buFont typeface="Symbol" pitchFamily="2" charset="2"/>
              <a:buChar char="•"/>
            </a:pPr>
            <a:r>
              <a:rPr lang="ja-JP" altLang="en-US" sz="3200">
                <a:solidFill>
                  <a:srgbClr val="FFFFFF"/>
                </a:solidFill>
                <a:latin typeface="宋体" panose="02010600030101010101" pitchFamily="2" charset="-122"/>
                <a:ea typeface="宋体" panose="02010600030101010101" pitchFamily="2" charset="-122"/>
                <a:sym typeface="宋体" panose="02010600030101010101" pitchFamily="2" charset="-122"/>
              </a:rPr>
              <a:t>背景</a:t>
            </a:r>
            <a:endParaRPr lang="en-US" altLang="ja-JP" sz="3200">
              <a:solidFill>
                <a:srgbClr val="FFFFFF"/>
              </a:solidFill>
              <a:latin typeface="宋体" panose="02010600030101010101" pitchFamily="2" charset="-122"/>
              <a:ea typeface="宋体" panose="02010600030101010101" pitchFamily="2" charset="-122"/>
              <a:sym typeface="宋体" panose="02010600030101010101" pitchFamily="2" charset="-122"/>
            </a:endParaRPr>
          </a:p>
          <a:p>
            <a:pPr eaLnBrk="1">
              <a:lnSpc>
                <a:spcPct val="150000"/>
              </a:lnSpc>
              <a:spcBef>
                <a:spcPts val="1000"/>
              </a:spcBef>
              <a:buFont typeface="Symbol" pitchFamily="2" charset="2"/>
              <a:buChar char="•"/>
            </a:pPr>
            <a:r>
              <a:rPr lang="ja-JP" altLang="en-US" sz="3200">
                <a:solidFill>
                  <a:srgbClr val="FFFFFF"/>
                </a:solidFill>
                <a:latin typeface="宋体" panose="02010600030101010101" pitchFamily="2" charset="-122"/>
                <a:ea typeface="宋体" panose="02010600030101010101" pitchFamily="2" charset="-122"/>
                <a:sym typeface="宋体" panose="02010600030101010101" pitchFamily="2" charset="-122"/>
              </a:rPr>
              <a:t>精明</a:t>
            </a:r>
            <a:endParaRPr lang="en-US" altLang="ja-JP" sz="3200">
              <a:solidFill>
                <a:srgbClr val="FFFFFF"/>
              </a:solidFill>
              <a:latin typeface="宋体" panose="02010600030101010101" pitchFamily="2" charset="-122"/>
              <a:ea typeface="宋体" panose="02010600030101010101" pitchFamily="2" charset="-122"/>
              <a:sym typeface="宋体" panose="02010600030101010101" pitchFamily="2" charset="-122"/>
            </a:endParaRPr>
          </a:p>
          <a:p>
            <a:pPr eaLnBrk="1">
              <a:lnSpc>
                <a:spcPct val="150000"/>
              </a:lnSpc>
              <a:spcBef>
                <a:spcPts val="1000"/>
              </a:spcBef>
              <a:buFont typeface="Symbol" pitchFamily="2" charset="2"/>
              <a:buChar char="•"/>
            </a:pPr>
            <a:r>
              <a:rPr lang="ja-JP" altLang="en-US" sz="3200">
                <a:solidFill>
                  <a:srgbClr val="FFFFFF"/>
                </a:solidFill>
                <a:latin typeface="宋体" panose="02010600030101010101" pitchFamily="2" charset="-122"/>
                <a:ea typeface="宋体" panose="02010600030101010101" pitchFamily="2" charset="-122"/>
                <a:sym typeface="宋体" panose="02010600030101010101" pitchFamily="2" charset="-122"/>
              </a:rPr>
              <a:t>皮夹子</a:t>
            </a:r>
            <a:endParaRPr lang="en-US" altLang="ja-JP" sz="3200">
              <a:solidFill>
                <a:srgbClr val="FFFFFF"/>
              </a:solidFill>
              <a:latin typeface="宋体" panose="02010600030101010101" pitchFamily="2" charset="-122"/>
              <a:ea typeface="宋体" panose="02010600030101010101" pitchFamily="2" charset="-122"/>
              <a:sym typeface="宋体" panose="02010600030101010101" pitchFamily="2" charset="-122"/>
            </a:endParaRPr>
          </a:p>
          <a:p>
            <a:pPr eaLnBrk="1">
              <a:lnSpc>
                <a:spcPct val="150000"/>
              </a:lnSpc>
              <a:spcBef>
                <a:spcPts val="1000"/>
              </a:spcBef>
              <a:buFont typeface="Symbol" pitchFamily="2" charset="2"/>
              <a:buChar char="•"/>
            </a:pPr>
            <a:r>
              <a:rPr lang="ja-JP" altLang="en-US" sz="3200">
                <a:solidFill>
                  <a:srgbClr val="FFFFFF"/>
                </a:solidFill>
                <a:latin typeface="宋体" panose="02010600030101010101" pitchFamily="2" charset="-122"/>
                <a:ea typeface="宋体" panose="02010600030101010101" pitchFamily="2" charset="-122"/>
                <a:sym typeface="宋体" panose="02010600030101010101" pitchFamily="2" charset="-122"/>
              </a:rPr>
              <a:t>专业</a:t>
            </a:r>
            <a:endParaRPr lang="en-US" altLang="en-US" sz="320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604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61441" name="AutoShape 1">
            <a:extLst>
              <a:ext uri="{FF2B5EF4-FFF2-40B4-BE49-F238E27FC236}">
                <a16:creationId xmlns:a16="http://schemas.microsoft.com/office/drawing/2014/main" id="{A10FCEC1-1D9E-F44E-8F02-51FA67BE1A16}"/>
              </a:ext>
            </a:extLst>
          </p:cNvPr>
          <p:cNvSpPr>
            <a:spLocks/>
          </p:cNvSpPr>
          <p:nvPr/>
        </p:nvSpPr>
        <p:spPr bwMode="auto">
          <a:xfrm>
            <a:off x="1433513" y="314325"/>
            <a:ext cx="6237287" cy="11731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defRPr/>
            </a:pPr>
            <a:r>
              <a:rPr lang="ja-JP" altLang="en-US" sz="4800" b="1" i="1">
                <a:latin typeface="Silom" pitchFamily="2" charset="0"/>
                <a:sym typeface="Silom" pitchFamily="2" charset="0"/>
              </a:rPr>
              <a:t>教会当</a:t>
            </a:r>
            <a:r>
              <a:rPr lang="ja-JP" altLang="en-US" sz="4800" b="1" i="1">
                <a:solidFill>
                  <a:srgbClr val="531B93"/>
                </a:solidFill>
                <a:latin typeface="Silom" pitchFamily="2" charset="0"/>
                <a:sym typeface="Silom" pitchFamily="2" charset="0"/>
              </a:rPr>
              <a:t>如何</a:t>
            </a:r>
            <a:r>
              <a:rPr lang="ja-JP" altLang="en-US" sz="4800" b="1" i="1">
                <a:latin typeface="Silom" pitchFamily="2" charset="0"/>
                <a:sym typeface="Silom" pitchFamily="2" charset="0"/>
              </a:rPr>
              <a:t>挑选领袖？</a:t>
            </a:r>
            <a:endParaRPr lang="en-US" altLang="en-US" sz="1200" b="1" i="1">
              <a:latin typeface="Silom" pitchFamily="2" charset="0"/>
              <a:sym typeface="Silom" pitchFamily="2" charset="0"/>
            </a:endParaRPr>
          </a:p>
        </p:txBody>
      </p:sp>
      <p:sp>
        <p:nvSpPr>
          <p:cNvPr id="61442" name="AutoShape 2">
            <a:extLst>
              <a:ext uri="{FF2B5EF4-FFF2-40B4-BE49-F238E27FC236}">
                <a16:creationId xmlns:a16="http://schemas.microsoft.com/office/drawing/2014/main" id="{B79FC6AB-2760-8B44-A3A0-2C22423E18ED}"/>
              </a:ext>
            </a:extLst>
          </p:cNvPr>
          <p:cNvSpPr>
            <a:spLocks/>
          </p:cNvSpPr>
          <p:nvPr/>
        </p:nvSpPr>
        <p:spPr bwMode="auto">
          <a:xfrm>
            <a:off x="-158750" y="1065213"/>
            <a:ext cx="9461500" cy="1458912"/>
          </a:xfrm>
          <a:custGeom>
            <a:avLst/>
            <a:gdLst>
              <a:gd name="T0" fmla="*/ 4730750 w 21600"/>
              <a:gd name="T1" fmla="*/ 729456 h 21600"/>
              <a:gd name="T2" fmla="*/ 4730750 w 21600"/>
              <a:gd name="T3" fmla="*/ 729456 h 21600"/>
              <a:gd name="T4" fmla="*/ 4730750 w 21600"/>
              <a:gd name="T5" fmla="*/ 729456 h 21600"/>
              <a:gd name="T6" fmla="*/ 4730750 w 21600"/>
              <a:gd name="T7" fmla="*/ 72945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600"/>
                </a:lnTo>
                <a:lnTo>
                  <a:pt x="0" y="21600"/>
                </a:lnTo>
                <a:lnTo>
                  <a:pt x="0" y="0"/>
                </a:lnTo>
                <a:close/>
              </a:path>
            </a:pathLst>
          </a:custGeom>
          <a:gradFill rotWithShape="0">
            <a:gsLst>
              <a:gs pos="0">
                <a:srgbClr val="FCF5D7"/>
              </a:gs>
              <a:gs pos="100000">
                <a:srgbClr val="FFFBEA"/>
              </a:gs>
            </a:gsLst>
            <a:lin ang="5400000"/>
          </a:gradFill>
          <a:ln w="9525">
            <a:solidFill>
              <a:srgbClr val="F3EDD5"/>
            </a:solidFill>
            <a:round/>
            <a:headEnd/>
            <a:tailEnd/>
          </a:ln>
          <a:effectLst>
            <a:outerShdw blurRad="38100" dist="23000" dir="5400000" algn="ctr" rotWithShape="0">
              <a:srgbClr val="808080">
                <a:alpha val="34998"/>
              </a:srgbClr>
            </a:outerShdw>
          </a:effectLst>
        </p:spPr>
        <p:txBody>
          <a:bodyPr lIns="0" tIns="0" rIns="0" bIns="0" anchor="ctr"/>
          <a:lstStyle>
            <a:lvl1pPr marL="447675" indent="-104775" defTabSz="457200">
              <a:defRPr sz="1200">
                <a:solidFill>
                  <a:srgbClr val="000000"/>
                </a:solidFill>
                <a:latin typeface="Helvetica" pitchFamily="2" charset="0"/>
                <a:ea typeface="ＭＳ Ｐゴシック" panose="020B0600070205080204" pitchFamily="34" charset="-128"/>
                <a:cs typeface="Helvetica" pitchFamily="2" charset="0"/>
                <a:sym typeface="Helvetica" pitchFamily="2" charset="0"/>
              </a:defRPr>
            </a:lvl1pPr>
            <a:lvl2pPr marL="742950" indent="-285750" defTabSz="457200">
              <a:defRPr sz="1200">
                <a:solidFill>
                  <a:srgbClr val="000000"/>
                </a:solidFill>
                <a:latin typeface="Helvetica" pitchFamily="2" charset="0"/>
                <a:ea typeface="Helvetica" pitchFamily="2" charset="0"/>
                <a:cs typeface="Helvetica" pitchFamily="2" charset="0"/>
                <a:sym typeface="Helvetica" pitchFamily="2" charset="0"/>
              </a:defRPr>
            </a:lvl2pPr>
            <a:lvl3pPr marL="1143000" indent="-228600" defTabSz="457200">
              <a:defRPr sz="1200">
                <a:solidFill>
                  <a:srgbClr val="000000"/>
                </a:solidFill>
                <a:latin typeface="Helvetica" pitchFamily="2" charset="0"/>
                <a:ea typeface="Helvetica" pitchFamily="2" charset="0"/>
                <a:cs typeface="Helvetica" pitchFamily="2" charset="0"/>
                <a:sym typeface="Helvetica" pitchFamily="2" charset="0"/>
              </a:defRPr>
            </a:lvl3pPr>
            <a:lvl4pPr marL="1600200" indent="-228600" defTabSz="457200">
              <a:defRPr sz="1200">
                <a:solidFill>
                  <a:srgbClr val="000000"/>
                </a:solidFill>
                <a:latin typeface="Helvetica" pitchFamily="2" charset="0"/>
                <a:ea typeface="Helvetica" pitchFamily="2" charset="0"/>
                <a:cs typeface="Helvetica" pitchFamily="2" charset="0"/>
                <a:sym typeface="Helvetica" pitchFamily="2" charset="0"/>
              </a:defRPr>
            </a:lvl4pPr>
            <a:lvl5pPr marL="2057400" indent="-228600" defTabSz="457200">
              <a:defRPr sz="1200">
                <a:solidFill>
                  <a:srgbClr val="000000"/>
                </a:solidFill>
                <a:latin typeface="Helvetica" pitchFamily="2" charset="0"/>
                <a:ea typeface="Helvetica" pitchFamily="2" charset="0"/>
                <a:cs typeface="Helvetica" pitchFamily="2" charset="0"/>
                <a:sym typeface="Helvetica" pitchFamily="2" charset="0"/>
              </a:defRPr>
            </a:lvl5pPr>
            <a:lvl6pPr marL="2514600" indent="-228600" defTabSz="457200" eaLnBrk="0" fontAlgn="base" hangingPunct="0">
              <a:spcBef>
                <a:spcPct val="0"/>
              </a:spcBef>
              <a:spcAft>
                <a:spcPct val="0"/>
              </a:spcAft>
              <a:defRPr sz="1200">
                <a:solidFill>
                  <a:srgbClr val="000000"/>
                </a:solidFill>
                <a:latin typeface="Helvetica" pitchFamily="2" charset="0"/>
                <a:ea typeface="Helvetica" pitchFamily="2" charset="0"/>
                <a:cs typeface="Helvetica" pitchFamily="2" charset="0"/>
                <a:sym typeface="Helvetica" pitchFamily="2" charset="0"/>
              </a:defRPr>
            </a:lvl6pPr>
            <a:lvl7pPr marL="2971800" indent="-228600" defTabSz="457200" eaLnBrk="0" fontAlgn="base" hangingPunct="0">
              <a:spcBef>
                <a:spcPct val="0"/>
              </a:spcBef>
              <a:spcAft>
                <a:spcPct val="0"/>
              </a:spcAft>
              <a:defRPr sz="1200">
                <a:solidFill>
                  <a:srgbClr val="000000"/>
                </a:solidFill>
                <a:latin typeface="Helvetica" pitchFamily="2" charset="0"/>
                <a:ea typeface="Helvetica" pitchFamily="2" charset="0"/>
                <a:cs typeface="Helvetica" pitchFamily="2" charset="0"/>
                <a:sym typeface="Helvetica" pitchFamily="2" charset="0"/>
              </a:defRPr>
            </a:lvl7pPr>
            <a:lvl8pPr marL="3429000" indent="-228600" defTabSz="457200" eaLnBrk="0" fontAlgn="base" hangingPunct="0">
              <a:spcBef>
                <a:spcPct val="0"/>
              </a:spcBef>
              <a:spcAft>
                <a:spcPct val="0"/>
              </a:spcAft>
              <a:defRPr sz="1200">
                <a:solidFill>
                  <a:srgbClr val="000000"/>
                </a:solidFill>
                <a:latin typeface="Helvetica" pitchFamily="2" charset="0"/>
                <a:ea typeface="Helvetica" pitchFamily="2" charset="0"/>
                <a:cs typeface="Helvetica" pitchFamily="2" charset="0"/>
                <a:sym typeface="Helvetica" pitchFamily="2" charset="0"/>
              </a:defRPr>
            </a:lvl8pPr>
            <a:lvl9pPr marL="3886200" indent="-228600" defTabSz="457200" eaLnBrk="0" fontAlgn="base" hangingPunct="0">
              <a:spcBef>
                <a:spcPct val="0"/>
              </a:spcBef>
              <a:spcAft>
                <a:spcPct val="0"/>
              </a:spcAft>
              <a:defRPr sz="1200">
                <a:solidFill>
                  <a:srgbClr val="000000"/>
                </a:solidFill>
                <a:latin typeface="Helvetica" pitchFamily="2" charset="0"/>
                <a:ea typeface="Helvetica" pitchFamily="2" charset="0"/>
                <a:cs typeface="Helvetica" pitchFamily="2" charset="0"/>
                <a:sym typeface="Helvetica" pitchFamily="2" charset="0"/>
              </a:defRPr>
            </a:lvl9pPr>
          </a:lstStyle>
          <a:p>
            <a:pPr eaLnBrk="1">
              <a:lnSpc>
                <a:spcPct val="115000"/>
              </a:lnSpc>
              <a:spcBef>
                <a:spcPts val="1000"/>
              </a:spcBef>
              <a:buFontTx/>
              <a:buAutoNum type="arabicPeriod"/>
            </a:pPr>
            <a:r>
              <a:rPr lang="ja-JP" altLang="en-US" sz="3600">
                <a:latin typeface="宋体" panose="02010600030101010101" pitchFamily="2" charset="-122"/>
                <a:ea typeface="宋体" panose="02010600030101010101" pitchFamily="2" charset="-122"/>
                <a:sym typeface="宋体" panose="02010600030101010101" pitchFamily="2" charset="-122"/>
              </a:rPr>
              <a:t>圣经例子：</a:t>
            </a:r>
            <a:endParaRPr lang="en-US" altLang="ja-JP" sz="3600">
              <a:latin typeface="宋体" panose="02010600030101010101" pitchFamily="2" charset="-122"/>
              <a:ea typeface="宋体" panose="02010600030101010101" pitchFamily="2" charset="-122"/>
              <a:sym typeface="宋体" panose="02010600030101010101" pitchFamily="2" charset="-122"/>
            </a:endParaRPr>
          </a:p>
          <a:p>
            <a:pPr eaLnBrk="1">
              <a:lnSpc>
                <a:spcPct val="115000"/>
              </a:lnSpc>
              <a:spcBef>
                <a:spcPts val="1000"/>
              </a:spcBef>
            </a:pPr>
            <a:r>
              <a:rPr lang="en-US" altLang="en-US" sz="3400">
                <a:latin typeface="Calibri" panose="020F0502020204030204" pitchFamily="34" charset="0"/>
                <a:cs typeface="Calibri" panose="020F0502020204030204" pitchFamily="34" charset="0"/>
                <a:sym typeface="Calibri" panose="020F0502020204030204" pitchFamily="34" charset="0"/>
              </a:rPr>
              <a:t>                    </a:t>
            </a:r>
            <a:r>
              <a:rPr lang="en-US" altLang="en-US" sz="3400">
                <a:latin typeface="Stencil" pitchFamily="82" charset="77"/>
                <a:sym typeface="Stencil" pitchFamily="82" charset="77"/>
              </a:rPr>
              <a:t> </a:t>
            </a:r>
            <a:r>
              <a:rPr lang="ja-JP" altLang="en-US" sz="3400">
                <a:latin typeface="Stencil" pitchFamily="82" charset="77"/>
                <a:sym typeface="Stencil" pitchFamily="82" charset="77"/>
              </a:rPr>
              <a:t>会众决定</a:t>
            </a:r>
            <a:r>
              <a:rPr lang="en-US" altLang="ja-JP" sz="3400">
                <a:latin typeface="Stencil" pitchFamily="82" charset="77"/>
                <a:sym typeface="Stencil" pitchFamily="82" charset="77"/>
              </a:rPr>
              <a:t>/</a:t>
            </a:r>
            <a:r>
              <a:rPr lang="ja-JP" altLang="en-US" sz="3400">
                <a:latin typeface="Stencil" pitchFamily="82" charset="77"/>
                <a:sym typeface="Stencil" pitchFamily="82" charset="77"/>
              </a:rPr>
              <a:t>推举</a:t>
            </a:r>
            <a:endParaRPr lang="en-US" altLang="en-US" sz="3400">
              <a:latin typeface="Stencil" pitchFamily="82" charset="77"/>
              <a:sym typeface="Stencil" pitchFamily="82" charset="77"/>
            </a:endParaRPr>
          </a:p>
        </p:txBody>
      </p:sp>
      <p:sp>
        <p:nvSpPr>
          <p:cNvPr id="61443" name="AutoShape 3">
            <a:extLst>
              <a:ext uri="{FF2B5EF4-FFF2-40B4-BE49-F238E27FC236}">
                <a16:creationId xmlns:a16="http://schemas.microsoft.com/office/drawing/2014/main" id="{C3C9B915-59E0-0D40-AC8B-603C1F6F9214}"/>
              </a:ext>
            </a:extLst>
          </p:cNvPr>
          <p:cNvSpPr>
            <a:spLocks/>
          </p:cNvSpPr>
          <p:nvPr/>
        </p:nvSpPr>
        <p:spPr bwMode="auto">
          <a:xfrm>
            <a:off x="381000" y="3152775"/>
            <a:ext cx="7673975" cy="32115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marL="457200"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defRPr/>
            </a:pPr>
            <a:r>
              <a:rPr lang="en-US" altLang="en-US" sz="3200">
                <a:latin typeface="SimSun" pitchFamily="2" charset="-122"/>
                <a:ea typeface="SimSun" pitchFamily="2" charset="-122"/>
                <a:sym typeface="SimSun" pitchFamily="2" charset="-122"/>
              </a:rPr>
              <a:t>a. </a:t>
            </a:r>
            <a:r>
              <a:rPr lang="ja-JP" altLang="en-US" sz="3200">
                <a:latin typeface="SimSun" pitchFamily="2" charset="-122"/>
                <a:ea typeface="SimSun" pitchFamily="2" charset="-122"/>
                <a:sym typeface="SimSun" pitchFamily="2" charset="-122"/>
              </a:rPr>
              <a:t>使徒</a:t>
            </a:r>
            <a:endParaRPr lang="en-US" altLang="ja-JP" sz="3200">
              <a:latin typeface="SimSun" pitchFamily="2" charset="-122"/>
              <a:ea typeface="SimSun" pitchFamily="2" charset="-122"/>
              <a:sym typeface="SimSun" pitchFamily="2" charset="-122"/>
            </a:endParaRPr>
          </a:p>
          <a:p>
            <a:pPr eaLnBrk="1">
              <a:lnSpc>
                <a:spcPct val="115000"/>
              </a:lnSpc>
              <a:spcBef>
                <a:spcPts val="1000"/>
              </a:spcBef>
              <a:defRPr/>
            </a:pPr>
            <a:r>
              <a:rPr lang="en-US" altLang="en-US" sz="3200">
                <a:latin typeface="SimSun" pitchFamily="2" charset="-122"/>
                <a:ea typeface="SimSun" pitchFamily="2" charset="-122"/>
                <a:sym typeface="SimSun" pitchFamily="2" charset="-122"/>
              </a:rPr>
              <a:t>   </a:t>
            </a:r>
            <a:r>
              <a:rPr lang="ja-JP" altLang="en-US" sz="3200">
                <a:latin typeface="SimSun" pitchFamily="2" charset="-122"/>
                <a:ea typeface="SimSun" pitchFamily="2" charset="-122"/>
                <a:sym typeface="SimSun" pitchFamily="2" charset="-122"/>
              </a:rPr>
              <a:t>徒</a:t>
            </a:r>
            <a:r>
              <a:rPr lang="en-US" altLang="ja-JP" sz="3200">
                <a:latin typeface="SimSun" pitchFamily="2" charset="-122"/>
                <a:ea typeface="SimSun" pitchFamily="2" charset="-122"/>
                <a:sym typeface="SimSun" pitchFamily="2" charset="-122"/>
              </a:rPr>
              <a:t>1:12-26——</a:t>
            </a:r>
            <a:r>
              <a:rPr lang="ja-JP" altLang="en-US" sz="3200">
                <a:latin typeface="SimSun" pitchFamily="2" charset="-122"/>
                <a:ea typeface="SimSun" pitchFamily="2" charset="-122"/>
                <a:sym typeface="SimSun" pitchFamily="2" charset="-122"/>
              </a:rPr>
              <a:t>会众选出，使徒指派</a:t>
            </a:r>
            <a:endParaRPr lang="en-US" altLang="ja-JP" sz="3200">
              <a:latin typeface="SimSun" pitchFamily="2" charset="-122"/>
              <a:ea typeface="SimSun" pitchFamily="2" charset="-122"/>
              <a:sym typeface="SimSun" pitchFamily="2" charset="-122"/>
            </a:endParaRPr>
          </a:p>
          <a:p>
            <a:pPr eaLnBrk="1">
              <a:lnSpc>
                <a:spcPct val="115000"/>
              </a:lnSpc>
              <a:spcBef>
                <a:spcPts val="1000"/>
              </a:spcBef>
              <a:defRPr/>
            </a:pPr>
            <a:r>
              <a:rPr lang="en-US" altLang="en-US" sz="3200">
                <a:latin typeface="SimSun" pitchFamily="2" charset="-122"/>
                <a:ea typeface="SimSun" pitchFamily="2" charset="-122"/>
                <a:sym typeface="SimSun" pitchFamily="2" charset="-122"/>
              </a:rPr>
              <a:t>b. </a:t>
            </a:r>
            <a:r>
              <a:rPr lang="ja-JP" altLang="en-US" sz="3200">
                <a:latin typeface="SimSun" pitchFamily="2" charset="-122"/>
                <a:ea typeface="SimSun" pitchFamily="2" charset="-122"/>
                <a:sym typeface="SimSun" pitchFamily="2" charset="-122"/>
              </a:rPr>
              <a:t>执事</a:t>
            </a:r>
            <a:endParaRPr lang="en-US" altLang="ja-JP" sz="3200">
              <a:latin typeface="SimSun" pitchFamily="2" charset="-122"/>
              <a:ea typeface="SimSun" pitchFamily="2" charset="-122"/>
              <a:sym typeface="SimSun" pitchFamily="2" charset="-122"/>
            </a:endParaRPr>
          </a:p>
          <a:p>
            <a:pPr eaLnBrk="1">
              <a:lnSpc>
                <a:spcPct val="115000"/>
              </a:lnSpc>
              <a:spcBef>
                <a:spcPts val="1000"/>
              </a:spcBef>
              <a:defRPr/>
            </a:pPr>
            <a:r>
              <a:rPr lang="en-US" altLang="en-US" sz="3200">
                <a:latin typeface="SimSun" pitchFamily="2" charset="-122"/>
                <a:ea typeface="SimSun" pitchFamily="2" charset="-122"/>
                <a:sym typeface="SimSun" pitchFamily="2" charset="-122"/>
              </a:rPr>
              <a:t>   </a:t>
            </a:r>
            <a:r>
              <a:rPr lang="ja-JP" altLang="en-US" sz="3200">
                <a:latin typeface="SimSun" pitchFamily="2" charset="-122"/>
                <a:ea typeface="SimSun" pitchFamily="2" charset="-122"/>
                <a:sym typeface="SimSun" pitchFamily="2" charset="-122"/>
              </a:rPr>
              <a:t>徒</a:t>
            </a:r>
            <a:r>
              <a:rPr lang="en-US" altLang="ja-JP" sz="3200">
                <a:latin typeface="SimSun" pitchFamily="2" charset="-122"/>
                <a:ea typeface="SimSun" pitchFamily="2" charset="-122"/>
                <a:sym typeface="SimSun" pitchFamily="2" charset="-122"/>
              </a:rPr>
              <a:t>6:3——</a:t>
            </a:r>
            <a:r>
              <a:rPr lang="ja-JP" altLang="en-US" sz="3200">
                <a:latin typeface="SimSun" pitchFamily="2" charset="-122"/>
                <a:ea typeface="SimSun" pitchFamily="2" charset="-122"/>
                <a:sym typeface="SimSun" pitchFamily="2" charset="-122"/>
              </a:rPr>
              <a:t>会众选出，使徒指派</a:t>
            </a:r>
            <a:endParaRPr lang="en-US" altLang="en-US" sz="3200">
              <a:latin typeface="SimSun" pitchFamily="2" charset="-122"/>
              <a:ea typeface="SimSun" pitchFamily="2" charset="-122"/>
              <a:sym typeface="SimSun" pitchFamily="2" charset="-122"/>
            </a:endParaRPr>
          </a:p>
        </p:txBody>
      </p:sp>
      <p:sp>
        <p:nvSpPr>
          <p:cNvPr id="61444" name="AutoShape 4">
            <a:extLst>
              <a:ext uri="{FF2B5EF4-FFF2-40B4-BE49-F238E27FC236}">
                <a16:creationId xmlns:a16="http://schemas.microsoft.com/office/drawing/2014/main" id="{B71C9240-A8C1-FA45-BC74-CE47C64EE75E}"/>
              </a:ext>
            </a:extLst>
          </p:cNvPr>
          <p:cNvSpPr>
            <a:spLocks/>
          </p:cNvSpPr>
          <p:nvPr/>
        </p:nvSpPr>
        <p:spPr bwMode="auto">
          <a:xfrm rot="16200000">
            <a:off x="-11112" y="3005138"/>
            <a:ext cx="890587" cy="8461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rgbClr val="CC9900"/>
          </a:solidFill>
          <a:ln w="25400" cap="flat" cmpd="sng">
            <a:solidFill>
              <a:srgbClr val="292929"/>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defRPr/>
            </a:pPr>
            <a:r>
              <a:rPr lang="ja-JP" altLang="en-US" sz="2700">
                <a:latin typeface="SimSun" pitchFamily="2" charset="-122"/>
                <a:ea typeface="SimSun" pitchFamily="2" charset="-122"/>
                <a:sym typeface="SimSun" pitchFamily="2" charset="-122"/>
              </a:rPr>
              <a:t>身体</a:t>
            </a:r>
            <a:endParaRPr lang="en-US" altLang="en-US" sz="1200">
              <a:latin typeface="SimSun" pitchFamily="2" charset="-122"/>
              <a:ea typeface="SimSun" pitchFamily="2" charset="-122"/>
              <a:sym typeface="SimSun" pitchFamily="2" charset="-122"/>
            </a:endParaRPr>
          </a:p>
        </p:txBody>
      </p:sp>
      <p:sp>
        <p:nvSpPr>
          <p:cNvPr id="61445" name="AutoShape 5">
            <a:extLst>
              <a:ext uri="{FF2B5EF4-FFF2-40B4-BE49-F238E27FC236}">
                <a16:creationId xmlns:a16="http://schemas.microsoft.com/office/drawing/2014/main" id="{6AC76778-644E-254C-8C0B-6658FC737D89}"/>
              </a:ext>
            </a:extLst>
          </p:cNvPr>
          <p:cNvSpPr>
            <a:spLocks/>
          </p:cNvSpPr>
          <p:nvPr/>
        </p:nvSpPr>
        <p:spPr bwMode="auto">
          <a:xfrm rot="16200000">
            <a:off x="-1172369" y="1229519"/>
            <a:ext cx="2855913" cy="5111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CC9900"/>
          </a:solidFill>
          <a:ln w="25400" cap="flat" cmpd="sng">
            <a:solidFill>
              <a:srgbClr val="292929"/>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0000"/>
              </a:lnSpc>
              <a:spcBef>
                <a:spcPts val="600"/>
              </a:spcBef>
              <a:defRPr/>
            </a:pPr>
            <a:r>
              <a:rPr lang="en-US" altLang="en-US" sz="2800" i="1">
                <a:solidFill>
                  <a:srgbClr val="CC9900"/>
                </a:solidFill>
              </a:rPr>
              <a:t>INTRODUCTION</a:t>
            </a:r>
            <a:endParaRPr lang="en-US" altLang="en-US"/>
          </a:p>
        </p:txBody>
      </p:sp>
    </p:spTree>
  </p:cSld>
  <p:clrMapOvr>
    <a:masterClrMapping/>
  </p:clrMapOvr>
  <p:transition spd="med"/>
</p:sld>
</file>

<file path=ppt/slides/slide66.xml><?xml version="1.0" encoding="utf-8"?>
<p:sld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62465" name="AutoShape 1">
            <a:extLst>
              <a:ext uri="{FF2B5EF4-FFF2-40B4-BE49-F238E27FC236}">
                <a16:creationId xmlns:a16="http://schemas.microsoft.com/office/drawing/2014/main" id="{5EC5FFE0-73E9-BA4D-B069-6FD43BEFDEB7}"/>
              </a:ext>
            </a:extLst>
          </p:cNvPr>
          <p:cNvSpPr>
            <a:spLocks/>
          </p:cNvSpPr>
          <p:nvPr/>
        </p:nvSpPr>
        <p:spPr bwMode="auto">
          <a:xfrm>
            <a:off x="6553200" y="6245225"/>
            <a:ext cx="2133600" cy="287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r" eaLnBrk="1">
              <a:defRPr/>
            </a:pPr>
            <a:fld id="{40D54AD0-D6A0-614A-BA1A-2B0CE0E79A23}" type="slidenum">
              <a:rPr lang="en-US" altLang="en-US" sz="1400"/>
              <a:pPr algn="r" eaLnBrk="1">
                <a:defRPr/>
              </a:pPr>
              <a:t>66</a:t>
            </a:fld>
            <a:endParaRPr lang="en-US" altLang="en-US"/>
          </a:p>
        </p:txBody>
      </p:sp>
      <p:sp>
        <p:nvSpPr>
          <p:cNvPr id="62466" name="AutoShape 2">
            <a:extLst>
              <a:ext uri="{FF2B5EF4-FFF2-40B4-BE49-F238E27FC236}">
                <a16:creationId xmlns:a16="http://schemas.microsoft.com/office/drawing/2014/main" id="{D40692E1-B84E-A449-84DD-93733AE70B91}"/>
              </a:ext>
            </a:extLst>
          </p:cNvPr>
          <p:cNvSpPr>
            <a:spLocks/>
          </p:cNvSpPr>
          <p:nvPr/>
        </p:nvSpPr>
        <p:spPr bwMode="auto">
          <a:xfrm>
            <a:off x="857250" y="449263"/>
            <a:ext cx="4772025" cy="71596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defRPr/>
            </a:pPr>
            <a:r>
              <a:rPr lang="ja-JP" altLang="en-US" sz="4900">
                <a:latin typeface="SimSun" pitchFamily="2" charset="-122"/>
                <a:ea typeface="SimSun" pitchFamily="2" charset="-122"/>
                <a:sym typeface="SimSun" pitchFamily="2" charset="-122"/>
              </a:rPr>
              <a:t>教会同工的指派</a:t>
            </a:r>
            <a:r>
              <a:rPr lang="en-US" altLang="ja-JP" sz="4900">
                <a:latin typeface="SimSun" pitchFamily="2" charset="-122"/>
                <a:ea typeface="SimSun" pitchFamily="2" charset="-122"/>
                <a:sym typeface="SimSun" pitchFamily="2" charset="-122"/>
              </a:rPr>
              <a:t> </a:t>
            </a:r>
            <a:endParaRPr lang="en-US" altLang="en-US"/>
          </a:p>
        </p:txBody>
      </p:sp>
      <p:pic>
        <p:nvPicPr>
          <p:cNvPr id="62467" name="Picture 3" descr="church of HolyCross">
            <a:extLst>
              <a:ext uri="{FF2B5EF4-FFF2-40B4-BE49-F238E27FC236}">
                <a16:creationId xmlns:a16="http://schemas.microsoft.com/office/drawing/2014/main" id="{3088CDF1-4E8D-154E-9E8C-4D7AFA8042F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900738" y="2286000"/>
            <a:ext cx="3243262" cy="457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62468" name="AutoShape 4">
            <a:extLst>
              <a:ext uri="{FF2B5EF4-FFF2-40B4-BE49-F238E27FC236}">
                <a16:creationId xmlns:a16="http://schemas.microsoft.com/office/drawing/2014/main" id="{AC9DAD96-25DA-B44B-B6DF-F372EA236136}"/>
              </a:ext>
            </a:extLst>
          </p:cNvPr>
          <p:cNvSpPr>
            <a:spLocks/>
          </p:cNvSpPr>
          <p:nvPr/>
        </p:nvSpPr>
        <p:spPr bwMode="auto">
          <a:xfrm>
            <a:off x="769938" y="1739900"/>
            <a:ext cx="6675437" cy="21558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marL="450850" indent="-69850" defTabSz="457200">
              <a:defRPr sz="1200">
                <a:solidFill>
                  <a:srgbClr val="000000"/>
                </a:solidFill>
                <a:latin typeface="Helvetica" pitchFamily="2" charset="0"/>
                <a:ea typeface="ＭＳ Ｐゴシック" panose="020B0600070205080204" pitchFamily="34" charset="-128"/>
                <a:cs typeface="Helvetica" pitchFamily="2" charset="0"/>
                <a:sym typeface="Helvetica" pitchFamily="2" charset="0"/>
              </a:defRPr>
            </a:lvl1pPr>
            <a:lvl2pPr marL="742950" indent="-285750" defTabSz="457200">
              <a:defRPr sz="1200">
                <a:solidFill>
                  <a:srgbClr val="000000"/>
                </a:solidFill>
                <a:latin typeface="Helvetica" pitchFamily="2" charset="0"/>
                <a:ea typeface="Helvetica" pitchFamily="2" charset="0"/>
                <a:cs typeface="Helvetica" pitchFamily="2" charset="0"/>
                <a:sym typeface="Helvetica" pitchFamily="2" charset="0"/>
              </a:defRPr>
            </a:lvl2pPr>
            <a:lvl3pPr marL="1143000" indent="-228600" defTabSz="457200">
              <a:defRPr sz="1200">
                <a:solidFill>
                  <a:srgbClr val="000000"/>
                </a:solidFill>
                <a:latin typeface="Helvetica" pitchFamily="2" charset="0"/>
                <a:ea typeface="Helvetica" pitchFamily="2" charset="0"/>
                <a:cs typeface="Helvetica" pitchFamily="2" charset="0"/>
                <a:sym typeface="Helvetica" pitchFamily="2" charset="0"/>
              </a:defRPr>
            </a:lvl3pPr>
            <a:lvl4pPr marL="1600200" indent="-228600" defTabSz="457200">
              <a:defRPr sz="1200">
                <a:solidFill>
                  <a:srgbClr val="000000"/>
                </a:solidFill>
                <a:latin typeface="Helvetica" pitchFamily="2" charset="0"/>
                <a:ea typeface="Helvetica" pitchFamily="2" charset="0"/>
                <a:cs typeface="Helvetica" pitchFamily="2" charset="0"/>
                <a:sym typeface="Helvetica" pitchFamily="2" charset="0"/>
              </a:defRPr>
            </a:lvl4pPr>
            <a:lvl5pPr marL="2057400" indent="-228600" defTabSz="457200">
              <a:defRPr sz="1200">
                <a:solidFill>
                  <a:srgbClr val="000000"/>
                </a:solidFill>
                <a:latin typeface="Helvetica" pitchFamily="2" charset="0"/>
                <a:ea typeface="Helvetica" pitchFamily="2" charset="0"/>
                <a:cs typeface="Helvetica" pitchFamily="2" charset="0"/>
                <a:sym typeface="Helvetica" pitchFamily="2" charset="0"/>
              </a:defRPr>
            </a:lvl5pPr>
            <a:lvl6pPr marL="2514600" indent="-228600" defTabSz="457200" eaLnBrk="0" fontAlgn="base" hangingPunct="0">
              <a:spcBef>
                <a:spcPct val="0"/>
              </a:spcBef>
              <a:spcAft>
                <a:spcPct val="0"/>
              </a:spcAft>
              <a:defRPr sz="1200">
                <a:solidFill>
                  <a:srgbClr val="000000"/>
                </a:solidFill>
                <a:latin typeface="Helvetica" pitchFamily="2" charset="0"/>
                <a:ea typeface="Helvetica" pitchFamily="2" charset="0"/>
                <a:cs typeface="Helvetica" pitchFamily="2" charset="0"/>
                <a:sym typeface="Helvetica" pitchFamily="2" charset="0"/>
              </a:defRPr>
            </a:lvl6pPr>
            <a:lvl7pPr marL="2971800" indent="-228600" defTabSz="457200" eaLnBrk="0" fontAlgn="base" hangingPunct="0">
              <a:spcBef>
                <a:spcPct val="0"/>
              </a:spcBef>
              <a:spcAft>
                <a:spcPct val="0"/>
              </a:spcAft>
              <a:defRPr sz="1200">
                <a:solidFill>
                  <a:srgbClr val="000000"/>
                </a:solidFill>
                <a:latin typeface="Helvetica" pitchFamily="2" charset="0"/>
                <a:ea typeface="Helvetica" pitchFamily="2" charset="0"/>
                <a:cs typeface="Helvetica" pitchFamily="2" charset="0"/>
                <a:sym typeface="Helvetica" pitchFamily="2" charset="0"/>
              </a:defRPr>
            </a:lvl7pPr>
            <a:lvl8pPr marL="3429000" indent="-228600" defTabSz="457200" eaLnBrk="0" fontAlgn="base" hangingPunct="0">
              <a:spcBef>
                <a:spcPct val="0"/>
              </a:spcBef>
              <a:spcAft>
                <a:spcPct val="0"/>
              </a:spcAft>
              <a:defRPr sz="1200">
                <a:solidFill>
                  <a:srgbClr val="000000"/>
                </a:solidFill>
                <a:latin typeface="Helvetica" pitchFamily="2" charset="0"/>
                <a:ea typeface="Helvetica" pitchFamily="2" charset="0"/>
                <a:cs typeface="Helvetica" pitchFamily="2" charset="0"/>
                <a:sym typeface="Helvetica" pitchFamily="2" charset="0"/>
              </a:defRPr>
            </a:lvl8pPr>
            <a:lvl9pPr marL="3886200" indent="-228600" defTabSz="457200" eaLnBrk="0" fontAlgn="base" hangingPunct="0">
              <a:spcBef>
                <a:spcPct val="0"/>
              </a:spcBef>
              <a:spcAft>
                <a:spcPct val="0"/>
              </a:spcAft>
              <a:defRPr sz="1200">
                <a:solidFill>
                  <a:srgbClr val="000000"/>
                </a:solidFill>
                <a:latin typeface="Helvetica" pitchFamily="2" charset="0"/>
                <a:ea typeface="Helvetica" pitchFamily="2" charset="0"/>
                <a:cs typeface="Helvetica" pitchFamily="2" charset="0"/>
                <a:sym typeface="Helvetica" pitchFamily="2" charset="0"/>
              </a:defRPr>
            </a:lvl9pPr>
          </a:lstStyle>
          <a:p>
            <a:pPr eaLnBrk="1">
              <a:lnSpc>
                <a:spcPct val="115000"/>
              </a:lnSpc>
              <a:spcBef>
                <a:spcPts val="1000"/>
              </a:spcBef>
              <a:buFontTx/>
              <a:buAutoNum type="arabicPeriod" startAt="2"/>
            </a:pPr>
            <a:r>
              <a:rPr lang="ja-JP" altLang="en-US" sz="2700">
                <a:latin typeface="宋体" panose="02010600030101010101" pitchFamily="2" charset="-122"/>
                <a:ea typeface="宋体" panose="02010600030101010101" pitchFamily="2" charset="-122"/>
                <a:sym typeface="宋体" panose="02010600030101010101" pitchFamily="2" charset="-122"/>
              </a:rPr>
              <a:t>使徒（例：保罗）或他的助手按立长老</a:t>
            </a:r>
            <a:endParaRPr lang="en-US" altLang="ja-JP" sz="2700">
              <a:latin typeface="宋体" panose="02010600030101010101" pitchFamily="2" charset="-122"/>
              <a:ea typeface="宋体" panose="02010600030101010101" pitchFamily="2" charset="-122"/>
              <a:sym typeface="宋体" panose="02010600030101010101" pitchFamily="2" charset="-122"/>
            </a:endParaRPr>
          </a:p>
          <a:p>
            <a:pPr eaLnBrk="1">
              <a:lnSpc>
                <a:spcPct val="115000"/>
              </a:lnSpc>
              <a:spcBef>
                <a:spcPts val="1000"/>
              </a:spcBef>
            </a:pPr>
            <a:r>
              <a:rPr lang="en-US" altLang="en-US" sz="2700">
                <a:latin typeface="宋体" panose="02010600030101010101" pitchFamily="2" charset="-122"/>
                <a:ea typeface="宋体" panose="02010600030101010101" pitchFamily="2" charset="-122"/>
                <a:sym typeface="宋体" panose="02010600030101010101" pitchFamily="2" charset="-122"/>
              </a:rPr>
              <a:t>a. </a:t>
            </a:r>
            <a:r>
              <a:rPr lang="ja-JP" altLang="en-US" sz="2700">
                <a:latin typeface="宋体" panose="02010600030101010101" pitchFamily="2" charset="-122"/>
                <a:ea typeface="宋体" panose="02010600030101010101" pitchFamily="2" charset="-122"/>
                <a:sym typeface="宋体" panose="02010600030101010101" pitchFamily="2" charset="-122"/>
              </a:rPr>
              <a:t>徒</a:t>
            </a:r>
            <a:r>
              <a:rPr lang="en-US" altLang="ja-JP" sz="2700">
                <a:latin typeface="宋体" panose="02010600030101010101" pitchFamily="2" charset="-122"/>
                <a:ea typeface="宋体" panose="02010600030101010101" pitchFamily="2" charset="-122"/>
                <a:sym typeface="宋体" panose="02010600030101010101" pitchFamily="2" charset="-122"/>
              </a:rPr>
              <a:t>14:23</a:t>
            </a:r>
          </a:p>
          <a:p>
            <a:pPr eaLnBrk="1">
              <a:lnSpc>
                <a:spcPct val="115000"/>
              </a:lnSpc>
              <a:spcBef>
                <a:spcPts val="1000"/>
              </a:spcBef>
            </a:pPr>
            <a:r>
              <a:rPr lang="en-US" altLang="en-US" sz="2700">
                <a:latin typeface="宋体" panose="02010600030101010101" pitchFamily="2" charset="-122"/>
                <a:ea typeface="宋体" panose="02010600030101010101" pitchFamily="2" charset="-122"/>
                <a:sym typeface="宋体" panose="02010600030101010101" pitchFamily="2" charset="-122"/>
              </a:rPr>
              <a:t>b. </a:t>
            </a:r>
            <a:r>
              <a:rPr lang="ja-JP" altLang="en-US" sz="2700">
                <a:latin typeface="宋体" panose="02010600030101010101" pitchFamily="2" charset="-122"/>
                <a:ea typeface="宋体" panose="02010600030101010101" pitchFamily="2" charset="-122"/>
                <a:sym typeface="宋体" panose="02010600030101010101" pitchFamily="2" charset="-122"/>
              </a:rPr>
              <a:t>多</a:t>
            </a:r>
            <a:r>
              <a:rPr lang="en-US" altLang="ja-JP" sz="2700">
                <a:latin typeface="宋体" panose="02010600030101010101" pitchFamily="2" charset="-122"/>
                <a:ea typeface="宋体" panose="02010600030101010101" pitchFamily="2" charset="-122"/>
                <a:sym typeface="宋体" panose="02010600030101010101" pitchFamily="2" charset="-122"/>
              </a:rPr>
              <a:t>1:5</a:t>
            </a:r>
            <a:endParaRPr lang="en-US" altLang="en-US" sz="2700">
              <a:latin typeface="宋体" panose="02010600030101010101" pitchFamily="2" charset="-122"/>
              <a:ea typeface="宋体" panose="02010600030101010101" pitchFamily="2" charset="-122"/>
              <a:sym typeface="宋体" panose="02010600030101010101" pitchFamily="2" charset="-122"/>
            </a:endParaRPr>
          </a:p>
        </p:txBody>
      </p:sp>
      <p:sp>
        <p:nvSpPr>
          <p:cNvPr id="62469" name="AutoShape 5">
            <a:extLst>
              <a:ext uri="{FF2B5EF4-FFF2-40B4-BE49-F238E27FC236}">
                <a16:creationId xmlns:a16="http://schemas.microsoft.com/office/drawing/2014/main" id="{AF40AD10-E373-F546-A286-2BE0A6800D92}"/>
              </a:ext>
            </a:extLst>
          </p:cNvPr>
          <p:cNvSpPr>
            <a:spLocks/>
          </p:cNvSpPr>
          <p:nvPr/>
        </p:nvSpPr>
        <p:spPr bwMode="auto">
          <a:xfrm rot="16200000">
            <a:off x="-1172368" y="1231106"/>
            <a:ext cx="2855912" cy="5111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BBE0E3"/>
          </a:solidFill>
          <a:ln w="2540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0000"/>
              </a:lnSpc>
              <a:spcBef>
                <a:spcPts val="600"/>
              </a:spcBef>
              <a:defRPr/>
            </a:pPr>
            <a:r>
              <a:rPr lang="en-US" altLang="en-US" sz="2800" i="1">
                <a:solidFill>
                  <a:srgbClr val="BBE0E3"/>
                </a:solidFill>
              </a:rPr>
              <a:t>INTRODUCTION</a:t>
            </a:r>
            <a:endParaRPr lang="en-US" altLang="en-US"/>
          </a:p>
        </p:txBody>
      </p:sp>
      <p:sp>
        <p:nvSpPr>
          <p:cNvPr id="62470" name="AutoShape 6">
            <a:extLst>
              <a:ext uri="{FF2B5EF4-FFF2-40B4-BE49-F238E27FC236}">
                <a16:creationId xmlns:a16="http://schemas.microsoft.com/office/drawing/2014/main" id="{673EA5A5-D100-624F-9596-18AB2C807875}"/>
              </a:ext>
            </a:extLst>
          </p:cNvPr>
          <p:cNvSpPr>
            <a:spLocks/>
          </p:cNvSpPr>
          <p:nvPr/>
        </p:nvSpPr>
        <p:spPr bwMode="auto">
          <a:xfrm rot="16200000">
            <a:off x="-161131" y="3191669"/>
            <a:ext cx="833437" cy="4730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BBE0E3"/>
          </a:solidFill>
          <a:ln w="2540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defRPr/>
            </a:pPr>
            <a:r>
              <a:rPr lang="ja-JP" altLang="en-US" sz="2800">
                <a:latin typeface="SimSun" pitchFamily="2" charset="-122"/>
                <a:ea typeface="SimSun" pitchFamily="2" charset="-122"/>
                <a:sym typeface="SimSun" pitchFamily="2" charset="-122"/>
              </a:rPr>
              <a:t>身体</a:t>
            </a:r>
            <a:endParaRPr lang="en-US" altLang="en-US"/>
          </a:p>
        </p:txBody>
      </p:sp>
    </p:spTree>
  </p:cSld>
  <p:clrMapOvr>
    <a:masterClrMapping/>
  </p:clrMapOvr>
  <p:transition spd="med"/>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63874" name="Rectangle 2">
            <a:extLst>
              <a:ext uri="{FF2B5EF4-FFF2-40B4-BE49-F238E27FC236}">
                <a16:creationId xmlns:a16="http://schemas.microsoft.com/office/drawing/2014/main" id="{BDAEA596-AC3B-DE4B-89AA-162B27D08954}"/>
              </a:ext>
            </a:extLst>
          </p:cNvPr>
          <p:cNvSpPr>
            <a:spLocks noGrp="1" noChangeArrowheads="1"/>
          </p:cNvSpPr>
          <p:nvPr>
            <p:ph type="subTitle" idx="1"/>
          </p:nvPr>
        </p:nvSpPr>
        <p:spPr>
          <a:xfrm>
            <a:off x="827088" y="762000"/>
            <a:ext cx="6564312" cy="5334000"/>
          </a:xfrm>
        </p:spPr>
        <p:txBody>
          <a:bodyPr/>
          <a:lstStyle/>
          <a:p>
            <a:pPr algn="l" eaLnBrk="1" hangingPunct="1">
              <a:lnSpc>
                <a:spcPct val="120000"/>
              </a:lnSpc>
              <a:spcBef>
                <a:spcPct val="0"/>
              </a:spcBef>
              <a:defRPr/>
            </a:pPr>
            <a:r>
              <a:rPr lang="en-US" altLang="zh-CN" b="1">
                <a:solidFill>
                  <a:srgbClr val="FFFFFF"/>
                </a:solidFill>
                <a:effectLst>
                  <a:outerShdw blurRad="38100" dist="38100" dir="2700000" algn="tl">
                    <a:srgbClr val="000000"/>
                  </a:outerShdw>
                </a:effectLst>
                <a:ea typeface="宋体" charset="0"/>
                <a:cs typeface="宋体" charset="0"/>
              </a:rPr>
              <a:t>With the demise of the apostolic age, it is therefore logical and scriptural to have the congregation choose both the elders and deacons of the church.</a:t>
            </a:r>
            <a:r>
              <a:rPr lang="en-US" altLang="zh-CN" b="1">
                <a:effectLst>
                  <a:outerShdw blurRad="38100" dist="38100" dir="2700000" algn="tl">
                    <a:srgbClr val="000000"/>
                  </a:outerShdw>
                </a:effectLst>
                <a:ea typeface="宋体" charset="0"/>
                <a:cs typeface="宋体" charset="0"/>
              </a:rPr>
              <a:t> </a:t>
            </a:r>
            <a:br>
              <a:rPr lang="en-GB" altLang="zh-CN" sz="2800" b="1">
                <a:effectLst>
                  <a:outerShdw blurRad="38100" dist="38100" dir="2700000" algn="tl">
                    <a:srgbClr val="000000"/>
                  </a:outerShdw>
                </a:effectLst>
                <a:ea typeface="宋体" charset="0"/>
                <a:cs typeface="宋体" charset="0"/>
              </a:rPr>
            </a:br>
            <a:endParaRPr lang="en-GB" sz="1800" b="1">
              <a:effectLst>
                <a:outerShdw blurRad="38100" dist="38100" dir="2700000" algn="tl">
                  <a:srgbClr val="000000"/>
                </a:outerShdw>
              </a:effectLst>
              <a:ea typeface="宋体" charset="0"/>
              <a:cs typeface="宋体" charset="0"/>
            </a:endParaRPr>
          </a:p>
        </p:txBody>
      </p:sp>
      <p:sp>
        <p:nvSpPr>
          <p:cNvPr id="463875" name="Rectangle 3">
            <a:extLst>
              <a:ext uri="{FF2B5EF4-FFF2-40B4-BE49-F238E27FC236}">
                <a16:creationId xmlns:a16="http://schemas.microsoft.com/office/drawing/2014/main" id="{358CC073-2B4A-F04E-A54A-0BE8DB58EA8D}"/>
              </a:ext>
            </a:extLst>
          </p:cNvPr>
          <p:cNvSpPr>
            <a:spLocks noChangeArrowheads="1"/>
          </p:cNvSpPr>
          <p:nvPr/>
        </p:nvSpPr>
        <p:spPr bwMode="auto">
          <a:xfrm rot="16200000">
            <a:off x="-1173956" y="1153318"/>
            <a:ext cx="2935288" cy="587375"/>
          </a:xfrm>
          <a:prstGeom prst="rect">
            <a:avLst/>
          </a:prstGeom>
          <a:solidFill>
            <a:schemeClr val="accent1"/>
          </a:solidFill>
          <a:ln w="25400">
            <a:solidFill>
              <a:schemeClr val="tx1"/>
            </a:solidFill>
            <a:miter lim="800000"/>
            <a:headEnd/>
            <a:tailEnd/>
          </a:ln>
          <a:effectLst/>
        </p:spPr>
        <p:txBody>
          <a:bodyPr wrap="none">
            <a:spAutoFit/>
          </a:bodyPr>
          <a:lstStyle/>
          <a:p>
            <a:pPr eaLnBrk="1" hangingPunct="1">
              <a:lnSpc>
                <a:spcPct val="110000"/>
              </a:lnSpc>
              <a:spcBef>
                <a:spcPct val="20000"/>
              </a:spcBef>
              <a:defRPr/>
            </a:pPr>
            <a:r>
              <a:rPr lang="en-GB" sz="2800" b="1" i="1">
                <a:solidFill>
                  <a:schemeClr val="accent1"/>
                </a:solidFill>
                <a:effectDag name="">
                  <a:cont type="tree" name="">
                    <a:effect ref="fillLine"/>
                    <a:outerShdw dist="38100" dir="13500000" algn="br">
                      <a:srgbClr val="FFE7BC"/>
                    </a:outerShdw>
                  </a:cont>
                  <a:cont type="tree" name="">
                    <a:effect ref="fillLine"/>
                    <a:outerShdw dist="38100" dir="2700000" algn="tl">
                      <a:srgbClr val="7F6D4D"/>
                    </a:outerShdw>
                  </a:cont>
                  <a:effect ref="fillLine"/>
                </a:effectDag>
                <a:latin typeface="Arial" charset="0"/>
                <a:ea typeface="ＭＳ Ｐゴシック" charset="0"/>
                <a:cs typeface="ＭＳ Ｐゴシック" charset="0"/>
              </a:rPr>
              <a:t>INTRODUCTION</a:t>
            </a:r>
            <a:endParaRPr lang="en-GB" sz="2800" b="1">
              <a:solidFill>
                <a:schemeClr val="accent1"/>
              </a:solidFill>
              <a:effectDag name="">
                <a:cont type="tree" name="">
                  <a:effect ref="fillLine"/>
                  <a:outerShdw dist="38100" dir="13500000" algn="br">
                    <a:srgbClr val="FFE7BC"/>
                  </a:outerShdw>
                </a:cont>
                <a:cont type="tree" name="">
                  <a:effect ref="fillLine"/>
                  <a:outerShdw dist="38100" dir="2700000" algn="tl">
                    <a:srgbClr val="7F6D4D"/>
                  </a:outerShdw>
                </a:cont>
                <a:effect ref="fillLine"/>
              </a:effectDag>
              <a:latin typeface="Arial" charset="0"/>
              <a:ea typeface="ＭＳ Ｐゴシック" charset="0"/>
              <a:cs typeface="ＭＳ Ｐゴシック" charset="0"/>
            </a:endParaRPr>
          </a:p>
        </p:txBody>
      </p:sp>
      <p:sp>
        <p:nvSpPr>
          <p:cNvPr id="463876" name="Rectangle 4">
            <a:extLst>
              <a:ext uri="{FF2B5EF4-FFF2-40B4-BE49-F238E27FC236}">
                <a16:creationId xmlns:a16="http://schemas.microsoft.com/office/drawing/2014/main" id="{E3ABD82A-4183-BC4D-9E78-A83EA7EC65F0}"/>
              </a:ext>
            </a:extLst>
          </p:cNvPr>
          <p:cNvSpPr>
            <a:spLocks noGrp="1" noChangeArrowheads="1"/>
          </p:cNvSpPr>
          <p:nvPr>
            <p:ph type="ctrTitle"/>
          </p:nvPr>
        </p:nvSpPr>
        <p:spPr>
          <a:xfrm>
            <a:off x="611188" y="0"/>
            <a:ext cx="7416800" cy="692150"/>
          </a:xfrm>
        </p:spPr>
        <p:txBody>
          <a:bodyPr/>
          <a:lstStyle/>
          <a:p>
            <a:pPr eaLnBrk="1" hangingPunct="1">
              <a:defRPr/>
            </a:pPr>
            <a:r>
              <a:rPr lang="en-GB" altLang="en-US" i="1">
                <a:effectLst>
                  <a:outerShdw blurRad="38100" dist="38100" dir="2700000" algn="tl">
                    <a:srgbClr val="000000"/>
                  </a:outerShdw>
                </a:effectLst>
              </a:rPr>
              <a:t>Conclusion</a:t>
            </a:r>
          </a:p>
        </p:txBody>
      </p:sp>
      <p:sp>
        <p:nvSpPr>
          <p:cNvPr id="463877" name="Rectangle 5">
            <a:extLst>
              <a:ext uri="{FF2B5EF4-FFF2-40B4-BE49-F238E27FC236}">
                <a16:creationId xmlns:a16="http://schemas.microsoft.com/office/drawing/2014/main" id="{0A46721C-F99E-EA4F-9154-A7A98D79B7B8}"/>
              </a:ext>
            </a:extLst>
          </p:cNvPr>
          <p:cNvSpPr>
            <a:spLocks noChangeArrowheads="1"/>
          </p:cNvSpPr>
          <p:nvPr/>
        </p:nvSpPr>
        <p:spPr bwMode="auto">
          <a:xfrm rot="16200000">
            <a:off x="-324643" y="3205956"/>
            <a:ext cx="1236662" cy="587375"/>
          </a:xfrm>
          <a:prstGeom prst="rect">
            <a:avLst/>
          </a:prstGeom>
          <a:solidFill>
            <a:schemeClr val="accent1"/>
          </a:solidFill>
          <a:ln w="25400">
            <a:solidFill>
              <a:schemeClr val="tx1"/>
            </a:solidFill>
            <a:miter lim="800000"/>
            <a:headEnd/>
            <a:tailEnd/>
          </a:ln>
          <a:effectLst/>
        </p:spPr>
        <p:txBody>
          <a:bodyPr wrap="none">
            <a:spAutoFit/>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110000"/>
              </a:lnSpc>
              <a:spcBef>
                <a:spcPct val="20000"/>
              </a:spcBef>
              <a:defRPr/>
            </a:pPr>
            <a:r>
              <a:rPr lang="en-GB" altLang="en-US" sz="2800" b="1" i="1">
                <a:effectLst>
                  <a:outerShdw blurRad="38100" dist="38100" dir="2700000" algn="tl">
                    <a:srgbClr val="000000"/>
                  </a:outerShdw>
                </a:effectLst>
              </a:rPr>
              <a:t>BODY</a:t>
            </a:r>
          </a:p>
        </p:txBody>
      </p:sp>
      <p:sp>
        <p:nvSpPr>
          <p:cNvPr id="184325" name="Text Box 6">
            <a:extLst>
              <a:ext uri="{FF2B5EF4-FFF2-40B4-BE49-F238E27FC236}">
                <a16:creationId xmlns:a16="http://schemas.microsoft.com/office/drawing/2014/main" id="{B131B1EA-D3DE-EC48-BEB4-DB3DD88DCE7C}"/>
              </a:ext>
            </a:extLst>
          </p:cNvPr>
          <p:cNvSpPr txBox="1">
            <a:spLocks noChangeArrowheads="1"/>
          </p:cNvSpPr>
          <p:nvPr/>
        </p:nvSpPr>
        <p:spPr bwMode="auto">
          <a:xfrm>
            <a:off x="8305800" y="0"/>
            <a:ext cx="838200" cy="457200"/>
          </a:xfrm>
          <a:prstGeom prst="rect">
            <a:avLst/>
          </a:prstGeom>
          <a:solidFill>
            <a:schemeClr val="bg2"/>
          </a:solidFill>
          <a:ln>
            <a:noFill/>
          </a:ln>
          <a:effectLst>
            <a:outerShdw dist="35921" dir="2700000" algn="ctr" rotWithShape="0">
              <a:schemeClr val="bg1">
                <a:alpha val="74997"/>
              </a:schemeClr>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2400" b="1">
                <a:solidFill>
                  <a:schemeClr val="tx2"/>
                </a:solidFill>
              </a:rPr>
              <a:t>63</a:t>
            </a:r>
          </a:p>
        </p:txBody>
      </p:sp>
    </p:spTree>
  </p:cSld>
  <p:clrMapOvr>
    <a:masterClrMapping/>
  </p:clrMapOvr>
  <p:transition spd="slow"/>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65922" name="Rectangle 2">
            <a:extLst>
              <a:ext uri="{FF2B5EF4-FFF2-40B4-BE49-F238E27FC236}">
                <a16:creationId xmlns:a16="http://schemas.microsoft.com/office/drawing/2014/main" id="{AAD6623A-1991-C444-8F37-2499DEAE037E}"/>
              </a:ext>
            </a:extLst>
          </p:cNvPr>
          <p:cNvSpPr>
            <a:spLocks noGrp="1" noChangeArrowheads="1"/>
          </p:cNvSpPr>
          <p:nvPr>
            <p:ph type="subTitle" idx="1"/>
          </p:nvPr>
        </p:nvSpPr>
        <p:spPr>
          <a:xfrm>
            <a:off x="827088" y="685800"/>
            <a:ext cx="6792912" cy="5867400"/>
          </a:xfrm>
        </p:spPr>
        <p:txBody>
          <a:bodyPr/>
          <a:lstStyle/>
          <a:p>
            <a:pPr algn="l" eaLnBrk="1" hangingPunct="1">
              <a:defRPr/>
            </a:pPr>
            <a:r>
              <a:rPr lang="en-US" altLang="zh-CN" sz="3600" b="1">
                <a:solidFill>
                  <a:srgbClr val="FFFFFF"/>
                </a:solidFill>
                <a:effectLst>
                  <a:outerShdw blurRad="38100" dist="38100" dir="2700000" algn="tl">
                    <a:srgbClr val="000000"/>
                  </a:outerShdw>
                </a:effectLst>
                <a:ea typeface="宋体" charset="0"/>
                <a:cs typeface="宋体" charset="0"/>
              </a:rPr>
              <a:t>The process of choosing or nominating and the election process should be clearly documented in the local church constitution in order to avoid confusion and misunderstanding.</a:t>
            </a:r>
            <a:r>
              <a:rPr lang="en-US" altLang="zh-CN" sz="3600" b="1" baseline="30000">
                <a:solidFill>
                  <a:srgbClr val="FFFFFF"/>
                </a:solidFill>
                <a:effectLst>
                  <a:outerShdw blurRad="38100" dist="38100" dir="2700000" algn="tl">
                    <a:srgbClr val="000000"/>
                  </a:outerShdw>
                </a:effectLst>
                <a:ea typeface="宋体" charset="0"/>
                <a:cs typeface="宋体" charset="0"/>
              </a:rPr>
              <a:t> </a:t>
            </a:r>
            <a:endParaRPr lang="en-GB" altLang="zh-CN" sz="3600" b="1" baseline="30000">
              <a:solidFill>
                <a:srgbClr val="FFFFFF"/>
              </a:solidFill>
              <a:effectLst>
                <a:outerShdw blurRad="38100" dist="38100" dir="2700000" algn="tl">
                  <a:srgbClr val="000000"/>
                </a:outerShdw>
              </a:effectLst>
              <a:ea typeface="宋体" charset="0"/>
              <a:cs typeface="宋体" charset="0"/>
            </a:endParaRPr>
          </a:p>
          <a:p>
            <a:pPr algn="l" eaLnBrk="1" hangingPunct="1">
              <a:defRPr/>
            </a:pPr>
            <a:endParaRPr lang="en-US" altLang="zh-CN" sz="1800" b="1" baseline="30000">
              <a:effectLst>
                <a:outerShdw blurRad="38100" dist="38100" dir="2700000" algn="tl">
                  <a:srgbClr val="000000"/>
                </a:outerShdw>
              </a:effectLst>
              <a:ea typeface="宋体" charset="0"/>
              <a:cs typeface="宋体" charset="0"/>
            </a:endParaRPr>
          </a:p>
          <a:p>
            <a:pPr algn="l" eaLnBrk="1" hangingPunct="1">
              <a:defRPr/>
            </a:pPr>
            <a:r>
              <a:rPr lang="en-US" altLang="zh-CN" sz="2800" b="1">
                <a:solidFill>
                  <a:srgbClr val="FFFFFF"/>
                </a:solidFill>
                <a:effectLst>
                  <a:outerShdw blurRad="38100" dist="38100" dir="2700000" algn="tl">
                    <a:srgbClr val="000000"/>
                  </a:outerShdw>
                </a:effectLst>
                <a:ea typeface="宋体" charset="0"/>
                <a:cs typeface="宋体" charset="0"/>
              </a:rPr>
              <a:t>(The constitution should also give the process of hiring and firing both elders and deacons even though the Bible is silent on this matter.)</a:t>
            </a:r>
            <a:endParaRPr lang="en-GB" sz="2800" b="1">
              <a:effectLst>
                <a:outerShdw blurRad="38100" dist="38100" dir="2700000" algn="tl">
                  <a:srgbClr val="000000"/>
                </a:outerShdw>
              </a:effectLst>
              <a:ea typeface="宋体" charset="0"/>
              <a:cs typeface="宋体" charset="0"/>
            </a:endParaRPr>
          </a:p>
        </p:txBody>
      </p:sp>
      <p:sp>
        <p:nvSpPr>
          <p:cNvPr id="465923" name="Rectangle 3">
            <a:extLst>
              <a:ext uri="{FF2B5EF4-FFF2-40B4-BE49-F238E27FC236}">
                <a16:creationId xmlns:a16="http://schemas.microsoft.com/office/drawing/2014/main" id="{843E66EF-D457-9147-8E4C-2E22EE2C4D58}"/>
              </a:ext>
            </a:extLst>
          </p:cNvPr>
          <p:cNvSpPr>
            <a:spLocks noChangeArrowheads="1"/>
          </p:cNvSpPr>
          <p:nvPr/>
        </p:nvSpPr>
        <p:spPr bwMode="auto">
          <a:xfrm rot="16200000">
            <a:off x="-1173956" y="1156493"/>
            <a:ext cx="2935288" cy="587375"/>
          </a:xfrm>
          <a:prstGeom prst="rect">
            <a:avLst/>
          </a:prstGeom>
          <a:solidFill>
            <a:schemeClr val="accent1"/>
          </a:solidFill>
          <a:ln w="25400">
            <a:solidFill>
              <a:schemeClr val="tx1"/>
            </a:solidFill>
            <a:miter lim="800000"/>
            <a:headEnd/>
            <a:tailEnd/>
          </a:ln>
          <a:effectLst/>
        </p:spPr>
        <p:txBody>
          <a:bodyPr wrap="none">
            <a:spAutoFit/>
          </a:bodyPr>
          <a:lstStyle/>
          <a:p>
            <a:pPr eaLnBrk="1" hangingPunct="1">
              <a:lnSpc>
                <a:spcPct val="110000"/>
              </a:lnSpc>
              <a:spcBef>
                <a:spcPct val="20000"/>
              </a:spcBef>
              <a:defRPr/>
            </a:pPr>
            <a:r>
              <a:rPr lang="en-GB" sz="2800" b="1" i="1">
                <a:solidFill>
                  <a:schemeClr val="accent1"/>
                </a:solidFill>
                <a:effectDag name="">
                  <a:cont type="tree" name="">
                    <a:effect ref="fillLine"/>
                    <a:outerShdw dist="38100" dir="13500000" algn="br">
                      <a:srgbClr val="FFE7BC"/>
                    </a:outerShdw>
                  </a:cont>
                  <a:cont type="tree" name="">
                    <a:effect ref="fillLine"/>
                    <a:outerShdw dist="38100" dir="2700000" algn="tl">
                      <a:srgbClr val="7F6D4D"/>
                    </a:outerShdw>
                  </a:cont>
                  <a:effect ref="fillLine"/>
                </a:effectDag>
                <a:latin typeface="Arial" charset="0"/>
                <a:ea typeface="ＭＳ Ｐゴシック" charset="0"/>
                <a:cs typeface="ＭＳ Ｐゴシック" charset="0"/>
              </a:rPr>
              <a:t>INTRODUCTION</a:t>
            </a:r>
            <a:endParaRPr lang="en-GB" sz="2800" b="1">
              <a:solidFill>
                <a:schemeClr val="accent1"/>
              </a:solidFill>
              <a:effectDag name="">
                <a:cont type="tree" name="">
                  <a:effect ref="fillLine"/>
                  <a:outerShdw dist="38100" dir="13500000" algn="br">
                    <a:srgbClr val="FFE7BC"/>
                  </a:outerShdw>
                </a:cont>
                <a:cont type="tree" name="">
                  <a:effect ref="fillLine"/>
                  <a:outerShdw dist="38100" dir="2700000" algn="tl">
                    <a:srgbClr val="7F6D4D"/>
                  </a:outerShdw>
                </a:cont>
                <a:effect ref="fillLine"/>
              </a:effectDag>
              <a:latin typeface="Arial" charset="0"/>
              <a:ea typeface="ＭＳ Ｐゴシック" charset="0"/>
              <a:cs typeface="ＭＳ Ｐゴシック" charset="0"/>
            </a:endParaRPr>
          </a:p>
        </p:txBody>
      </p:sp>
      <p:sp>
        <p:nvSpPr>
          <p:cNvPr id="465924" name="Rectangle 4">
            <a:extLst>
              <a:ext uri="{FF2B5EF4-FFF2-40B4-BE49-F238E27FC236}">
                <a16:creationId xmlns:a16="http://schemas.microsoft.com/office/drawing/2014/main" id="{BD355030-9616-D14E-B28A-47189726399D}"/>
              </a:ext>
            </a:extLst>
          </p:cNvPr>
          <p:cNvSpPr>
            <a:spLocks noGrp="1" noChangeArrowheads="1"/>
          </p:cNvSpPr>
          <p:nvPr>
            <p:ph type="ctrTitle"/>
          </p:nvPr>
        </p:nvSpPr>
        <p:spPr>
          <a:xfrm>
            <a:off x="611188" y="0"/>
            <a:ext cx="7416800" cy="692150"/>
          </a:xfrm>
        </p:spPr>
        <p:txBody>
          <a:bodyPr/>
          <a:lstStyle/>
          <a:p>
            <a:pPr eaLnBrk="1" hangingPunct="1">
              <a:defRPr/>
            </a:pPr>
            <a:r>
              <a:rPr lang="en-GB" altLang="en-US" i="1">
                <a:effectLst>
                  <a:outerShdw blurRad="38100" dist="38100" dir="2700000" algn="tl">
                    <a:srgbClr val="000000"/>
                  </a:outerShdw>
                </a:effectLst>
              </a:rPr>
              <a:t>How to Choose Leaders</a:t>
            </a:r>
          </a:p>
        </p:txBody>
      </p:sp>
      <p:sp>
        <p:nvSpPr>
          <p:cNvPr id="465925" name="Rectangle 5">
            <a:extLst>
              <a:ext uri="{FF2B5EF4-FFF2-40B4-BE49-F238E27FC236}">
                <a16:creationId xmlns:a16="http://schemas.microsoft.com/office/drawing/2014/main" id="{A8C3E271-66F6-774E-8925-8447E7589519}"/>
              </a:ext>
            </a:extLst>
          </p:cNvPr>
          <p:cNvSpPr>
            <a:spLocks noChangeArrowheads="1"/>
          </p:cNvSpPr>
          <p:nvPr/>
        </p:nvSpPr>
        <p:spPr bwMode="auto">
          <a:xfrm rot="16200000">
            <a:off x="-324643" y="3209131"/>
            <a:ext cx="1236662" cy="587375"/>
          </a:xfrm>
          <a:prstGeom prst="rect">
            <a:avLst/>
          </a:prstGeom>
          <a:solidFill>
            <a:schemeClr val="accent1"/>
          </a:solidFill>
          <a:ln w="25400">
            <a:solidFill>
              <a:schemeClr val="tx1"/>
            </a:solidFill>
            <a:miter lim="800000"/>
            <a:headEnd/>
            <a:tailEnd/>
          </a:ln>
          <a:effectLst/>
        </p:spPr>
        <p:txBody>
          <a:bodyPr wrap="none">
            <a:spAutoFit/>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110000"/>
              </a:lnSpc>
              <a:spcBef>
                <a:spcPct val="20000"/>
              </a:spcBef>
              <a:defRPr/>
            </a:pPr>
            <a:r>
              <a:rPr lang="en-GB" altLang="en-US" sz="2800" b="1" i="1">
                <a:effectLst>
                  <a:outerShdw blurRad="38100" dist="38100" dir="2700000" algn="tl">
                    <a:srgbClr val="000000"/>
                  </a:outerShdw>
                </a:effectLst>
              </a:rPr>
              <a:t>BODY</a:t>
            </a:r>
          </a:p>
        </p:txBody>
      </p:sp>
    </p:spTree>
  </p:cSld>
  <p:clrMapOvr>
    <a:masterClrMapping/>
  </p:clrMapOvr>
  <p:transition spd="slow"/>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1">
            <a:extLst>
              <a:ext uri="{FF2B5EF4-FFF2-40B4-BE49-F238E27FC236}">
                <a16:creationId xmlns:a16="http://schemas.microsoft.com/office/drawing/2014/main" id="{6093E797-AB90-DD42-8E65-2D26F98E3915}"/>
              </a:ext>
            </a:extLst>
          </p:cNvPr>
          <p:cNvSpPr>
            <a:spLocks noGrp="1" noChangeArrowheads="1"/>
          </p:cNvSpPr>
          <p:nvPr>
            <p:ph type="title"/>
          </p:nvPr>
        </p:nvSpPr>
        <p:spPr>
          <a:xfrm>
            <a:off x="1828800" y="2133600"/>
            <a:ext cx="7315200" cy="1600200"/>
          </a:xfrm>
        </p:spPr>
        <p:txBody>
          <a:bodyPr lIns="0" tIns="0" rIns="0" bIns="0"/>
          <a:lstStyle/>
          <a:p>
            <a:pPr defTabSz="914400" eaLnBrk="1">
              <a:defRPr/>
            </a:pPr>
            <a:r>
              <a:rPr lang="ja-JP" altLang="en-US" sz="6000">
                <a:solidFill>
                  <a:srgbClr val="006600"/>
                </a:solidFill>
                <a:latin typeface="SimSun" pitchFamily="2" charset="-122"/>
                <a:ea typeface="SimSun" pitchFamily="2" charset="-122"/>
                <a:sym typeface="SimSun" pitchFamily="2" charset="-122"/>
              </a:rPr>
              <a:t>提摩太前书</a:t>
            </a:r>
            <a:endParaRPr lang="en-US" altLang="en-US">
              <a:ea typeface="MS PGothic" pitchFamily="34" charset="-128"/>
            </a:endParaRPr>
          </a:p>
        </p:txBody>
      </p:sp>
      <p:sp>
        <p:nvSpPr>
          <p:cNvPr id="59394" name="Rectangle 2">
            <a:extLst>
              <a:ext uri="{FF2B5EF4-FFF2-40B4-BE49-F238E27FC236}">
                <a16:creationId xmlns:a16="http://schemas.microsoft.com/office/drawing/2014/main" id="{EA237856-5C5F-E742-A547-FA08406659DA}"/>
              </a:ext>
            </a:extLst>
          </p:cNvPr>
          <p:cNvSpPr>
            <a:spLocks noGrp="1" noChangeArrowheads="1"/>
          </p:cNvSpPr>
          <p:nvPr>
            <p:ph type="body" idx="1"/>
          </p:nvPr>
        </p:nvSpPr>
        <p:spPr>
          <a:xfrm>
            <a:off x="2133600" y="4343400"/>
            <a:ext cx="4419600" cy="1752600"/>
          </a:xfrm>
        </p:spPr>
        <p:txBody>
          <a:bodyPr lIns="0" tIns="0" rIns="0" bIns="0"/>
          <a:lstStyle/>
          <a:p>
            <a:pPr marL="0" indent="0" defTabSz="914400" eaLnBrk="1">
              <a:spcBef>
                <a:spcPts val="700"/>
              </a:spcBef>
              <a:defRPr/>
            </a:pPr>
            <a:r>
              <a:rPr lang="ja-JP" altLang="en-US" sz="3200">
                <a:latin typeface="SimSun" pitchFamily="2" charset="-122"/>
                <a:ea typeface="SimSun" pitchFamily="2" charset="-122"/>
                <a:sym typeface="SimSun" pitchFamily="2" charset="-122"/>
              </a:rPr>
              <a:t>教会生活与次序</a:t>
            </a:r>
            <a:endParaRPr lang="en-US" altLang="en-US">
              <a:ea typeface="MS PGothic" pitchFamily="34" charset="-128"/>
            </a:endParaRPr>
          </a:p>
        </p:txBody>
      </p:sp>
      <p:pic>
        <p:nvPicPr>
          <p:cNvPr id="59395" name="Picture 3" descr="AG00163_.png">
            <a:extLst>
              <a:ext uri="{FF2B5EF4-FFF2-40B4-BE49-F238E27FC236}">
                <a16:creationId xmlns:a16="http://schemas.microsoft.com/office/drawing/2014/main" id="{51FEB275-5E9B-1B47-BC38-BBB6E925484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477000" y="4038600"/>
            <a:ext cx="2286000" cy="2105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47457" name="Picture 3" descr="needothers3.jpg">
            <a:extLst>
              <a:ext uri="{FF2B5EF4-FFF2-40B4-BE49-F238E27FC236}">
                <a16:creationId xmlns:a16="http://schemas.microsoft.com/office/drawing/2014/main" id="{ACB83110-4B21-0142-B3CE-C5CEF5C1DDB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8" name="Rectangle 2">
            <a:extLst>
              <a:ext uri="{FF2B5EF4-FFF2-40B4-BE49-F238E27FC236}">
                <a16:creationId xmlns:a16="http://schemas.microsoft.com/office/drawing/2014/main" id="{DF37D94A-8D20-4042-B144-DB9EA3CD7976}"/>
              </a:ext>
            </a:extLst>
          </p:cNvPr>
          <p:cNvSpPr>
            <a:spLocks noGrp="1" noChangeArrowheads="1"/>
          </p:cNvSpPr>
          <p:nvPr>
            <p:ph type="ctrTitle" idx="4294967295"/>
          </p:nvPr>
        </p:nvSpPr>
        <p:spPr>
          <a:xfrm>
            <a:off x="0" y="152400"/>
            <a:ext cx="9067800" cy="838200"/>
          </a:xfrm>
          <a:effectLst>
            <a:outerShdw dist="107763" dir="2700000" algn="ctr" rotWithShape="0">
              <a:schemeClr val="tx1">
                <a:alpha val="50000"/>
              </a:schemeClr>
            </a:outerShdw>
          </a:effectLst>
        </p:spPr>
        <p:txBody>
          <a:bodyPr/>
          <a:lstStyle/>
          <a:p>
            <a:pPr eaLnBrk="1" hangingPunct="1">
              <a:defRPr/>
            </a:pPr>
            <a:r>
              <a:rPr lang="en-US" altLang="en-US" sz="4000" b="1">
                <a:solidFill>
                  <a:srgbClr val="FFFFFF"/>
                </a:solidFill>
                <a:effectLst>
                  <a:outerShdw blurRad="38100" dist="38100" dir="2700000" algn="tl">
                    <a:srgbClr val="808080"/>
                  </a:outerShdw>
                </a:effectLst>
                <a:latin typeface="Arial Rounded MT Bold" panose="020F0704030504030204" pitchFamily="34" charset="77"/>
                <a:ea typeface="ＭＳ Ｐゴシック" panose="020B0600070205080204" pitchFamily="34" charset="-128"/>
              </a:rPr>
              <a:t>Secular versus Pastoral Leadership: What</a:t>
            </a:r>
            <a:r>
              <a:rPr lang="fr-FR" altLang="en-US" sz="4000" b="1">
                <a:solidFill>
                  <a:srgbClr val="FFFFFF"/>
                </a:solidFill>
                <a:effectLst>
                  <a:outerShdw blurRad="38100" dist="38100" dir="2700000" algn="tl">
                    <a:srgbClr val="808080"/>
                  </a:outerShdw>
                </a:effectLst>
                <a:latin typeface="Arial Rounded MT Bold" panose="020F0704030504030204" pitchFamily="34" charset="77"/>
                <a:ea typeface="ＭＳ Ｐゴシック" panose="020B0600070205080204" pitchFamily="34" charset="-128"/>
              </a:rPr>
              <a:t>'</a:t>
            </a:r>
            <a:r>
              <a:rPr lang="en-US" altLang="en-US" sz="4000" b="1">
                <a:solidFill>
                  <a:srgbClr val="FFFFFF"/>
                </a:solidFill>
                <a:effectLst>
                  <a:outerShdw blurRad="38100" dist="38100" dir="2700000" algn="tl">
                    <a:srgbClr val="808080"/>
                  </a:outerShdw>
                </a:effectLst>
                <a:latin typeface="Arial Rounded MT Bold" panose="020F0704030504030204" pitchFamily="34" charset="77"/>
                <a:ea typeface="ＭＳ Ｐゴシック" panose="020B0600070205080204" pitchFamily="34" charset="-128"/>
              </a:rPr>
              <a:t>s the Difference?</a:t>
            </a:r>
          </a:p>
        </p:txBody>
      </p:sp>
      <p:sp>
        <p:nvSpPr>
          <p:cNvPr id="5" name="Rectangle 3">
            <a:extLst>
              <a:ext uri="{FF2B5EF4-FFF2-40B4-BE49-F238E27FC236}">
                <a16:creationId xmlns:a16="http://schemas.microsoft.com/office/drawing/2014/main" id="{EE415555-D916-C84C-A2E2-3BD68629E0AB}"/>
              </a:ext>
            </a:extLst>
          </p:cNvPr>
          <p:cNvSpPr txBox="1">
            <a:spLocks noChangeArrowheads="1"/>
          </p:cNvSpPr>
          <p:nvPr/>
        </p:nvSpPr>
        <p:spPr bwMode="auto">
          <a:xfrm>
            <a:off x="685800" y="1219200"/>
            <a:ext cx="3048000" cy="762000"/>
          </a:xfrm>
          <a:prstGeom prst="rect">
            <a:avLst/>
          </a:prstGeom>
          <a:noFill/>
          <a:ln>
            <a:noFill/>
          </a:ln>
          <a:effectLst>
            <a:outerShdw dist="107763"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defRPr/>
            </a:pPr>
            <a:r>
              <a:rPr lang="en-US" altLang="en-US" sz="4400" b="1" u="sng">
                <a:solidFill>
                  <a:srgbClr val="FFFFFF"/>
                </a:solidFill>
                <a:effectLst>
                  <a:outerShdw blurRad="38100" dist="38100" dir="2700000" algn="tl">
                    <a:srgbClr val="808080"/>
                  </a:outerShdw>
                </a:effectLst>
                <a:latin typeface="Arial Rounded MT Bold" panose="020F0704030504030204" pitchFamily="34" charset="77"/>
              </a:rPr>
              <a:t>Secular</a:t>
            </a:r>
          </a:p>
        </p:txBody>
      </p:sp>
      <p:sp>
        <p:nvSpPr>
          <p:cNvPr id="6" name="Rectangle 3">
            <a:extLst>
              <a:ext uri="{FF2B5EF4-FFF2-40B4-BE49-F238E27FC236}">
                <a16:creationId xmlns:a16="http://schemas.microsoft.com/office/drawing/2014/main" id="{E7CCEBDD-85DB-2140-ADDC-BBBE5E4FF25B}"/>
              </a:ext>
            </a:extLst>
          </p:cNvPr>
          <p:cNvSpPr txBox="1">
            <a:spLocks noChangeArrowheads="1"/>
          </p:cNvSpPr>
          <p:nvPr/>
        </p:nvSpPr>
        <p:spPr bwMode="auto">
          <a:xfrm>
            <a:off x="4953000" y="1295400"/>
            <a:ext cx="3810000" cy="762000"/>
          </a:xfrm>
          <a:prstGeom prst="rect">
            <a:avLst/>
          </a:prstGeom>
          <a:noFill/>
          <a:ln>
            <a:noFill/>
          </a:ln>
          <a:effectLst>
            <a:outerShdw dist="107763"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defRPr/>
            </a:pPr>
            <a:r>
              <a:rPr lang="en-US" altLang="en-US" sz="4400" b="1" u="sng">
                <a:solidFill>
                  <a:srgbClr val="FFFFFF"/>
                </a:solidFill>
                <a:effectLst>
                  <a:outerShdw blurRad="38100" dist="38100" dir="2700000" algn="tl">
                    <a:srgbClr val="808080"/>
                  </a:outerShdw>
                </a:effectLst>
                <a:latin typeface="Arial Rounded MT Bold" panose="020F0704030504030204" pitchFamily="34" charset="77"/>
              </a:rPr>
              <a:t>Pastoral</a:t>
            </a:r>
          </a:p>
        </p:txBody>
      </p:sp>
      <p:sp>
        <p:nvSpPr>
          <p:cNvPr id="7" name="Rectangle 3">
            <a:extLst>
              <a:ext uri="{FF2B5EF4-FFF2-40B4-BE49-F238E27FC236}">
                <a16:creationId xmlns:a16="http://schemas.microsoft.com/office/drawing/2014/main" id="{D3CC0149-02E0-2243-9240-FBEAC5AC34B2}"/>
              </a:ext>
            </a:extLst>
          </p:cNvPr>
          <p:cNvSpPr txBox="1">
            <a:spLocks noChangeArrowheads="1"/>
          </p:cNvSpPr>
          <p:nvPr/>
        </p:nvSpPr>
        <p:spPr bwMode="auto">
          <a:xfrm>
            <a:off x="1447800" y="6934200"/>
            <a:ext cx="5791200" cy="762000"/>
          </a:xfrm>
          <a:prstGeom prst="rect">
            <a:avLst/>
          </a:prstGeom>
          <a:noFill/>
          <a:ln>
            <a:noFill/>
          </a:ln>
          <a:effectLst>
            <a:outerShdw dist="107763"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defRPr/>
            </a:pPr>
            <a:r>
              <a:rPr lang="en-US" altLang="en-US" sz="4400" b="1">
                <a:solidFill>
                  <a:srgbClr val="FFFFFF"/>
                </a:solidFill>
                <a:effectLst>
                  <a:outerShdw blurRad="38100" dist="38100" dir="2700000" algn="tl">
                    <a:srgbClr val="808080"/>
                  </a:outerShdw>
                </a:effectLst>
                <a:latin typeface="Arial Rounded MT Bold" panose="020F0704030504030204" pitchFamily="34" charset="77"/>
              </a:rPr>
              <a:t>The Key Principle</a:t>
            </a:r>
          </a:p>
        </p:txBody>
      </p:sp>
      <p:sp>
        <p:nvSpPr>
          <p:cNvPr id="147462" name="Text Box 14">
            <a:extLst>
              <a:ext uri="{FF2B5EF4-FFF2-40B4-BE49-F238E27FC236}">
                <a16:creationId xmlns:a16="http://schemas.microsoft.com/office/drawing/2014/main" id="{34EA0B58-915C-344A-881C-57B37222130C}"/>
              </a:ext>
            </a:extLst>
          </p:cNvPr>
          <p:cNvSpPr txBox="1">
            <a:spLocks noChangeArrowheads="1"/>
          </p:cNvSpPr>
          <p:nvPr/>
        </p:nvSpPr>
        <p:spPr bwMode="auto">
          <a:xfrm>
            <a:off x="8534400" y="69850"/>
            <a:ext cx="5238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a:spcBef>
                <a:spcPct val="0"/>
              </a:spcBef>
              <a:buFontTx/>
              <a:buNone/>
            </a:pPr>
            <a:r>
              <a:rPr lang="en-US" altLang="en-US" sz="2400" b="1">
                <a:solidFill>
                  <a:srgbClr val="FFFFFF"/>
                </a:solidFill>
              </a:rPr>
              <a:t>35</a:t>
            </a:r>
            <a:endParaRPr lang="en-US" altLang="en-US" sz="2400" b="1">
              <a:solidFill>
                <a:srgbClr val="FFFF66"/>
              </a:solidFill>
            </a:endParaRPr>
          </a:p>
        </p:txBody>
      </p:sp>
      <p:sp>
        <p:nvSpPr>
          <p:cNvPr id="9" name="Rectangle 3">
            <a:extLst>
              <a:ext uri="{FF2B5EF4-FFF2-40B4-BE49-F238E27FC236}">
                <a16:creationId xmlns:a16="http://schemas.microsoft.com/office/drawing/2014/main" id="{FE5A646F-AF54-EC49-A39E-B7D6AE28BE74}"/>
              </a:ext>
            </a:extLst>
          </p:cNvPr>
          <p:cNvSpPr txBox="1">
            <a:spLocks noChangeArrowheads="1"/>
          </p:cNvSpPr>
          <p:nvPr/>
        </p:nvSpPr>
        <p:spPr bwMode="auto">
          <a:xfrm>
            <a:off x="-76200" y="2133600"/>
            <a:ext cx="4419600" cy="762000"/>
          </a:xfrm>
          <a:prstGeom prst="rect">
            <a:avLst/>
          </a:prstGeom>
          <a:noFill/>
          <a:ln>
            <a:noFill/>
          </a:ln>
          <a:effectLst>
            <a:outerShdw dist="107763"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defRPr/>
            </a:pPr>
            <a:r>
              <a:rPr lang="en-US" altLang="en-US" sz="4400" b="1">
                <a:solidFill>
                  <a:srgbClr val="FFFFFF"/>
                </a:solidFill>
                <a:effectLst>
                  <a:outerShdw blurRad="38100" dist="38100" dir="2700000" algn="tl">
                    <a:srgbClr val="808080"/>
                  </a:outerShdw>
                </a:effectLst>
                <a:latin typeface="Arial Rounded MT Bold" panose="020F0704030504030204" pitchFamily="34" charset="77"/>
              </a:rPr>
              <a:t>Human sources</a:t>
            </a:r>
          </a:p>
        </p:txBody>
      </p:sp>
      <p:sp>
        <p:nvSpPr>
          <p:cNvPr id="10" name="Rectangle 3">
            <a:extLst>
              <a:ext uri="{FF2B5EF4-FFF2-40B4-BE49-F238E27FC236}">
                <a16:creationId xmlns:a16="http://schemas.microsoft.com/office/drawing/2014/main" id="{25BBB847-DB5F-2844-89A4-79C7C1B2AF86}"/>
              </a:ext>
            </a:extLst>
          </p:cNvPr>
          <p:cNvSpPr txBox="1">
            <a:spLocks noChangeArrowheads="1"/>
          </p:cNvSpPr>
          <p:nvPr/>
        </p:nvSpPr>
        <p:spPr bwMode="auto">
          <a:xfrm>
            <a:off x="4648200" y="2133600"/>
            <a:ext cx="4419600" cy="762000"/>
          </a:xfrm>
          <a:prstGeom prst="rect">
            <a:avLst/>
          </a:prstGeom>
          <a:noFill/>
          <a:ln>
            <a:noFill/>
          </a:ln>
          <a:effectLst>
            <a:outerShdw dist="107763"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defRPr/>
            </a:pPr>
            <a:r>
              <a:rPr lang="en-US" altLang="en-US" sz="4400" b="1">
                <a:solidFill>
                  <a:srgbClr val="FFFFFF"/>
                </a:solidFill>
                <a:effectLst>
                  <a:outerShdw blurRad="38100" dist="38100" dir="2700000" algn="tl">
                    <a:srgbClr val="808080"/>
                  </a:outerShdw>
                </a:effectLst>
                <a:latin typeface="Arial Rounded MT Bold" panose="020F0704030504030204" pitchFamily="34" charset="77"/>
              </a:rPr>
              <a:t>Bible</a:t>
            </a:r>
          </a:p>
        </p:txBody>
      </p:sp>
      <p:sp>
        <p:nvSpPr>
          <p:cNvPr id="11" name="Rectangle 3">
            <a:extLst>
              <a:ext uri="{FF2B5EF4-FFF2-40B4-BE49-F238E27FC236}">
                <a16:creationId xmlns:a16="http://schemas.microsoft.com/office/drawing/2014/main" id="{3AF0DD8E-1128-6349-AA10-428537BC840C}"/>
              </a:ext>
            </a:extLst>
          </p:cNvPr>
          <p:cNvSpPr txBox="1">
            <a:spLocks noChangeArrowheads="1"/>
          </p:cNvSpPr>
          <p:nvPr/>
        </p:nvSpPr>
        <p:spPr bwMode="auto">
          <a:xfrm>
            <a:off x="-76200" y="3067050"/>
            <a:ext cx="4724400" cy="762000"/>
          </a:xfrm>
          <a:prstGeom prst="rect">
            <a:avLst/>
          </a:prstGeom>
          <a:noFill/>
          <a:ln>
            <a:noFill/>
          </a:ln>
          <a:effectLst>
            <a:outerShdw dist="107763"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defRPr/>
            </a:pPr>
            <a:r>
              <a:rPr lang="en-US" altLang="en-US" sz="4400" b="1">
                <a:solidFill>
                  <a:srgbClr val="FFFFFF"/>
                </a:solidFill>
                <a:effectLst>
                  <a:outerShdw blurRad="38100" dist="38100" dir="2700000" algn="tl">
                    <a:srgbClr val="808080"/>
                  </a:outerShdw>
                </a:effectLst>
                <a:latin typeface="Arial Rounded MT Bold" panose="020F0704030504030204" pitchFamily="34" charset="77"/>
              </a:rPr>
              <a:t>Temporal results</a:t>
            </a:r>
          </a:p>
        </p:txBody>
      </p:sp>
      <p:sp>
        <p:nvSpPr>
          <p:cNvPr id="12" name="Rectangle 3">
            <a:extLst>
              <a:ext uri="{FF2B5EF4-FFF2-40B4-BE49-F238E27FC236}">
                <a16:creationId xmlns:a16="http://schemas.microsoft.com/office/drawing/2014/main" id="{22644FA4-8BBC-C24C-8A3E-04E3AA93C6E7}"/>
              </a:ext>
            </a:extLst>
          </p:cNvPr>
          <p:cNvSpPr txBox="1">
            <a:spLocks noChangeArrowheads="1"/>
          </p:cNvSpPr>
          <p:nvPr/>
        </p:nvSpPr>
        <p:spPr bwMode="auto">
          <a:xfrm>
            <a:off x="4495800" y="3067050"/>
            <a:ext cx="4572000" cy="762000"/>
          </a:xfrm>
          <a:prstGeom prst="rect">
            <a:avLst/>
          </a:prstGeom>
          <a:noFill/>
          <a:ln>
            <a:noFill/>
          </a:ln>
          <a:effectLst>
            <a:outerShdw dist="107763"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defRPr/>
            </a:pPr>
            <a:r>
              <a:rPr lang="en-US" altLang="en-US" sz="4400" b="1">
                <a:solidFill>
                  <a:srgbClr val="FFFFFF"/>
                </a:solidFill>
                <a:effectLst>
                  <a:outerShdw blurRad="38100" dist="38100" dir="2700000" algn="tl">
                    <a:srgbClr val="808080"/>
                  </a:outerShdw>
                </a:effectLst>
                <a:latin typeface="Arial Rounded MT Bold" panose="020F0704030504030204" pitchFamily="34" charset="77"/>
              </a:rPr>
              <a:t>Eternal reward</a:t>
            </a:r>
          </a:p>
        </p:txBody>
      </p:sp>
      <p:sp>
        <p:nvSpPr>
          <p:cNvPr id="13" name="Rectangle 3">
            <a:extLst>
              <a:ext uri="{FF2B5EF4-FFF2-40B4-BE49-F238E27FC236}">
                <a16:creationId xmlns:a16="http://schemas.microsoft.com/office/drawing/2014/main" id="{B66FA0C8-663A-9F4A-86B7-819686392A09}"/>
              </a:ext>
            </a:extLst>
          </p:cNvPr>
          <p:cNvSpPr txBox="1">
            <a:spLocks noChangeArrowheads="1"/>
          </p:cNvSpPr>
          <p:nvPr/>
        </p:nvSpPr>
        <p:spPr bwMode="auto">
          <a:xfrm>
            <a:off x="-76200" y="4000500"/>
            <a:ext cx="4419600" cy="762000"/>
          </a:xfrm>
          <a:prstGeom prst="rect">
            <a:avLst/>
          </a:prstGeom>
          <a:noFill/>
          <a:ln>
            <a:noFill/>
          </a:ln>
          <a:effectLst>
            <a:outerShdw dist="107763"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defRPr/>
            </a:pPr>
            <a:r>
              <a:rPr lang="en-US" altLang="en-US" sz="4400" b="1">
                <a:solidFill>
                  <a:srgbClr val="FFFFFF"/>
                </a:solidFill>
                <a:effectLst>
                  <a:outerShdw blurRad="38100" dist="38100" dir="2700000" algn="tl">
                    <a:srgbClr val="808080"/>
                  </a:outerShdw>
                </a:effectLst>
                <a:latin typeface="Arial Rounded MT Bold" panose="020F0704030504030204" pitchFamily="34" charset="77"/>
              </a:rPr>
              <a:t>Immoral OK</a:t>
            </a:r>
          </a:p>
        </p:txBody>
      </p:sp>
      <p:sp>
        <p:nvSpPr>
          <p:cNvPr id="14" name="Rectangle 3">
            <a:extLst>
              <a:ext uri="{FF2B5EF4-FFF2-40B4-BE49-F238E27FC236}">
                <a16:creationId xmlns:a16="http://schemas.microsoft.com/office/drawing/2014/main" id="{A519B954-6B4B-0E49-B49F-6E2921061E4E}"/>
              </a:ext>
            </a:extLst>
          </p:cNvPr>
          <p:cNvSpPr txBox="1">
            <a:spLocks noChangeArrowheads="1"/>
          </p:cNvSpPr>
          <p:nvPr/>
        </p:nvSpPr>
        <p:spPr bwMode="auto">
          <a:xfrm>
            <a:off x="4648200" y="4000500"/>
            <a:ext cx="4419600" cy="762000"/>
          </a:xfrm>
          <a:prstGeom prst="rect">
            <a:avLst/>
          </a:prstGeom>
          <a:noFill/>
          <a:ln>
            <a:noFill/>
          </a:ln>
          <a:effectLst>
            <a:outerShdw dist="107763"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defRPr/>
            </a:pPr>
            <a:r>
              <a:rPr lang="en-US" altLang="en-US" sz="4400" b="1">
                <a:solidFill>
                  <a:srgbClr val="FFFFFF"/>
                </a:solidFill>
                <a:effectLst>
                  <a:outerShdw blurRad="38100" dist="38100" dir="2700000" algn="tl">
                    <a:srgbClr val="808080"/>
                  </a:outerShdw>
                </a:effectLst>
                <a:latin typeface="Arial Rounded MT Bold" panose="020F0704030504030204" pitchFamily="34" charset="77"/>
              </a:rPr>
              <a:t>Morality</a:t>
            </a:r>
          </a:p>
        </p:txBody>
      </p:sp>
      <p:sp>
        <p:nvSpPr>
          <p:cNvPr id="15" name="Rectangle 3">
            <a:extLst>
              <a:ext uri="{FF2B5EF4-FFF2-40B4-BE49-F238E27FC236}">
                <a16:creationId xmlns:a16="http://schemas.microsoft.com/office/drawing/2014/main" id="{4F63592B-630E-914F-85DF-7214A7EAAE29}"/>
              </a:ext>
            </a:extLst>
          </p:cNvPr>
          <p:cNvSpPr txBox="1">
            <a:spLocks noChangeArrowheads="1"/>
          </p:cNvSpPr>
          <p:nvPr/>
        </p:nvSpPr>
        <p:spPr bwMode="auto">
          <a:xfrm>
            <a:off x="-76200" y="4933950"/>
            <a:ext cx="4419600" cy="762000"/>
          </a:xfrm>
          <a:prstGeom prst="rect">
            <a:avLst/>
          </a:prstGeom>
          <a:noFill/>
          <a:ln>
            <a:noFill/>
          </a:ln>
          <a:effectLst>
            <a:outerShdw dist="107763"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defRPr/>
            </a:pPr>
            <a:r>
              <a:rPr lang="en-US" altLang="en-US" sz="4400" b="1">
                <a:solidFill>
                  <a:srgbClr val="FFFFFF"/>
                </a:solidFill>
                <a:effectLst>
                  <a:outerShdw blurRad="38100" dist="38100" dir="2700000" algn="tl">
                    <a:srgbClr val="808080"/>
                  </a:outerShdw>
                </a:effectLst>
                <a:latin typeface="Arial Rounded MT Bold" panose="020F0704030504030204" pitchFamily="34" charset="77"/>
              </a:rPr>
              <a:t>Time bound</a:t>
            </a:r>
          </a:p>
        </p:txBody>
      </p:sp>
      <p:sp>
        <p:nvSpPr>
          <p:cNvPr id="16" name="Rectangle 3">
            <a:extLst>
              <a:ext uri="{FF2B5EF4-FFF2-40B4-BE49-F238E27FC236}">
                <a16:creationId xmlns:a16="http://schemas.microsoft.com/office/drawing/2014/main" id="{6AD7AFB5-C632-EF4A-8608-9726CE83837F}"/>
              </a:ext>
            </a:extLst>
          </p:cNvPr>
          <p:cNvSpPr txBox="1">
            <a:spLocks noChangeArrowheads="1"/>
          </p:cNvSpPr>
          <p:nvPr/>
        </p:nvSpPr>
        <p:spPr bwMode="auto">
          <a:xfrm>
            <a:off x="4648200" y="4933950"/>
            <a:ext cx="4419600" cy="762000"/>
          </a:xfrm>
          <a:prstGeom prst="rect">
            <a:avLst/>
          </a:prstGeom>
          <a:noFill/>
          <a:ln>
            <a:noFill/>
          </a:ln>
          <a:effectLst>
            <a:outerShdw dist="107763"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defRPr/>
            </a:pPr>
            <a:r>
              <a:rPr lang="en-US" altLang="en-US" sz="4400" b="1">
                <a:solidFill>
                  <a:srgbClr val="FFFFFF"/>
                </a:solidFill>
                <a:effectLst>
                  <a:outerShdw blurRad="38100" dist="38100" dir="2700000" algn="tl">
                    <a:srgbClr val="808080"/>
                  </a:outerShdw>
                </a:effectLst>
                <a:latin typeface="Arial Rounded MT Bold" panose="020F0704030504030204" pitchFamily="34" charset="77"/>
              </a:rPr>
              <a:t>Timeless</a:t>
            </a:r>
          </a:p>
        </p:txBody>
      </p:sp>
      <p:sp>
        <p:nvSpPr>
          <p:cNvPr id="17" name="Rectangle 3">
            <a:extLst>
              <a:ext uri="{FF2B5EF4-FFF2-40B4-BE49-F238E27FC236}">
                <a16:creationId xmlns:a16="http://schemas.microsoft.com/office/drawing/2014/main" id="{737B626D-4C35-D04E-8C46-59F72557BC11}"/>
              </a:ext>
            </a:extLst>
          </p:cNvPr>
          <p:cNvSpPr txBox="1">
            <a:spLocks noChangeArrowheads="1"/>
          </p:cNvSpPr>
          <p:nvPr/>
        </p:nvSpPr>
        <p:spPr bwMode="auto">
          <a:xfrm>
            <a:off x="-76200" y="5867400"/>
            <a:ext cx="4419600" cy="762000"/>
          </a:xfrm>
          <a:prstGeom prst="rect">
            <a:avLst/>
          </a:prstGeom>
          <a:noFill/>
          <a:ln>
            <a:noFill/>
          </a:ln>
          <a:effectLst>
            <a:outerShdw dist="107763"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defRPr/>
            </a:pPr>
            <a:r>
              <a:rPr lang="en-US" altLang="en-US" sz="4400" b="1">
                <a:solidFill>
                  <a:srgbClr val="FFFFFF"/>
                </a:solidFill>
                <a:effectLst>
                  <a:outerShdw blurRad="38100" dist="38100" dir="2700000" algn="tl">
                    <a:srgbClr val="808080"/>
                  </a:outerShdw>
                </a:effectLst>
                <a:latin typeface="Arial Rounded MT Bold" panose="020F0704030504030204" pitchFamily="34" charset="77"/>
              </a:rPr>
              <a:t>Duty</a:t>
            </a:r>
          </a:p>
        </p:txBody>
      </p:sp>
      <p:sp>
        <p:nvSpPr>
          <p:cNvPr id="18" name="Rectangle 3">
            <a:extLst>
              <a:ext uri="{FF2B5EF4-FFF2-40B4-BE49-F238E27FC236}">
                <a16:creationId xmlns:a16="http://schemas.microsoft.com/office/drawing/2014/main" id="{658D172F-81E7-F34F-89A7-108F5EDFCE79}"/>
              </a:ext>
            </a:extLst>
          </p:cNvPr>
          <p:cNvSpPr txBox="1">
            <a:spLocks noChangeArrowheads="1"/>
          </p:cNvSpPr>
          <p:nvPr/>
        </p:nvSpPr>
        <p:spPr bwMode="auto">
          <a:xfrm>
            <a:off x="4648200" y="5867400"/>
            <a:ext cx="4419600" cy="762000"/>
          </a:xfrm>
          <a:prstGeom prst="rect">
            <a:avLst/>
          </a:prstGeom>
          <a:noFill/>
          <a:ln>
            <a:noFill/>
          </a:ln>
          <a:effectLst>
            <a:outerShdw dist="107763"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defRPr/>
            </a:pPr>
            <a:r>
              <a:rPr lang="en-US" altLang="en-US" sz="4400" b="1">
                <a:solidFill>
                  <a:srgbClr val="FFFFFF"/>
                </a:solidFill>
                <a:effectLst>
                  <a:outerShdw blurRad="38100" dist="38100" dir="2700000" algn="tl">
                    <a:srgbClr val="808080"/>
                  </a:outerShdw>
                </a:effectLst>
                <a:latin typeface="Arial Rounded MT Bold" panose="020F0704030504030204" pitchFamily="34" charset="77"/>
              </a:rPr>
              <a:t>Call</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P spid="14" grpId="0"/>
      <p:bldP spid="15" grpId="0"/>
      <p:bldP spid="16" grpId="0"/>
      <p:bldP spid="17" grpId="0"/>
      <p:bldP spid="18"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1">
            <a:extLst>
              <a:ext uri="{FF2B5EF4-FFF2-40B4-BE49-F238E27FC236}">
                <a16:creationId xmlns:a16="http://schemas.microsoft.com/office/drawing/2014/main" id="{890639AE-BEE1-6841-9AC0-0A2F1AE4047E}"/>
              </a:ext>
            </a:extLst>
          </p:cNvPr>
          <p:cNvSpPr>
            <a:spLocks noGrp="1" noChangeArrowheads="1"/>
          </p:cNvSpPr>
          <p:nvPr>
            <p:ph type="title"/>
          </p:nvPr>
        </p:nvSpPr>
        <p:spPr>
          <a:xfrm>
            <a:off x="1524000" y="455613"/>
            <a:ext cx="7772400" cy="1144587"/>
          </a:xfrm>
        </p:spPr>
        <p:txBody>
          <a:bodyPr lIns="0" tIns="0" rIns="0" bIns="0"/>
          <a:lstStyle/>
          <a:p>
            <a:pPr algn="ctr" defTabSz="914400" eaLnBrk="1">
              <a:defRPr/>
            </a:pPr>
            <a:r>
              <a:rPr lang="ja-JP" altLang="en-US" sz="4400">
                <a:solidFill>
                  <a:srgbClr val="006600"/>
                </a:solidFill>
                <a:latin typeface="SimSun" pitchFamily="2" charset="-122"/>
                <a:ea typeface="SimSun" pitchFamily="2" charset="-122"/>
                <a:sym typeface="SimSun" pitchFamily="2" charset="-122"/>
              </a:rPr>
              <a:t>领袖的品质</a:t>
            </a:r>
            <a:endParaRPr lang="en-US" altLang="en-US">
              <a:ea typeface="MS PGothic" pitchFamily="34" charset="-128"/>
            </a:endParaRPr>
          </a:p>
        </p:txBody>
      </p:sp>
      <p:sp>
        <p:nvSpPr>
          <p:cNvPr id="68610" name="Rectangle 2">
            <a:extLst>
              <a:ext uri="{FF2B5EF4-FFF2-40B4-BE49-F238E27FC236}">
                <a16:creationId xmlns:a16="http://schemas.microsoft.com/office/drawing/2014/main" id="{4135C3E2-75BA-FA42-9423-0FEE52EB4E31}"/>
              </a:ext>
            </a:extLst>
          </p:cNvPr>
          <p:cNvSpPr>
            <a:spLocks noGrp="1" noChangeArrowheads="1"/>
          </p:cNvSpPr>
          <p:nvPr>
            <p:ph type="body" idx="1"/>
          </p:nvPr>
        </p:nvSpPr>
        <p:spPr>
          <a:xfrm>
            <a:off x="685800" y="1981200"/>
            <a:ext cx="8458200" cy="4876800"/>
          </a:xfrm>
        </p:spPr>
        <p:txBody>
          <a:bodyPr lIns="0" tIns="0" rIns="0" bIns="0"/>
          <a:lstStyle/>
          <a:p>
            <a:pPr marL="300038" indent="-300038" defTabSz="914400" eaLnBrk="1">
              <a:lnSpc>
                <a:spcPct val="90000"/>
              </a:lnSpc>
              <a:spcBef>
                <a:spcPts val="700"/>
              </a:spcBef>
              <a:buFontTx/>
              <a:buBlip>
                <a:blip r:embed="rId2"/>
              </a:buBlip>
              <a:defRPr/>
            </a:pPr>
            <a:r>
              <a:rPr lang="ja-JP" altLang="en-US" sz="2800">
                <a:latin typeface="SimSun" pitchFamily="2" charset="-122"/>
                <a:ea typeface="SimSun" pitchFamily="2" charset="-122"/>
                <a:sym typeface="SimSun" pitchFamily="2" charset="-122"/>
              </a:rPr>
              <a:t>他们是谁？</a:t>
            </a:r>
            <a:r>
              <a:rPr lang="ja-JP" altLang="en-US" sz="2800">
                <a:solidFill>
                  <a:srgbClr val="0000CC"/>
                </a:solidFill>
                <a:latin typeface="SimSun" pitchFamily="2" charset="-122"/>
                <a:ea typeface="SimSun" pitchFamily="2" charset="-122"/>
                <a:sym typeface="SimSun" pitchFamily="2" charset="-122"/>
              </a:rPr>
              <a:t>监督</a:t>
            </a:r>
            <a:r>
              <a:rPr lang="en-US" altLang="ja-JP" sz="2800">
                <a:solidFill>
                  <a:srgbClr val="0000CC"/>
                </a:solidFill>
                <a:latin typeface="SimSun" pitchFamily="2" charset="-122"/>
                <a:ea typeface="SimSun" pitchFamily="2" charset="-122"/>
                <a:sym typeface="SimSun" pitchFamily="2" charset="-122"/>
              </a:rPr>
              <a:t> </a:t>
            </a:r>
            <a:r>
              <a:rPr lang="en-US" altLang="ja-JP" sz="2800">
                <a:latin typeface="Arial" pitchFamily="34" charset="0"/>
                <a:ea typeface="MS PGothic" pitchFamily="34" charset="-128"/>
                <a:cs typeface="Arial" pitchFamily="34" charset="0"/>
                <a:sym typeface="Arial" pitchFamily="34" charset="0"/>
              </a:rPr>
              <a:t> (</a:t>
            </a:r>
            <a:r>
              <a:rPr lang="ja-JP" altLang="en-US" sz="2800">
                <a:latin typeface="SimSun" pitchFamily="2" charset="-122"/>
                <a:ea typeface="SimSun" pitchFamily="2" charset="-122"/>
                <a:sym typeface="SimSun" pitchFamily="2" charset="-122"/>
              </a:rPr>
              <a:t>长老，主教，牧师</a:t>
            </a:r>
            <a:r>
              <a:rPr lang="en-US" altLang="ja-JP" sz="2800">
                <a:latin typeface="Arial" pitchFamily="34" charset="0"/>
                <a:ea typeface="MS PGothic" pitchFamily="34" charset="-128"/>
                <a:cs typeface="Arial" pitchFamily="34" charset="0"/>
                <a:sym typeface="Arial" pitchFamily="34" charset="0"/>
              </a:rPr>
              <a:t>) </a:t>
            </a:r>
            <a:r>
              <a:rPr lang="ja-JP" altLang="en-US" sz="2800">
                <a:latin typeface="SimSun" pitchFamily="2" charset="-122"/>
                <a:ea typeface="SimSun" pitchFamily="2" charset="-122"/>
                <a:sym typeface="SimSun" pitchFamily="2" charset="-122"/>
              </a:rPr>
              <a:t>和</a:t>
            </a:r>
            <a:r>
              <a:rPr lang="ja-JP" altLang="en-US" sz="3200">
                <a:solidFill>
                  <a:srgbClr val="0000CC"/>
                </a:solidFill>
                <a:latin typeface="SimSun" pitchFamily="2" charset="-122"/>
                <a:ea typeface="SimSun" pitchFamily="2" charset="-122"/>
                <a:sym typeface="SimSun" pitchFamily="2" charset="-122"/>
              </a:rPr>
              <a:t>执事</a:t>
            </a:r>
            <a:endParaRPr lang="en-US" altLang="ja-JP" sz="3200">
              <a:solidFill>
                <a:srgbClr val="0000CC"/>
              </a:solidFill>
              <a:latin typeface="Arial Bold" pitchFamily="2" charset="0"/>
              <a:ea typeface="MS PGothic" pitchFamily="34" charset="-128"/>
              <a:sym typeface="Arial Bold" pitchFamily="2" charset="0"/>
            </a:endParaRPr>
          </a:p>
          <a:p>
            <a:pPr marL="300038" indent="-300038" defTabSz="914400" eaLnBrk="1">
              <a:lnSpc>
                <a:spcPct val="90000"/>
              </a:lnSpc>
              <a:spcBef>
                <a:spcPts val="600"/>
              </a:spcBef>
              <a:buFontTx/>
              <a:buBlip>
                <a:blip r:embed="rId2"/>
              </a:buBlip>
              <a:defRPr/>
            </a:pPr>
            <a:r>
              <a:rPr lang="ja-JP" altLang="en-US" sz="2800">
                <a:latin typeface="SimSun" pitchFamily="2" charset="-122"/>
                <a:ea typeface="SimSun" pitchFamily="2" charset="-122"/>
                <a:sym typeface="SimSun" pitchFamily="2" charset="-122"/>
              </a:rPr>
              <a:t>品质是指领袖</a:t>
            </a:r>
            <a:r>
              <a:rPr lang="ja-JP" altLang="en-US" sz="2800">
                <a:solidFill>
                  <a:srgbClr val="0000CC"/>
                </a:solidFill>
                <a:latin typeface="SimSun" pitchFamily="2" charset="-122"/>
                <a:ea typeface="SimSun" pitchFamily="2" charset="-122"/>
                <a:sym typeface="SimSun" pitchFamily="2" charset="-122"/>
              </a:rPr>
              <a:t>现在</a:t>
            </a:r>
            <a:r>
              <a:rPr lang="ja-JP" altLang="en-US" sz="2800">
                <a:latin typeface="SimSun" pitchFamily="2" charset="-122"/>
                <a:ea typeface="SimSun" pitchFamily="2" charset="-122"/>
                <a:sym typeface="SimSun" pitchFamily="2" charset="-122"/>
              </a:rPr>
              <a:t>的生活</a:t>
            </a:r>
            <a:endParaRPr lang="en-US" altLang="ja-JP" sz="2800">
              <a:latin typeface="Arial" pitchFamily="34" charset="0"/>
              <a:ea typeface="MS PGothic" pitchFamily="34" charset="-128"/>
              <a:cs typeface="Arial" pitchFamily="34" charset="0"/>
              <a:sym typeface="Arial" pitchFamily="34" charset="0"/>
            </a:endParaRPr>
          </a:p>
          <a:p>
            <a:pPr marL="300038" indent="-300038" defTabSz="914400" eaLnBrk="1">
              <a:lnSpc>
                <a:spcPct val="90000"/>
              </a:lnSpc>
              <a:spcBef>
                <a:spcPts val="600"/>
              </a:spcBef>
              <a:buFontTx/>
              <a:buBlip>
                <a:blip r:embed="rId2"/>
              </a:buBlip>
              <a:defRPr/>
            </a:pPr>
            <a:r>
              <a:rPr lang="ja-JP" altLang="en-US" sz="2800">
                <a:latin typeface="SimSun" pitchFamily="2" charset="-122"/>
                <a:ea typeface="SimSun" pitchFamily="2" charset="-122"/>
                <a:sym typeface="SimSun" pitchFamily="2" charset="-122"/>
              </a:rPr>
              <a:t>如果领袖失败，他必须离职。</a:t>
            </a:r>
            <a:endParaRPr lang="en-US" altLang="ja-JP" sz="2800">
              <a:latin typeface="Arial" pitchFamily="34" charset="0"/>
              <a:ea typeface="MS PGothic" pitchFamily="34" charset="-128"/>
              <a:cs typeface="Arial" pitchFamily="34" charset="0"/>
              <a:sym typeface="Arial" pitchFamily="34" charset="0"/>
            </a:endParaRPr>
          </a:p>
          <a:p>
            <a:pPr marL="300038" indent="-300038" defTabSz="914400" eaLnBrk="1">
              <a:lnSpc>
                <a:spcPct val="90000"/>
              </a:lnSpc>
              <a:spcBef>
                <a:spcPts val="600"/>
              </a:spcBef>
              <a:buFontTx/>
              <a:buBlip>
                <a:blip r:embed="rId2"/>
              </a:buBlip>
              <a:defRPr/>
            </a:pPr>
            <a:r>
              <a:rPr lang="ja-JP" altLang="en-US" sz="2800">
                <a:latin typeface="SimSun" pitchFamily="2" charset="-122"/>
                <a:ea typeface="SimSun" pitchFamily="2" charset="-122"/>
                <a:sym typeface="SimSun" pitchFamily="2" charset="-122"/>
              </a:rPr>
              <a:t>所有的品质是</a:t>
            </a:r>
            <a:r>
              <a:rPr lang="ja-JP" altLang="en-US" sz="2800">
                <a:solidFill>
                  <a:srgbClr val="0000CC"/>
                </a:solidFill>
                <a:latin typeface="SimSun" pitchFamily="2" charset="-122"/>
                <a:ea typeface="SimSun" pitchFamily="2" charset="-122"/>
                <a:sym typeface="SimSun" pitchFamily="2" charset="-122"/>
              </a:rPr>
              <a:t>必需</a:t>
            </a:r>
            <a:r>
              <a:rPr lang="ja-JP" altLang="en-US" sz="2800">
                <a:latin typeface="SimSun" pitchFamily="2" charset="-122"/>
                <a:ea typeface="SimSun" pitchFamily="2" charset="-122"/>
                <a:sym typeface="SimSun" pitchFamily="2" charset="-122"/>
              </a:rPr>
              <a:t>和</a:t>
            </a:r>
            <a:r>
              <a:rPr lang="ja-JP" altLang="en-US" sz="2800">
                <a:solidFill>
                  <a:srgbClr val="0000CC"/>
                </a:solidFill>
                <a:latin typeface="SimSun" pitchFamily="2" charset="-122"/>
                <a:ea typeface="SimSun" pitchFamily="2" charset="-122"/>
                <a:sym typeface="SimSun" pitchFamily="2" charset="-122"/>
              </a:rPr>
              <a:t>相等重要</a:t>
            </a:r>
            <a:r>
              <a:rPr lang="ja-JP" altLang="en-US" sz="2800">
                <a:latin typeface="SimSun" pitchFamily="2" charset="-122"/>
                <a:ea typeface="SimSun" pitchFamily="2" charset="-122"/>
                <a:sym typeface="SimSun" pitchFamily="2" charset="-122"/>
              </a:rPr>
              <a:t>得</a:t>
            </a:r>
            <a:endParaRPr lang="en-US" altLang="ja-JP" sz="2800">
              <a:latin typeface="Arial" pitchFamily="34" charset="0"/>
              <a:ea typeface="MS PGothic" pitchFamily="34" charset="-128"/>
              <a:cs typeface="Arial" pitchFamily="34" charset="0"/>
              <a:sym typeface="Arial" pitchFamily="34" charset="0"/>
            </a:endParaRPr>
          </a:p>
          <a:p>
            <a:pPr marL="300038" indent="-300038" defTabSz="914400" eaLnBrk="1">
              <a:lnSpc>
                <a:spcPct val="90000"/>
              </a:lnSpc>
              <a:spcBef>
                <a:spcPts val="600"/>
              </a:spcBef>
              <a:buFontTx/>
              <a:buBlip>
                <a:blip r:embed="rId2"/>
              </a:buBlip>
              <a:defRPr/>
            </a:pPr>
            <a:r>
              <a:rPr lang="ja-JP" altLang="en-US" sz="2800">
                <a:solidFill>
                  <a:srgbClr val="3E2DF9"/>
                </a:solidFill>
                <a:latin typeface="SimSun" pitchFamily="2" charset="-122"/>
                <a:ea typeface="SimSun" pitchFamily="2" charset="-122"/>
                <a:sym typeface="SimSun" pitchFamily="2" charset="-122"/>
              </a:rPr>
              <a:t>品格是比才干重要</a:t>
            </a:r>
            <a:r>
              <a:rPr lang="en-US" altLang="ja-JP" sz="2800">
                <a:solidFill>
                  <a:srgbClr val="3E2DF9"/>
                </a:solidFill>
                <a:latin typeface="SimSun" pitchFamily="2" charset="-122"/>
                <a:ea typeface="SimSun" pitchFamily="2" charset="-122"/>
                <a:sym typeface="SimSun" pitchFamily="2" charset="-122"/>
              </a:rPr>
              <a:t> </a:t>
            </a:r>
            <a:r>
              <a:rPr lang="ja-JP" altLang="en-US" sz="2800">
                <a:latin typeface="SimSun" pitchFamily="2" charset="-122"/>
                <a:ea typeface="SimSun" pitchFamily="2" charset="-122"/>
                <a:sym typeface="SimSun" pitchFamily="2" charset="-122"/>
              </a:rPr>
              <a:t>（只有两种特性有关才干）</a:t>
            </a:r>
            <a:endParaRPr lang="en-US" altLang="ja-JP" sz="2800">
              <a:latin typeface="Arial" pitchFamily="34" charset="0"/>
              <a:ea typeface="MS PGothic" pitchFamily="34" charset="-128"/>
              <a:cs typeface="Arial" pitchFamily="34" charset="0"/>
              <a:sym typeface="Arial" pitchFamily="34" charset="0"/>
            </a:endParaRPr>
          </a:p>
          <a:p>
            <a:pPr marL="300038" indent="-300038" defTabSz="914400" eaLnBrk="1">
              <a:lnSpc>
                <a:spcPct val="90000"/>
              </a:lnSpc>
              <a:spcBef>
                <a:spcPts val="600"/>
              </a:spcBef>
              <a:buFontTx/>
              <a:buBlip>
                <a:blip r:embed="rId2"/>
              </a:buBlip>
              <a:defRPr/>
            </a:pPr>
            <a:r>
              <a:rPr lang="ja-JP" altLang="en-US" sz="2800">
                <a:solidFill>
                  <a:srgbClr val="3E2DF9"/>
                </a:solidFill>
                <a:latin typeface="SimSun" pitchFamily="2" charset="-122"/>
                <a:ea typeface="SimSun" pitchFamily="2" charset="-122"/>
                <a:sym typeface="SimSun" pitchFamily="2" charset="-122"/>
              </a:rPr>
              <a:t>管理自己的家</a:t>
            </a:r>
            <a:r>
              <a:rPr lang="ja-JP" altLang="en-US" sz="2800">
                <a:latin typeface="SimSun" pitchFamily="2" charset="-122"/>
                <a:ea typeface="SimSun" pitchFamily="2" charset="-122"/>
                <a:sym typeface="SimSun" pitchFamily="2" charset="-122"/>
              </a:rPr>
              <a:t>重于工作</a:t>
            </a:r>
            <a:endParaRPr lang="en-US" altLang="ja-JP" sz="2800">
              <a:latin typeface="Arial" pitchFamily="34" charset="0"/>
              <a:ea typeface="MS PGothic" pitchFamily="34" charset="-128"/>
              <a:cs typeface="Arial" pitchFamily="34" charset="0"/>
              <a:sym typeface="Arial" pitchFamily="34" charset="0"/>
            </a:endParaRPr>
          </a:p>
          <a:p>
            <a:pPr marL="300038" indent="-300038" defTabSz="914400" eaLnBrk="1">
              <a:lnSpc>
                <a:spcPct val="90000"/>
              </a:lnSpc>
              <a:spcBef>
                <a:spcPts val="600"/>
              </a:spcBef>
              <a:buFontTx/>
              <a:buBlip>
                <a:blip r:embed="rId2"/>
              </a:buBlip>
              <a:defRPr/>
            </a:pPr>
            <a:r>
              <a:rPr lang="ja-JP" altLang="en-US" sz="2800">
                <a:latin typeface="SimSun" pitchFamily="2" charset="-122"/>
                <a:ea typeface="SimSun" pitchFamily="2" charset="-122"/>
                <a:sym typeface="SimSun" pitchFamily="2" charset="-122"/>
              </a:rPr>
              <a:t>应该要合格才可以</a:t>
            </a:r>
            <a:r>
              <a:rPr lang="en-US" altLang="ja-JP" sz="2800">
                <a:latin typeface="Arial" pitchFamily="34" charset="0"/>
                <a:ea typeface="MS PGothic" pitchFamily="34" charset="-128"/>
                <a:cs typeface="Arial" pitchFamily="34" charset="0"/>
                <a:sym typeface="Arial" pitchFamily="34" charset="0"/>
              </a:rPr>
              <a:t> </a:t>
            </a:r>
          </a:p>
          <a:p>
            <a:pPr marL="457200" lvl="1" indent="0" defTabSz="914400" eaLnBrk="1">
              <a:lnSpc>
                <a:spcPct val="90000"/>
              </a:lnSpc>
              <a:spcBef>
                <a:spcPts val="600"/>
              </a:spcBef>
              <a:defRPr/>
            </a:pPr>
            <a:r>
              <a:rPr lang="en-US" altLang="en-US" sz="2800">
                <a:latin typeface="Arial" pitchFamily="34" charset="0"/>
                <a:cs typeface="Arial" pitchFamily="34" charset="0"/>
                <a:sym typeface="Arial" pitchFamily="34" charset="0"/>
              </a:rPr>
              <a:t>1. </a:t>
            </a:r>
            <a:r>
              <a:rPr lang="ja-JP" altLang="en-US" sz="2800">
                <a:latin typeface="SimSun" pitchFamily="2" charset="-122"/>
                <a:ea typeface="SimSun" pitchFamily="2" charset="-122"/>
                <a:sym typeface="SimSun" pitchFamily="2" charset="-122"/>
              </a:rPr>
              <a:t>给于</a:t>
            </a:r>
            <a:r>
              <a:rPr lang="ja-JP" altLang="en-US" sz="2800">
                <a:solidFill>
                  <a:srgbClr val="0000CC"/>
                </a:solidFill>
                <a:latin typeface="SimSun" pitchFamily="2" charset="-122"/>
                <a:ea typeface="SimSun" pitchFamily="2" charset="-122"/>
                <a:sym typeface="SimSun" pitchFamily="2" charset="-122"/>
              </a:rPr>
              <a:t>敬虔方向</a:t>
            </a:r>
            <a:endParaRPr lang="en-US" altLang="ja-JP" sz="2800">
              <a:solidFill>
                <a:srgbClr val="0000CC"/>
              </a:solidFill>
              <a:latin typeface="Arial Bold" pitchFamily="2" charset="0"/>
              <a:ea typeface="MS PGothic" pitchFamily="34" charset="-128"/>
              <a:sym typeface="Arial Bold" pitchFamily="2" charset="0"/>
            </a:endParaRPr>
          </a:p>
          <a:p>
            <a:pPr marL="457200" lvl="1" indent="0" defTabSz="914400" eaLnBrk="1">
              <a:lnSpc>
                <a:spcPct val="90000"/>
              </a:lnSpc>
              <a:spcBef>
                <a:spcPts val="600"/>
              </a:spcBef>
              <a:defRPr/>
            </a:pPr>
            <a:r>
              <a:rPr lang="en-US" altLang="en-US" sz="2800">
                <a:latin typeface="Arial" pitchFamily="34" charset="0"/>
                <a:ea typeface="MS PGothic" pitchFamily="34" charset="-128"/>
                <a:cs typeface="Arial" pitchFamily="34" charset="0"/>
                <a:sym typeface="Arial" pitchFamily="34" charset="0"/>
              </a:rPr>
              <a:t>2. </a:t>
            </a:r>
            <a:r>
              <a:rPr lang="ja-JP" altLang="en-US" sz="2800">
                <a:latin typeface="SimSun" pitchFamily="2" charset="-122"/>
                <a:ea typeface="SimSun" pitchFamily="2" charset="-122"/>
                <a:cs typeface="Arial" pitchFamily="34" charset="0"/>
                <a:sym typeface="SimSun" pitchFamily="2" charset="-122"/>
              </a:rPr>
              <a:t>教会可以</a:t>
            </a:r>
            <a:r>
              <a:rPr lang="ja-JP" altLang="en-US" sz="2800">
                <a:solidFill>
                  <a:srgbClr val="0000CC"/>
                </a:solidFill>
                <a:latin typeface="SimSun" pitchFamily="2" charset="-122"/>
                <a:ea typeface="SimSun" pitchFamily="2" charset="-122"/>
                <a:cs typeface="Arial" pitchFamily="34" charset="0"/>
                <a:sym typeface="SimSun" pitchFamily="2" charset="-122"/>
              </a:rPr>
              <a:t>避免</a:t>
            </a:r>
            <a:r>
              <a:rPr lang="ja-JP" altLang="en-US" sz="2800">
                <a:latin typeface="SimSun" pitchFamily="2" charset="-122"/>
                <a:ea typeface="SimSun" pitchFamily="2" charset="-122"/>
                <a:cs typeface="Arial" pitchFamily="34" charset="0"/>
                <a:sym typeface="SimSun" pitchFamily="2" charset="-122"/>
              </a:rPr>
              <a:t>不好或不熟练的领袖带来的不必要</a:t>
            </a:r>
            <a:r>
              <a:rPr lang="ja-JP" altLang="en-US" sz="2800">
                <a:solidFill>
                  <a:srgbClr val="0000CC"/>
                </a:solidFill>
                <a:latin typeface="SimSun" pitchFamily="2" charset="-122"/>
                <a:ea typeface="SimSun" pitchFamily="2" charset="-122"/>
                <a:cs typeface="Arial" pitchFamily="34" charset="0"/>
                <a:sym typeface="SimSun" pitchFamily="2" charset="-122"/>
              </a:rPr>
              <a:t>问题</a:t>
            </a:r>
            <a:endParaRPr lang="en-US" altLang="en-US">
              <a:ea typeface="SimSun" pitchFamily="2" charset="-122"/>
              <a:cs typeface="Arial" pitchFamily="34" charset="0"/>
            </a:endParaRPr>
          </a:p>
        </p:txBody>
      </p:sp>
      <p:sp>
        <p:nvSpPr>
          <p:cNvPr id="68611" name="AutoShape 3">
            <a:extLst>
              <a:ext uri="{FF2B5EF4-FFF2-40B4-BE49-F238E27FC236}">
                <a16:creationId xmlns:a16="http://schemas.microsoft.com/office/drawing/2014/main" id="{7FCAEA5F-A431-8D42-99F9-2949234DD0DC}"/>
              </a:ext>
            </a:extLst>
          </p:cNvPr>
          <p:cNvSpPr>
            <a:spLocks/>
          </p:cNvSpPr>
          <p:nvPr/>
        </p:nvSpPr>
        <p:spPr bwMode="auto">
          <a:xfrm>
            <a:off x="8416925" y="73025"/>
            <a:ext cx="611188" cy="414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defRPr/>
            </a:pPr>
            <a:r>
              <a:rPr lang="en-US" altLang="en-US" sz="2000">
                <a:effectLst>
                  <a:outerShdw blurRad="38100" dist="38100" dir="2700000" algn="tl">
                    <a:srgbClr val="C0C0C0"/>
                  </a:outerShdw>
                </a:effectLst>
                <a:latin typeface="Geneva" pitchFamily="2" charset="0"/>
                <a:sym typeface="Geneva" pitchFamily="2" charset="0"/>
              </a:rPr>
              <a:t>223</a:t>
            </a:r>
            <a:endParaRPr lang="en-US" altLang="en-US"/>
          </a:p>
        </p:txBody>
      </p:sp>
    </p:spTree>
  </p:cSld>
  <p:clrMapOvr>
    <a:masterClrMapping/>
  </p:clrMapOvr>
  <p:transition spd="med"/>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1">
            <a:extLst>
              <a:ext uri="{FF2B5EF4-FFF2-40B4-BE49-F238E27FC236}">
                <a16:creationId xmlns:a16="http://schemas.microsoft.com/office/drawing/2014/main" id="{FAEDFD85-376B-2D4A-8820-B6C5E7BD4D50}"/>
              </a:ext>
            </a:extLst>
          </p:cNvPr>
          <p:cNvSpPr>
            <a:spLocks noGrp="1" noChangeArrowheads="1"/>
          </p:cNvSpPr>
          <p:nvPr>
            <p:ph type="title"/>
          </p:nvPr>
        </p:nvSpPr>
        <p:spPr>
          <a:xfrm>
            <a:off x="1524000" y="455613"/>
            <a:ext cx="7772400" cy="1144587"/>
          </a:xfrm>
        </p:spPr>
        <p:txBody>
          <a:bodyPr lIns="0" tIns="0" rIns="0" bIns="0"/>
          <a:lstStyle/>
          <a:p>
            <a:pPr algn="ctr" defTabSz="914400" eaLnBrk="1">
              <a:defRPr/>
            </a:pPr>
            <a:r>
              <a:rPr lang="ja-JP" altLang="en-US" sz="2800">
                <a:solidFill>
                  <a:srgbClr val="006600"/>
                </a:solidFill>
                <a:latin typeface="SimSun" pitchFamily="2" charset="-122"/>
                <a:ea typeface="SimSun" pitchFamily="2" charset="-122"/>
                <a:sym typeface="SimSun" pitchFamily="2" charset="-122"/>
              </a:rPr>
              <a:t>监督</a:t>
            </a:r>
            <a:r>
              <a:rPr lang="en-US" altLang="ja-JP" sz="2800" b="1">
                <a:solidFill>
                  <a:srgbClr val="006600"/>
                </a:solidFill>
                <a:latin typeface="Engravers MT Bold" charset="0"/>
                <a:ea typeface="MS PGothic" pitchFamily="34" charset="-128"/>
                <a:sym typeface="Engravers MT Bold" charset="0"/>
              </a:rPr>
              <a:t>(O) </a:t>
            </a:r>
            <a:r>
              <a:rPr lang="ja-JP" altLang="en-US" sz="2800">
                <a:solidFill>
                  <a:srgbClr val="006600"/>
                </a:solidFill>
                <a:latin typeface="SimSun" pitchFamily="2" charset="-122"/>
                <a:ea typeface="SimSun" pitchFamily="2" charset="-122"/>
                <a:sym typeface="SimSun" pitchFamily="2" charset="-122"/>
              </a:rPr>
              <a:t>与执事</a:t>
            </a:r>
            <a:r>
              <a:rPr lang="en-US" altLang="ja-JP" sz="2800" b="1">
                <a:solidFill>
                  <a:srgbClr val="006600"/>
                </a:solidFill>
                <a:latin typeface="Engravers MT Bold" charset="0"/>
                <a:ea typeface="MS PGothic" pitchFamily="34" charset="-128"/>
                <a:sym typeface="Engravers MT Bold" charset="0"/>
              </a:rPr>
              <a:t>(d) </a:t>
            </a:r>
            <a:r>
              <a:rPr lang="ja-JP" altLang="en-US" sz="2800">
                <a:solidFill>
                  <a:srgbClr val="006600"/>
                </a:solidFill>
                <a:latin typeface="SimSun" pitchFamily="2" charset="-122"/>
                <a:ea typeface="SimSun" pitchFamily="2" charset="-122"/>
                <a:sym typeface="SimSun" pitchFamily="2" charset="-122"/>
              </a:rPr>
              <a:t>的品质</a:t>
            </a:r>
            <a:endParaRPr lang="en-US" altLang="en-US">
              <a:ea typeface="MS PGothic" pitchFamily="34" charset="-128"/>
            </a:endParaRPr>
          </a:p>
        </p:txBody>
      </p:sp>
      <p:sp>
        <p:nvSpPr>
          <p:cNvPr id="64514" name="Rectangle 2">
            <a:extLst>
              <a:ext uri="{FF2B5EF4-FFF2-40B4-BE49-F238E27FC236}">
                <a16:creationId xmlns:a16="http://schemas.microsoft.com/office/drawing/2014/main" id="{E10A403F-976A-AC4E-85E4-9C8B52CF0BAE}"/>
              </a:ext>
            </a:extLst>
          </p:cNvPr>
          <p:cNvSpPr>
            <a:spLocks noGrp="1" noChangeArrowheads="1"/>
          </p:cNvSpPr>
          <p:nvPr>
            <p:ph type="body" idx="1"/>
          </p:nvPr>
        </p:nvSpPr>
        <p:spPr>
          <a:xfrm>
            <a:off x="685800" y="1981200"/>
            <a:ext cx="8229600" cy="4114800"/>
          </a:xfrm>
        </p:spPr>
        <p:txBody>
          <a:bodyPr lIns="0" tIns="0" rIns="0" bIns="0"/>
          <a:lstStyle/>
          <a:p>
            <a:pPr marL="1016000" indent="-1016000" defTabSz="914400" eaLnBrk="1">
              <a:spcBef>
                <a:spcPts val="900"/>
              </a:spcBef>
              <a:buClr>
                <a:srgbClr val="FF9900"/>
              </a:buClr>
              <a:buFontTx/>
              <a:buAutoNum type="romanUcPeriod"/>
              <a:defRPr/>
            </a:pPr>
            <a:r>
              <a:rPr lang="ja-JP" altLang="en-US" sz="4000">
                <a:solidFill>
                  <a:srgbClr val="FF9900"/>
                </a:solidFill>
                <a:latin typeface="SimSun" pitchFamily="2" charset="-122"/>
                <a:ea typeface="SimSun" pitchFamily="2" charset="-122"/>
                <a:sym typeface="SimSun" pitchFamily="2" charset="-122"/>
              </a:rPr>
              <a:t>一般的名誉</a:t>
            </a:r>
            <a:r>
              <a:rPr lang="en-US" altLang="ja-JP" sz="4000">
                <a:latin typeface="Arial" pitchFamily="34" charset="0"/>
                <a:ea typeface="MS PGothic" pitchFamily="34" charset="-128"/>
                <a:cs typeface="Arial" pitchFamily="34" charset="0"/>
                <a:sym typeface="Arial" pitchFamily="34" charset="0"/>
              </a:rPr>
              <a:t> </a:t>
            </a:r>
          </a:p>
          <a:p>
            <a:pPr marL="914400" lvl="2" indent="0" defTabSz="914400" eaLnBrk="1">
              <a:spcBef>
                <a:spcPts val="700"/>
              </a:spcBef>
              <a:defRPr/>
            </a:pPr>
            <a:r>
              <a:rPr lang="en-US" altLang="en-US" sz="3200">
                <a:latin typeface="Arial" pitchFamily="34" charset="0"/>
                <a:ea typeface="MS PGothic" pitchFamily="34" charset="-128"/>
                <a:cs typeface="Arial" pitchFamily="34" charset="0"/>
                <a:sym typeface="Arial" pitchFamily="34" charset="0"/>
              </a:rPr>
              <a:t>(</a:t>
            </a:r>
            <a:r>
              <a:rPr lang="ja-JP" altLang="en-US" sz="3200">
                <a:latin typeface="SimSun" pitchFamily="2" charset="-122"/>
                <a:ea typeface="SimSun" pitchFamily="2" charset="-122"/>
                <a:sym typeface="SimSun" pitchFamily="2" charset="-122"/>
              </a:rPr>
              <a:t>察觉品格</a:t>
            </a:r>
            <a:r>
              <a:rPr lang="en-US" altLang="ja-JP" sz="3200">
                <a:latin typeface="Arial" pitchFamily="34" charset="0"/>
                <a:ea typeface="MS PGothic" pitchFamily="34" charset="-128"/>
                <a:cs typeface="Arial" pitchFamily="34" charset="0"/>
                <a:sym typeface="Arial" pitchFamily="34" charset="0"/>
              </a:rPr>
              <a:t>)</a:t>
            </a:r>
          </a:p>
          <a:p>
            <a:pPr marL="1320800" lvl="1" indent="-863600" defTabSz="914400" eaLnBrk="1">
              <a:spcBef>
                <a:spcPts val="800"/>
              </a:spcBef>
              <a:buFontTx/>
              <a:buAutoNum type="alphaLcParenR"/>
              <a:defRPr/>
            </a:pPr>
            <a:r>
              <a:rPr lang="ja-JP" altLang="en-US" sz="3400">
                <a:latin typeface="SimSun" pitchFamily="2" charset="-122"/>
                <a:ea typeface="SimSun" pitchFamily="2" charset="-122"/>
                <a:sym typeface="SimSun" pitchFamily="2" charset="-122"/>
              </a:rPr>
              <a:t>无可指摘</a:t>
            </a:r>
            <a:r>
              <a:rPr lang="en-US" altLang="ja-JP" sz="3400">
                <a:latin typeface="Arial" pitchFamily="34" charset="0"/>
                <a:ea typeface="MS PGothic" pitchFamily="34" charset="-128"/>
                <a:cs typeface="Arial" pitchFamily="34" charset="0"/>
                <a:sym typeface="Arial" pitchFamily="34" charset="0"/>
              </a:rPr>
              <a:t>		(O)</a:t>
            </a:r>
          </a:p>
          <a:p>
            <a:pPr marL="1320800" lvl="1" indent="-863600" defTabSz="914400" eaLnBrk="1">
              <a:spcBef>
                <a:spcPts val="800"/>
              </a:spcBef>
              <a:buFontTx/>
              <a:buAutoNum type="alphaLcParenR"/>
              <a:defRPr/>
            </a:pPr>
            <a:r>
              <a:rPr lang="ja-JP" altLang="en-US" sz="3400">
                <a:latin typeface="SimSun" pitchFamily="2" charset="-122"/>
                <a:ea typeface="SimSun" pitchFamily="2" charset="-122"/>
                <a:sym typeface="SimSun" pitchFamily="2" charset="-122"/>
              </a:rPr>
              <a:t>教外有好名誉</a:t>
            </a:r>
            <a:r>
              <a:rPr lang="en-US" altLang="ja-JP" sz="3400">
                <a:latin typeface="Arial" pitchFamily="34" charset="0"/>
                <a:ea typeface="MS PGothic" pitchFamily="34" charset="-128"/>
                <a:cs typeface="Arial" pitchFamily="34" charset="0"/>
                <a:sym typeface="Arial" pitchFamily="34" charset="0"/>
              </a:rPr>
              <a:t>  	(O)</a:t>
            </a:r>
          </a:p>
          <a:p>
            <a:pPr marL="1320800" lvl="1" indent="-863600" defTabSz="914400" eaLnBrk="1">
              <a:spcBef>
                <a:spcPts val="800"/>
              </a:spcBef>
              <a:buFontTx/>
              <a:buAutoNum type="alphaLcParenR"/>
              <a:defRPr/>
            </a:pPr>
            <a:r>
              <a:rPr lang="ja-JP" altLang="en-US" sz="3400">
                <a:latin typeface="SimSun" pitchFamily="2" charset="-122"/>
                <a:ea typeface="SimSun" pitchFamily="2" charset="-122"/>
                <a:sym typeface="SimSun" pitchFamily="2" charset="-122"/>
              </a:rPr>
              <a:t>庄重</a:t>
            </a:r>
            <a:r>
              <a:rPr lang="en-US" altLang="ja-JP" sz="3400">
                <a:latin typeface="SimSun" pitchFamily="2" charset="-122"/>
                <a:ea typeface="SimSun" pitchFamily="2" charset="-122"/>
                <a:sym typeface="SimSun" pitchFamily="2" charset="-122"/>
              </a:rPr>
              <a:t>	</a:t>
            </a:r>
            <a:r>
              <a:rPr lang="en-US" altLang="ja-JP" sz="3400">
                <a:latin typeface="Arial" pitchFamily="34" charset="0"/>
                <a:ea typeface="MS PGothic" pitchFamily="34" charset="-128"/>
                <a:cs typeface="Arial" pitchFamily="34" charset="0"/>
                <a:sym typeface="Arial" pitchFamily="34" charset="0"/>
              </a:rPr>
              <a:t> 		(O &amp; D)</a:t>
            </a:r>
            <a:endParaRPr lang="en-US" altLang="en-US">
              <a:ea typeface="Helvetica" pitchFamily="2" charset="0"/>
            </a:endParaRPr>
          </a:p>
        </p:txBody>
      </p:sp>
      <p:sp>
        <p:nvSpPr>
          <p:cNvPr id="64515" name="AutoShape 3">
            <a:extLst>
              <a:ext uri="{FF2B5EF4-FFF2-40B4-BE49-F238E27FC236}">
                <a16:creationId xmlns:a16="http://schemas.microsoft.com/office/drawing/2014/main" id="{64A1E28A-B554-3241-985E-43FA4648D6D2}"/>
              </a:ext>
            </a:extLst>
          </p:cNvPr>
          <p:cNvSpPr>
            <a:spLocks/>
          </p:cNvSpPr>
          <p:nvPr/>
        </p:nvSpPr>
        <p:spPr bwMode="auto">
          <a:xfrm>
            <a:off x="8416925" y="73025"/>
            <a:ext cx="611188" cy="414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defRPr/>
            </a:pPr>
            <a:r>
              <a:rPr lang="en-US" altLang="en-US" sz="2000">
                <a:effectLst>
                  <a:outerShdw blurRad="38100" dist="38100" dir="2700000" algn="tl">
                    <a:srgbClr val="C0C0C0"/>
                  </a:outerShdw>
                </a:effectLst>
                <a:latin typeface="Geneva" pitchFamily="2" charset="0"/>
                <a:sym typeface="Geneva" pitchFamily="2" charset="0"/>
              </a:rPr>
              <a:t>224</a:t>
            </a:r>
            <a:endParaRPr lang="en-US" altLang="en-US"/>
          </a:p>
        </p:txBody>
      </p:sp>
    </p:spTree>
  </p:cSld>
  <p:clrMapOvr>
    <a:masterClrMapping/>
  </p:clrMapOvr>
  <p:transition spd="med"/>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1">
            <a:extLst>
              <a:ext uri="{FF2B5EF4-FFF2-40B4-BE49-F238E27FC236}">
                <a16:creationId xmlns:a16="http://schemas.microsoft.com/office/drawing/2014/main" id="{32892E0A-EE13-6E4C-9399-2E647F57900F}"/>
              </a:ext>
            </a:extLst>
          </p:cNvPr>
          <p:cNvSpPr>
            <a:spLocks noGrp="1" noChangeArrowheads="1"/>
          </p:cNvSpPr>
          <p:nvPr>
            <p:ph type="body" idx="1"/>
          </p:nvPr>
        </p:nvSpPr>
        <p:spPr>
          <a:xfrm>
            <a:off x="685800" y="1981200"/>
            <a:ext cx="7772400" cy="4114800"/>
          </a:xfrm>
        </p:spPr>
        <p:txBody>
          <a:bodyPr lIns="0" tIns="0" rIns="0" bIns="0"/>
          <a:lstStyle/>
          <a:p>
            <a:pPr marL="0" indent="0" defTabSz="914400" eaLnBrk="1">
              <a:spcBef>
                <a:spcPts val="800"/>
              </a:spcBef>
              <a:defRPr/>
            </a:pPr>
            <a:r>
              <a:rPr lang="en-US" altLang="en-US" sz="3600">
                <a:solidFill>
                  <a:srgbClr val="FF9900"/>
                </a:solidFill>
                <a:latin typeface="Arial Bold" pitchFamily="2" charset="0"/>
                <a:ea typeface="MS PGothic" pitchFamily="34" charset="-128"/>
                <a:sym typeface="Arial Bold" pitchFamily="2" charset="0"/>
              </a:rPr>
              <a:t>II. </a:t>
            </a:r>
            <a:r>
              <a:rPr lang="ja-JP" altLang="en-US" sz="3600">
                <a:solidFill>
                  <a:srgbClr val="FF9900"/>
                </a:solidFill>
                <a:latin typeface="SimSun" pitchFamily="2" charset="-122"/>
                <a:ea typeface="SimSun" pitchFamily="2" charset="-122"/>
                <a:sym typeface="SimSun" pitchFamily="2" charset="-122"/>
              </a:rPr>
              <a:t>家庭生活</a:t>
            </a:r>
            <a:r>
              <a:rPr lang="en-US" altLang="ja-JP" sz="3600">
                <a:latin typeface="Arial" pitchFamily="34" charset="0"/>
                <a:ea typeface="MS PGothic" pitchFamily="34" charset="-128"/>
                <a:cs typeface="Arial" pitchFamily="34" charset="0"/>
                <a:sym typeface="Arial" pitchFamily="34" charset="0"/>
              </a:rPr>
              <a:t> </a:t>
            </a:r>
            <a:r>
              <a:rPr lang="en-US" altLang="ja-JP" sz="3400">
                <a:latin typeface="Arial" pitchFamily="34" charset="0"/>
                <a:ea typeface="MS PGothic" pitchFamily="34" charset="-128"/>
                <a:cs typeface="Arial" pitchFamily="34" charset="0"/>
                <a:sym typeface="Arial" pitchFamily="34" charset="0"/>
              </a:rPr>
              <a:t>(</a:t>
            </a:r>
            <a:r>
              <a:rPr lang="ja-JP" altLang="en-US" sz="3400">
                <a:latin typeface="SimSun" pitchFamily="2" charset="-122"/>
                <a:ea typeface="SimSun" pitchFamily="2" charset="-122"/>
                <a:sym typeface="SimSun" pitchFamily="2" charset="-122"/>
              </a:rPr>
              <a:t>如有接婚</a:t>
            </a:r>
            <a:r>
              <a:rPr lang="en-US" altLang="ja-JP" sz="3400">
                <a:latin typeface="Arial" pitchFamily="34" charset="0"/>
                <a:ea typeface="MS PGothic" pitchFamily="34" charset="-128"/>
                <a:cs typeface="Arial" pitchFamily="34" charset="0"/>
                <a:sym typeface="Arial" pitchFamily="34" charset="0"/>
              </a:rPr>
              <a:t>) </a:t>
            </a:r>
            <a:endParaRPr lang="en-US" altLang="ja-JP" sz="3600">
              <a:latin typeface="Arial" pitchFamily="34" charset="0"/>
              <a:ea typeface="MS PGothic" pitchFamily="34" charset="-128"/>
              <a:cs typeface="Arial" pitchFamily="34" charset="0"/>
              <a:sym typeface="Arial" pitchFamily="34" charset="0"/>
            </a:endParaRPr>
          </a:p>
          <a:p>
            <a:pPr marL="1028700" lvl="1" indent="-571500" defTabSz="914400" eaLnBrk="1">
              <a:spcBef>
                <a:spcPts val="700"/>
              </a:spcBef>
              <a:buFontTx/>
              <a:buAutoNum type="alphaLcParenR"/>
              <a:defRPr/>
            </a:pPr>
            <a:r>
              <a:rPr lang="ja-JP" altLang="en-US" sz="3000">
                <a:latin typeface="SimSun" pitchFamily="2" charset="-122"/>
                <a:ea typeface="SimSun" pitchFamily="2" charset="-122"/>
                <a:sym typeface="SimSun" pitchFamily="2" charset="-122"/>
              </a:rPr>
              <a:t>一个妻子的丈夫</a:t>
            </a:r>
            <a:r>
              <a:rPr lang="en-US" altLang="ja-JP" sz="3000">
                <a:latin typeface="SimSun" pitchFamily="2" charset="-122"/>
                <a:ea typeface="SimSun" pitchFamily="2" charset="-122"/>
                <a:sym typeface="SimSun" pitchFamily="2" charset="-122"/>
              </a:rPr>
              <a:t>	</a:t>
            </a:r>
            <a:r>
              <a:rPr lang="en-US" altLang="ja-JP" sz="3000">
                <a:latin typeface="Arial" pitchFamily="34" charset="0"/>
                <a:ea typeface="MS PGothic" pitchFamily="34" charset="-128"/>
                <a:cs typeface="Arial" pitchFamily="34" charset="0"/>
                <a:sym typeface="Arial" pitchFamily="34" charset="0"/>
              </a:rPr>
              <a:t>(O &amp; D)</a:t>
            </a:r>
          </a:p>
          <a:p>
            <a:pPr marL="1028700" lvl="1" indent="-571500" defTabSz="914400" eaLnBrk="1">
              <a:spcBef>
                <a:spcPts val="700"/>
              </a:spcBef>
              <a:buFontTx/>
              <a:buAutoNum type="alphaLcParenR"/>
              <a:defRPr/>
            </a:pPr>
            <a:r>
              <a:rPr lang="ja-JP" altLang="en-US" sz="3000">
                <a:latin typeface="SimSun" pitchFamily="2" charset="-122"/>
                <a:ea typeface="SimSun" pitchFamily="2" charset="-122"/>
                <a:sym typeface="SimSun" pitchFamily="2" charset="-122"/>
              </a:rPr>
              <a:t>妻子是被庄重的，不说谗言，有节制，凡事忠心。</a:t>
            </a:r>
            <a:r>
              <a:rPr lang="en-US" altLang="ja-JP" sz="3000">
                <a:latin typeface="SimSun" pitchFamily="2" charset="-122"/>
                <a:ea typeface="SimSun" pitchFamily="2" charset="-122"/>
                <a:sym typeface="SimSun" pitchFamily="2" charset="-122"/>
              </a:rPr>
              <a:t>		</a:t>
            </a:r>
            <a:r>
              <a:rPr lang="en-US" altLang="ja-JP" sz="3000">
                <a:latin typeface="Arial" pitchFamily="34" charset="0"/>
                <a:ea typeface="MS PGothic" pitchFamily="34" charset="-128"/>
                <a:cs typeface="Arial" pitchFamily="34" charset="0"/>
                <a:sym typeface="Arial" pitchFamily="34" charset="0"/>
              </a:rPr>
              <a:t>(D)</a:t>
            </a:r>
          </a:p>
          <a:p>
            <a:pPr marL="1028700" lvl="1" indent="-571500" defTabSz="914400" eaLnBrk="1">
              <a:spcBef>
                <a:spcPts val="800"/>
              </a:spcBef>
              <a:buFontTx/>
              <a:buAutoNum type="alphaLcParenR"/>
              <a:defRPr/>
            </a:pPr>
            <a:r>
              <a:rPr lang="ja-JP" altLang="en-US" sz="3000">
                <a:latin typeface="SimSun" pitchFamily="2" charset="-122"/>
                <a:ea typeface="SimSun" pitchFamily="2" charset="-122"/>
                <a:sym typeface="SimSun" pitchFamily="2" charset="-122"/>
              </a:rPr>
              <a:t>儿女凡事敬重顺服</a:t>
            </a:r>
            <a:r>
              <a:rPr lang="en-US" altLang="ja-JP" sz="3000">
                <a:latin typeface="SimSun" pitchFamily="2" charset="-122"/>
                <a:ea typeface="SimSun" pitchFamily="2" charset="-122"/>
                <a:sym typeface="SimSun" pitchFamily="2" charset="-122"/>
              </a:rPr>
              <a:t>	</a:t>
            </a:r>
            <a:r>
              <a:rPr lang="en-US" altLang="ja-JP" sz="3400">
                <a:latin typeface="Arial" pitchFamily="34" charset="0"/>
                <a:ea typeface="MS PGothic" pitchFamily="34" charset="-128"/>
                <a:cs typeface="Arial" pitchFamily="34" charset="0"/>
                <a:sym typeface="Arial" pitchFamily="34" charset="0"/>
              </a:rPr>
              <a:t>(O &amp; D)</a:t>
            </a:r>
            <a:endParaRPr lang="en-US" altLang="en-US">
              <a:ea typeface="Helvetica" pitchFamily="2" charset="0"/>
            </a:endParaRPr>
          </a:p>
        </p:txBody>
      </p:sp>
      <p:pic>
        <p:nvPicPr>
          <p:cNvPr id="65538" name="Picture 2" descr="BD05082_.pdf">
            <a:extLst>
              <a:ext uri="{FF2B5EF4-FFF2-40B4-BE49-F238E27FC236}">
                <a16:creationId xmlns:a16="http://schemas.microsoft.com/office/drawing/2014/main" id="{702EEEDA-D21E-244B-A69B-1F0E1392BD00}"/>
              </a:ext>
            </a:extLst>
          </p:cNvPr>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6553200" y="4267200"/>
            <a:ext cx="1665288" cy="2449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65539" name="Rectangle 3">
            <a:extLst>
              <a:ext uri="{FF2B5EF4-FFF2-40B4-BE49-F238E27FC236}">
                <a16:creationId xmlns:a16="http://schemas.microsoft.com/office/drawing/2014/main" id="{29819379-FDDC-E140-AA13-946C709F6637}"/>
              </a:ext>
            </a:extLst>
          </p:cNvPr>
          <p:cNvSpPr>
            <a:spLocks noGrp="1" noChangeArrowheads="1"/>
          </p:cNvSpPr>
          <p:nvPr>
            <p:ph type="title"/>
          </p:nvPr>
        </p:nvSpPr>
        <p:spPr>
          <a:xfrm>
            <a:off x="1447800" y="455613"/>
            <a:ext cx="7772400" cy="1144587"/>
          </a:xfrm>
        </p:spPr>
        <p:txBody>
          <a:bodyPr lIns="0" tIns="0" rIns="0" bIns="0"/>
          <a:lstStyle/>
          <a:p>
            <a:pPr algn="ctr" defTabSz="914400" eaLnBrk="1">
              <a:defRPr/>
            </a:pPr>
            <a:r>
              <a:rPr lang="ja-JP" altLang="en-US" sz="2800">
                <a:solidFill>
                  <a:srgbClr val="006600"/>
                </a:solidFill>
                <a:latin typeface="SimSun" pitchFamily="2" charset="-122"/>
                <a:ea typeface="SimSun" pitchFamily="2" charset="-122"/>
                <a:sym typeface="SimSun" pitchFamily="2" charset="-122"/>
              </a:rPr>
              <a:t>监督</a:t>
            </a:r>
            <a:r>
              <a:rPr lang="en-US" altLang="ja-JP" sz="2800" b="1">
                <a:solidFill>
                  <a:srgbClr val="006600"/>
                </a:solidFill>
                <a:latin typeface="Engravers MT Bold" charset="0"/>
                <a:ea typeface="MS PGothic" pitchFamily="34" charset="-128"/>
                <a:sym typeface="Engravers MT Bold" charset="0"/>
              </a:rPr>
              <a:t>(o)</a:t>
            </a:r>
            <a:r>
              <a:rPr lang="ja-JP" altLang="en-US" sz="2800">
                <a:solidFill>
                  <a:srgbClr val="006600"/>
                </a:solidFill>
                <a:latin typeface="SimSun" pitchFamily="2" charset="-122"/>
                <a:ea typeface="SimSun" pitchFamily="2" charset="-122"/>
                <a:sym typeface="SimSun" pitchFamily="2" charset="-122"/>
              </a:rPr>
              <a:t>与执事</a:t>
            </a:r>
            <a:r>
              <a:rPr lang="en-US" altLang="ja-JP" sz="2800" b="1">
                <a:solidFill>
                  <a:srgbClr val="006600"/>
                </a:solidFill>
                <a:latin typeface="Engravers MT Bold" charset="0"/>
                <a:ea typeface="MS PGothic" pitchFamily="34" charset="-128"/>
                <a:sym typeface="Engravers MT Bold" charset="0"/>
              </a:rPr>
              <a:t>(d)</a:t>
            </a:r>
            <a:r>
              <a:rPr lang="ja-JP" altLang="en-US" sz="2800">
                <a:solidFill>
                  <a:srgbClr val="006600"/>
                </a:solidFill>
                <a:latin typeface="SimSun" pitchFamily="2" charset="-122"/>
                <a:ea typeface="SimSun" pitchFamily="2" charset="-122"/>
                <a:sym typeface="SimSun" pitchFamily="2" charset="-122"/>
              </a:rPr>
              <a:t>的品质</a:t>
            </a:r>
            <a:endParaRPr lang="en-US" altLang="en-US">
              <a:ea typeface="MS PGothic" pitchFamily="34" charset="-128"/>
            </a:endParaRPr>
          </a:p>
        </p:txBody>
      </p:sp>
      <p:sp>
        <p:nvSpPr>
          <p:cNvPr id="65540" name="AutoShape 4">
            <a:extLst>
              <a:ext uri="{FF2B5EF4-FFF2-40B4-BE49-F238E27FC236}">
                <a16:creationId xmlns:a16="http://schemas.microsoft.com/office/drawing/2014/main" id="{B9D8D921-DE48-4742-A742-B14B1B3EAE2D}"/>
              </a:ext>
            </a:extLst>
          </p:cNvPr>
          <p:cNvSpPr>
            <a:spLocks/>
          </p:cNvSpPr>
          <p:nvPr/>
        </p:nvSpPr>
        <p:spPr bwMode="auto">
          <a:xfrm>
            <a:off x="8416925" y="73025"/>
            <a:ext cx="611188" cy="414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defRPr/>
            </a:pPr>
            <a:r>
              <a:rPr lang="en-US" altLang="en-US" sz="2000">
                <a:effectLst>
                  <a:outerShdw blurRad="38100" dist="38100" dir="2700000" algn="tl">
                    <a:srgbClr val="C0C0C0"/>
                  </a:outerShdw>
                </a:effectLst>
                <a:latin typeface="Geneva" pitchFamily="2" charset="0"/>
                <a:sym typeface="Geneva" pitchFamily="2" charset="0"/>
              </a:rPr>
              <a:t>225</a:t>
            </a:r>
            <a:endParaRPr lang="en-US" altLang="en-US"/>
          </a:p>
        </p:txBody>
      </p:sp>
    </p:spTree>
  </p:cSld>
  <p:clrMapOvr>
    <a:masterClrMapping/>
  </p:clrMapOvr>
  <p:transition spd="med"/>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1">
            <a:extLst>
              <a:ext uri="{FF2B5EF4-FFF2-40B4-BE49-F238E27FC236}">
                <a16:creationId xmlns:a16="http://schemas.microsoft.com/office/drawing/2014/main" id="{6D4F50A5-3848-7248-A208-4932217278AB}"/>
              </a:ext>
            </a:extLst>
          </p:cNvPr>
          <p:cNvSpPr>
            <a:spLocks noGrp="1" noChangeArrowheads="1"/>
          </p:cNvSpPr>
          <p:nvPr>
            <p:ph type="body" idx="1"/>
          </p:nvPr>
        </p:nvSpPr>
        <p:spPr>
          <a:xfrm>
            <a:off x="457200" y="1981200"/>
            <a:ext cx="8686800" cy="4191000"/>
          </a:xfrm>
        </p:spPr>
        <p:txBody>
          <a:bodyPr lIns="0" tIns="0" rIns="0" bIns="0"/>
          <a:lstStyle/>
          <a:p>
            <a:pPr marL="0" indent="0" defTabSz="914400" eaLnBrk="1">
              <a:spcBef>
                <a:spcPts val="800"/>
              </a:spcBef>
              <a:defRPr/>
            </a:pPr>
            <a:r>
              <a:rPr lang="en-US" altLang="en-US" sz="3600">
                <a:solidFill>
                  <a:srgbClr val="FF9900"/>
                </a:solidFill>
                <a:latin typeface="Arial Bold" pitchFamily="2" charset="0"/>
                <a:ea typeface="MS PGothic" pitchFamily="34" charset="-128"/>
                <a:sym typeface="Arial Bold" pitchFamily="2" charset="0"/>
              </a:rPr>
              <a:t>III. </a:t>
            </a:r>
            <a:r>
              <a:rPr lang="ja-JP" altLang="en-US" sz="3600">
                <a:solidFill>
                  <a:srgbClr val="FF9900"/>
                </a:solidFill>
                <a:latin typeface="SimSun" pitchFamily="2" charset="-122"/>
                <a:ea typeface="SimSun" pitchFamily="2" charset="-122"/>
                <a:sym typeface="SimSun" pitchFamily="2" charset="-122"/>
              </a:rPr>
              <a:t>反面的特征</a:t>
            </a:r>
            <a:endParaRPr lang="en-US" altLang="ja-JP" sz="3600">
              <a:solidFill>
                <a:srgbClr val="FF9900"/>
              </a:solidFill>
              <a:latin typeface="Arial Bold" pitchFamily="2" charset="0"/>
              <a:ea typeface="MS PGothic" pitchFamily="34" charset="-128"/>
              <a:sym typeface="Arial Bold" pitchFamily="2" charset="0"/>
            </a:endParaRPr>
          </a:p>
          <a:p>
            <a:pPr marL="1028700" lvl="1" indent="-571500" defTabSz="914400" eaLnBrk="1">
              <a:spcBef>
                <a:spcPts val="700"/>
              </a:spcBef>
              <a:buFontTx/>
              <a:buAutoNum type="alphaLcParenR"/>
              <a:defRPr/>
            </a:pPr>
            <a:r>
              <a:rPr lang="ja-JP" altLang="en-US" sz="3000">
                <a:latin typeface="SimSun" pitchFamily="2" charset="-122"/>
                <a:ea typeface="SimSun" pitchFamily="2" charset="-122"/>
                <a:sym typeface="SimSun" pitchFamily="2" charset="-122"/>
              </a:rPr>
              <a:t>不轻易发怒</a:t>
            </a:r>
            <a:r>
              <a:rPr lang="en-US" altLang="ja-JP" sz="3000">
                <a:latin typeface="Arial" pitchFamily="34" charset="0"/>
                <a:ea typeface="MS PGothic" pitchFamily="34" charset="-128"/>
                <a:cs typeface="Arial" pitchFamily="34" charset="0"/>
                <a:sym typeface="Arial" pitchFamily="34" charset="0"/>
              </a:rPr>
              <a:t>    		(O)</a:t>
            </a:r>
          </a:p>
          <a:p>
            <a:pPr marL="1028700" lvl="1" indent="-571500" defTabSz="914400" eaLnBrk="1">
              <a:spcBef>
                <a:spcPts val="700"/>
              </a:spcBef>
              <a:buFontTx/>
              <a:buAutoNum type="alphaLcParenR"/>
              <a:defRPr/>
            </a:pPr>
            <a:r>
              <a:rPr lang="ja-JP" altLang="en-US" sz="3000">
                <a:latin typeface="SimSun" pitchFamily="2" charset="-122"/>
                <a:ea typeface="SimSun" pitchFamily="2" charset="-122"/>
                <a:sym typeface="SimSun" pitchFamily="2" charset="-122"/>
              </a:rPr>
              <a:t>不暴力</a:t>
            </a:r>
            <a:r>
              <a:rPr lang="en-US" altLang="ja-JP" sz="3000">
                <a:latin typeface="Arial" pitchFamily="34" charset="0"/>
                <a:ea typeface="MS PGothic" pitchFamily="34" charset="-128"/>
                <a:cs typeface="Arial" pitchFamily="34" charset="0"/>
                <a:sym typeface="Arial" pitchFamily="34" charset="0"/>
              </a:rPr>
              <a:t>			(O)</a:t>
            </a:r>
          </a:p>
          <a:p>
            <a:pPr marL="1028700" lvl="1" indent="-571500" defTabSz="914400" eaLnBrk="1">
              <a:spcBef>
                <a:spcPts val="700"/>
              </a:spcBef>
              <a:buFontTx/>
              <a:buAutoNum type="alphaLcParenR"/>
              <a:defRPr/>
            </a:pPr>
            <a:r>
              <a:rPr lang="ja-JP" altLang="en-US" sz="3000">
                <a:latin typeface="SimSun" pitchFamily="2" charset="-122"/>
                <a:ea typeface="SimSun" pitchFamily="2" charset="-122"/>
                <a:sym typeface="SimSun" pitchFamily="2" charset="-122"/>
              </a:rPr>
              <a:t>与人无争</a:t>
            </a:r>
            <a:r>
              <a:rPr lang="en-US" altLang="ja-JP" sz="3000">
                <a:latin typeface="Arial" pitchFamily="34" charset="0"/>
                <a:ea typeface="MS PGothic" pitchFamily="34" charset="-128"/>
                <a:cs typeface="Arial" pitchFamily="34" charset="0"/>
                <a:sym typeface="Arial" pitchFamily="34" charset="0"/>
              </a:rPr>
              <a:t>			(O)</a:t>
            </a:r>
          </a:p>
          <a:p>
            <a:pPr marL="1028700" lvl="1" indent="-571500" defTabSz="914400" eaLnBrk="1">
              <a:spcBef>
                <a:spcPts val="700"/>
              </a:spcBef>
              <a:buFontTx/>
              <a:buAutoNum type="alphaLcParenR"/>
              <a:defRPr/>
            </a:pPr>
            <a:r>
              <a:rPr lang="ja-JP" altLang="en-US" sz="3000">
                <a:latin typeface="SimSun" pitchFamily="2" charset="-122"/>
                <a:ea typeface="SimSun" pitchFamily="2" charset="-122"/>
                <a:sym typeface="SimSun" pitchFamily="2" charset="-122"/>
              </a:rPr>
              <a:t>不是初信主的</a:t>
            </a:r>
            <a:r>
              <a:rPr lang="en-US" altLang="ja-JP" sz="3000">
                <a:latin typeface="Arial" pitchFamily="34" charset="0"/>
                <a:ea typeface="MS PGothic" pitchFamily="34" charset="-128"/>
                <a:cs typeface="Arial" pitchFamily="34" charset="0"/>
                <a:sym typeface="Arial" pitchFamily="34" charset="0"/>
              </a:rPr>
              <a:t>	        (O)</a:t>
            </a:r>
          </a:p>
          <a:p>
            <a:pPr marL="1028700" lvl="1" indent="-571500" defTabSz="914400" eaLnBrk="1">
              <a:spcBef>
                <a:spcPts val="700"/>
              </a:spcBef>
              <a:buFontTx/>
              <a:buAutoNum type="alphaLcParenR"/>
              <a:defRPr/>
            </a:pPr>
            <a:r>
              <a:rPr lang="ja-JP" altLang="en-US" sz="3000">
                <a:latin typeface="SimSun" pitchFamily="2" charset="-122"/>
                <a:ea typeface="SimSun" pitchFamily="2" charset="-122"/>
                <a:sym typeface="SimSun" pitchFamily="2" charset="-122"/>
              </a:rPr>
              <a:t>不贪不义之财</a:t>
            </a:r>
            <a:r>
              <a:rPr lang="en-US" altLang="ja-JP" sz="3000">
                <a:latin typeface="SimSun" pitchFamily="2" charset="-122"/>
                <a:ea typeface="SimSun" pitchFamily="2" charset="-122"/>
                <a:sym typeface="SimSun" pitchFamily="2" charset="-122"/>
              </a:rPr>
              <a:t>		</a:t>
            </a:r>
            <a:r>
              <a:rPr lang="en-US" altLang="ja-JP" sz="3000">
                <a:latin typeface="Arial" pitchFamily="34" charset="0"/>
                <a:ea typeface="MS PGothic" pitchFamily="34" charset="-128"/>
                <a:cs typeface="Arial" pitchFamily="34" charset="0"/>
                <a:sym typeface="Arial" pitchFamily="34" charset="0"/>
              </a:rPr>
              <a:t>(O &amp; D)</a:t>
            </a:r>
          </a:p>
          <a:p>
            <a:pPr marL="1028700" lvl="1" indent="-571500" defTabSz="914400" eaLnBrk="1">
              <a:spcBef>
                <a:spcPts val="700"/>
              </a:spcBef>
              <a:buFontTx/>
              <a:buAutoNum type="alphaLcParenR"/>
              <a:defRPr/>
            </a:pPr>
            <a:r>
              <a:rPr lang="ja-JP" altLang="en-US" sz="3000">
                <a:latin typeface="SimSun" pitchFamily="2" charset="-122"/>
                <a:ea typeface="SimSun" pitchFamily="2" charset="-122"/>
                <a:sym typeface="SimSun" pitchFamily="2" charset="-122"/>
              </a:rPr>
              <a:t>不好酒；有节制的</a:t>
            </a:r>
            <a:r>
              <a:rPr lang="en-US" altLang="ja-JP" sz="3000">
                <a:latin typeface="SimSun" pitchFamily="2" charset="-122"/>
                <a:ea typeface="SimSun" pitchFamily="2" charset="-122"/>
                <a:sym typeface="SimSun" pitchFamily="2" charset="-122"/>
              </a:rPr>
              <a:t>	</a:t>
            </a:r>
            <a:r>
              <a:rPr lang="en-US" altLang="ja-JP" sz="3000">
                <a:latin typeface="Arial" pitchFamily="34" charset="0"/>
                <a:ea typeface="MS PGothic" pitchFamily="34" charset="-128"/>
                <a:cs typeface="Arial" pitchFamily="34" charset="0"/>
                <a:sym typeface="Arial" pitchFamily="34" charset="0"/>
              </a:rPr>
              <a:t>(O &amp; D)</a:t>
            </a:r>
            <a:endParaRPr lang="en-US" altLang="en-US">
              <a:ea typeface="Helvetica" pitchFamily="2" charset="0"/>
            </a:endParaRPr>
          </a:p>
        </p:txBody>
      </p:sp>
      <p:pic>
        <p:nvPicPr>
          <p:cNvPr id="66562" name="Picture 2" descr="BD06787_.pdf">
            <a:extLst>
              <a:ext uri="{FF2B5EF4-FFF2-40B4-BE49-F238E27FC236}">
                <a16:creationId xmlns:a16="http://schemas.microsoft.com/office/drawing/2014/main" id="{38387707-24DF-BB4E-8722-033A07D6D0AD}"/>
              </a:ext>
            </a:extLst>
          </p:cNvPr>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6553200" y="2895600"/>
            <a:ext cx="1803400" cy="1433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66563" name="Line 3">
            <a:extLst>
              <a:ext uri="{FF2B5EF4-FFF2-40B4-BE49-F238E27FC236}">
                <a16:creationId xmlns:a16="http://schemas.microsoft.com/office/drawing/2014/main" id="{03EF5187-7042-1E4A-B889-98A47BB45310}"/>
              </a:ext>
            </a:extLst>
          </p:cNvPr>
          <p:cNvSpPr>
            <a:spLocks noChangeShapeType="1"/>
          </p:cNvSpPr>
          <p:nvPr/>
        </p:nvSpPr>
        <p:spPr bwMode="auto">
          <a:xfrm flipH="1">
            <a:off x="6477000" y="2590800"/>
            <a:ext cx="1752600" cy="1979613"/>
          </a:xfrm>
          <a:prstGeom prst="line">
            <a:avLst/>
          </a:prstGeom>
          <a:noFill/>
          <a:ln w="57150" cap="flat" cmpd="sng">
            <a:solidFill>
              <a:srgbClr val="000000"/>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457200" eaLnBrk="1">
              <a:defRPr/>
            </a:pPr>
            <a:endParaRPr lang="en-US" sz="1200">
              <a:solidFill>
                <a:srgbClr val="000000"/>
              </a:solidFill>
              <a:latin typeface="Helvetica" charset="0"/>
              <a:ea typeface="ＭＳ Ｐゴシック" charset="0"/>
              <a:sym typeface="Helvetica" charset="0"/>
            </a:endParaRPr>
          </a:p>
        </p:txBody>
      </p:sp>
      <p:sp>
        <p:nvSpPr>
          <p:cNvPr id="66564" name="Line 4">
            <a:extLst>
              <a:ext uri="{FF2B5EF4-FFF2-40B4-BE49-F238E27FC236}">
                <a16:creationId xmlns:a16="http://schemas.microsoft.com/office/drawing/2014/main" id="{79D17A74-0D24-FD42-B8B2-B9CABF94301B}"/>
              </a:ext>
            </a:extLst>
          </p:cNvPr>
          <p:cNvSpPr>
            <a:spLocks noChangeShapeType="1"/>
          </p:cNvSpPr>
          <p:nvPr/>
        </p:nvSpPr>
        <p:spPr bwMode="auto">
          <a:xfrm>
            <a:off x="6553200" y="2589213"/>
            <a:ext cx="1446213" cy="2057400"/>
          </a:xfrm>
          <a:prstGeom prst="line">
            <a:avLst/>
          </a:prstGeom>
          <a:noFill/>
          <a:ln w="57150" cap="flat" cmpd="sng">
            <a:solidFill>
              <a:srgbClr val="000000"/>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457200" eaLnBrk="1">
              <a:defRPr/>
            </a:pPr>
            <a:endParaRPr lang="en-US" sz="1200">
              <a:solidFill>
                <a:srgbClr val="000000"/>
              </a:solidFill>
              <a:latin typeface="Helvetica" charset="0"/>
              <a:ea typeface="ＭＳ Ｐゴシック" charset="0"/>
              <a:sym typeface="Helvetica" charset="0"/>
            </a:endParaRPr>
          </a:p>
        </p:txBody>
      </p:sp>
      <p:sp>
        <p:nvSpPr>
          <p:cNvPr id="66565" name="Rectangle 5">
            <a:extLst>
              <a:ext uri="{FF2B5EF4-FFF2-40B4-BE49-F238E27FC236}">
                <a16:creationId xmlns:a16="http://schemas.microsoft.com/office/drawing/2014/main" id="{9C162CB8-2595-644D-B544-A36330F49265}"/>
              </a:ext>
            </a:extLst>
          </p:cNvPr>
          <p:cNvSpPr>
            <a:spLocks noGrp="1" noChangeArrowheads="1"/>
          </p:cNvSpPr>
          <p:nvPr>
            <p:ph type="title"/>
          </p:nvPr>
        </p:nvSpPr>
        <p:spPr>
          <a:xfrm>
            <a:off x="1371600" y="455613"/>
            <a:ext cx="7772400" cy="1144587"/>
          </a:xfrm>
        </p:spPr>
        <p:txBody>
          <a:bodyPr lIns="0" tIns="0" rIns="0" bIns="0"/>
          <a:lstStyle/>
          <a:p>
            <a:pPr algn="ctr" defTabSz="914400" eaLnBrk="1">
              <a:defRPr/>
            </a:pPr>
            <a:r>
              <a:rPr lang="ja-JP" altLang="en-US" sz="2800">
                <a:solidFill>
                  <a:srgbClr val="006600"/>
                </a:solidFill>
                <a:latin typeface="SimSun" pitchFamily="2" charset="-122"/>
                <a:ea typeface="SimSun" pitchFamily="2" charset="-122"/>
                <a:sym typeface="SimSun" pitchFamily="2" charset="-122"/>
              </a:rPr>
              <a:t>监督</a:t>
            </a:r>
            <a:r>
              <a:rPr lang="en-US" altLang="ja-JP" sz="2800">
                <a:solidFill>
                  <a:srgbClr val="006600"/>
                </a:solidFill>
                <a:latin typeface="Engravers MT" pitchFamily="18" charset="0"/>
                <a:ea typeface="MS PGothic" pitchFamily="34" charset="-128"/>
                <a:sym typeface="Engravers MT" pitchFamily="18" charset="0"/>
              </a:rPr>
              <a:t>(o)</a:t>
            </a:r>
            <a:r>
              <a:rPr lang="ja-JP" altLang="en-US" sz="2800">
                <a:solidFill>
                  <a:srgbClr val="006600"/>
                </a:solidFill>
                <a:latin typeface="SimSun" pitchFamily="2" charset="-122"/>
                <a:ea typeface="SimSun" pitchFamily="2" charset="-122"/>
                <a:sym typeface="SimSun" pitchFamily="2" charset="-122"/>
              </a:rPr>
              <a:t>与执事</a:t>
            </a:r>
            <a:r>
              <a:rPr lang="en-US" altLang="ja-JP" sz="2800">
                <a:solidFill>
                  <a:srgbClr val="006600"/>
                </a:solidFill>
                <a:latin typeface="Engravers MT" pitchFamily="18" charset="0"/>
                <a:ea typeface="MS PGothic" pitchFamily="34" charset="-128"/>
                <a:sym typeface="Engravers MT" pitchFamily="18" charset="0"/>
              </a:rPr>
              <a:t>(d)</a:t>
            </a:r>
            <a:r>
              <a:rPr lang="ja-JP" altLang="en-US" sz="2800">
                <a:solidFill>
                  <a:srgbClr val="006600"/>
                </a:solidFill>
                <a:latin typeface="SimSun" pitchFamily="2" charset="-122"/>
                <a:ea typeface="SimSun" pitchFamily="2" charset="-122"/>
                <a:sym typeface="SimSun" pitchFamily="2" charset="-122"/>
              </a:rPr>
              <a:t>的品质</a:t>
            </a:r>
            <a:endParaRPr lang="en-US" altLang="en-US">
              <a:ea typeface="MS PGothic" pitchFamily="34" charset="-128"/>
            </a:endParaRPr>
          </a:p>
        </p:txBody>
      </p:sp>
      <p:sp>
        <p:nvSpPr>
          <p:cNvPr id="66566" name="AutoShape 6">
            <a:extLst>
              <a:ext uri="{FF2B5EF4-FFF2-40B4-BE49-F238E27FC236}">
                <a16:creationId xmlns:a16="http://schemas.microsoft.com/office/drawing/2014/main" id="{3393F0AE-8E00-6147-9B67-EF47C4428E13}"/>
              </a:ext>
            </a:extLst>
          </p:cNvPr>
          <p:cNvSpPr>
            <a:spLocks/>
          </p:cNvSpPr>
          <p:nvPr/>
        </p:nvSpPr>
        <p:spPr bwMode="auto">
          <a:xfrm>
            <a:off x="8416925" y="73025"/>
            <a:ext cx="611188" cy="414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defRPr/>
            </a:pPr>
            <a:r>
              <a:rPr lang="en-US" altLang="en-US" sz="2000">
                <a:effectLst>
                  <a:outerShdw blurRad="38100" dist="38100" dir="2700000" algn="tl">
                    <a:srgbClr val="C0C0C0"/>
                  </a:outerShdw>
                </a:effectLst>
                <a:latin typeface="Geneva" pitchFamily="2" charset="0"/>
                <a:sym typeface="Geneva" pitchFamily="2" charset="0"/>
              </a:rPr>
              <a:t>225</a:t>
            </a:r>
            <a:endParaRPr lang="en-US" altLang="en-US"/>
          </a:p>
        </p:txBody>
      </p:sp>
    </p:spTree>
  </p:cSld>
  <p:clrMapOvr>
    <a:masterClrMapping/>
  </p:clrMapOvr>
  <p:transition spd="med"/>
</p:sld>
</file>

<file path=ppt/slides/slide7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7585" name="Rectangle 1">
            <a:extLst>
              <a:ext uri="{FF2B5EF4-FFF2-40B4-BE49-F238E27FC236}">
                <a16:creationId xmlns:a16="http://schemas.microsoft.com/office/drawing/2014/main" id="{C32CFE42-F934-FD40-87A2-2F3006758E6D}"/>
              </a:ext>
            </a:extLst>
          </p:cNvPr>
          <p:cNvSpPr>
            <a:spLocks noGrp="1" noChangeArrowheads="1"/>
          </p:cNvSpPr>
          <p:nvPr>
            <p:ph type="body" idx="1"/>
          </p:nvPr>
        </p:nvSpPr>
        <p:spPr>
          <a:xfrm>
            <a:off x="990600" y="2133600"/>
            <a:ext cx="7772400" cy="4114800"/>
          </a:xfrm>
        </p:spPr>
        <p:txBody>
          <a:bodyPr lIns="0" tIns="0" rIns="0" bIns="0"/>
          <a:lstStyle/>
          <a:p>
            <a:pPr marL="287338" indent="-287338" defTabSz="914400" eaLnBrk="1">
              <a:spcBef>
                <a:spcPts val="800"/>
              </a:spcBef>
              <a:defRPr/>
            </a:pPr>
            <a:r>
              <a:rPr lang="en-US" altLang="en-US" sz="3600">
                <a:solidFill>
                  <a:srgbClr val="FF9900"/>
                </a:solidFill>
                <a:latin typeface="Arial Bold" pitchFamily="2" charset="0"/>
                <a:ea typeface="MS PGothic" pitchFamily="34" charset="-128"/>
                <a:sym typeface="Arial Bold" pitchFamily="2" charset="0"/>
              </a:rPr>
              <a:t>IV. </a:t>
            </a:r>
            <a:r>
              <a:rPr lang="ja-JP" altLang="en-US" sz="3600">
                <a:solidFill>
                  <a:srgbClr val="FF9900"/>
                </a:solidFill>
                <a:latin typeface="SimSun" pitchFamily="2" charset="-122"/>
                <a:ea typeface="SimSun" pitchFamily="2" charset="-122"/>
                <a:sym typeface="SimSun" pitchFamily="2" charset="-122"/>
              </a:rPr>
              <a:t>正面的特征</a:t>
            </a:r>
            <a:endParaRPr lang="en-US" altLang="ja-JP" sz="3600">
              <a:solidFill>
                <a:srgbClr val="FF9900"/>
              </a:solidFill>
              <a:latin typeface="Arial Bold" pitchFamily="2" charset="0"/>
              <a:ea typeface="MS PGothic" pitchFamily="34" charset="-128"/>
              <a:sym typeface="Arial Bold" pitchFamily="2" charset="0"/>
            </a:endParaRPr>
          </a:p>
          <a:p>
            <a:pPr marL="1219200" lvl="1" indent="-762000" defTabSz="914400" eaLnBrk="1">
              <a:spcBef>
                <a:spcPts val="700"/>
              </a:spcBef>
              <a:buFontTx/>
              <a:buAutoNum type="alphaLcParenR"/>
              <a:defRPr/>
            </a:pPr>
            <a:r>
              <a:rPr lang="ja-JP" altLang="en-US" sz="3000">
                <a:latin typeface="SimSun" pitchFamily="2" charset="-122"/>
                <a:ea typeface="SimSun" pitchFamily="2" charset="-122"/>
                <a:sym typeface="SimSun" pitchFamily="2" charset="-122"/>
              </a:rPr>
              <a:t>乐意接待客旅</a:t>
            </a:r>
            <a:r>
              <a:rPr lang="en-US" altLang="ja-JP" sz="3000">
                <a:latin typeface="Arial" pitchFamily="34" charset="0"/>
                <a:ea typeface="MS PGothic" pitchFamily="34" charset="-128"/>
                <a:cs typeface="Arial" pitchFamily="34" charset="0"/>
                <a:sym typeface="Arial" pitchFamily="34" charset="0"/>
              </a:rPr>
              <a:t>		(O)</a:t>
            </a:r>
          </a:p>
          <a:p>
            <a:pPr marL="1219200" lvl="1" indent="-762000" defTabSz="914400" eaLnBrk="1">
              <a:spcBef>
                <a:spcPts val="700"/>
              </a:spcBef>
              <a:buFontTx/>
              <a:buAutoNum type="alphaLcParenR"/>
              <a:defRPr/>
            </a:pPr>
            <a:r>
              <a:rPr lang="ja-JP" altLang="en-US" sz="3000">
                <a:latin typeface="SimSun" pitchFamily="2" charset="-122"/>
                <a:ea typeface="SimSun" pitchFamily="2" charset="-122"/>
                <a:sym typeface="SimSun" pitchFamily="2" charset="-122"/>
              </a:rPr>
              <a:t>切合实际</a:t>
            </a:r>
            <a:r>
              <a:rPr lang="en-US" altLang="ja-JP" sz="3000">
                <a:latin typeface="Arial" pitchFamily="34" charset="0"/>
                <a:ea typeface="MS PGothic" pitchFamily="34" charset="-128"/>
                <a:cs typeface="Arial" pitchFamily="34" charset="0"/>
                <a:sym typeface="Arial" pitchFamily="34" charset="0"/>
              </a:rPr>
              <a:t>			(O)</a:t>
            </a:r>
          </a:p>
          <a:p>
            <a:pPr marL="1219200" lvl="1" indent="-762000" defTabSz="914400" eaLnBrk="1">
              <a:spcBef>
                <a:spcPts val="700"/>
              </a:spcBef>
              <a:buFontTx/>
              <a:buAutoNum type="alphaLcParenR"/>
              <a:defRPr/>
            </a:pPr>
            <a:r>
              <a:rPr lang="ja-JP" altLang="en-US" sz="3000">
                <a:latin typeface="SimSun" pitchFamily="2" charset="-122"/>
                <a:ea typeface="SimSun" pitchFamily="2" charset="-122"/>
                <a:sym typeface="SimSun" pitchFamily="2" charset="-122"/>
              </a:rPr>
              <a:t>先受考验</a:t>
            </a:r>
            <a:r>
              <a:rPr lang="en-US" altLang="ja-JP" sz="3000">
                <a:latin typeface="Arial" pitchFamily="34" charset="0"/>
                <a:ea typeface="MS PGothic" pitchFamily="34" charset="-128"/>
                <a:cs typeface="Arial" pitchFamily="34" charset="0"/>
                <a:sym typeface="Arial" pitchFamily="34" charset="0"/>
              </a:rPr>
              <a:t>			(D)</a:t>
            </a:r>
          </a:p>
          <a:p>
            <a:pPr marL="1219200" lvl="1" indent="-762000" defTabSz="914400" eaLnBrk="1">
              <a:spcBef>
                <a:spcPts val="700"/>
              </a:spcBef>
              <a:buFontTx/>
              <a:buAutoNum type="alphaLcParenR"/>
              <a:defRPr/>
            </a:pPr>
            <a:r>
              <a:rPr lang="ja-JP" altLang="en-US" sz="3000">
                <a:latin typeface="SimSun" pitchFamily="2" charset="-122"/>
                <a:ea typeface="SimSun" pitchFamily="2" charset="-122"/>
                <a:sym typeface="SimSun" pitchFamily="2" charset="-122"/>
              </a:rPr>
              <a:t>真诚</a:t>
            </a:r>
            <a:r>
              <a:rPr lang="en-US" altLang="ja-JP" sz="3000">
                <a:latin typeface="Arial" pitchFamily="34" charset="0"/>
                <a:ea typeface="MS PGothic" pitchFamily="34" charset="-128"/>
                <a:cs typeface="Arial" pitchFamily="34" charset="0"/>
                <a:sym typeface="Arial" pitchFamily="34" charset="0"/>
              </a:rPr>
              <a:t>			(D)</a:t>
            </a:r>
          </a:p>
          <a:p>
            <a:pPr marL="287338" indent="-287338" defTabSz="914400" eaLnBrk="1">
              <a:spcBef>
                <a:spcPts val="700"/>
              </a:spcBef>
              <a:defRPr/>
            </a:pPr>
            <a:endParaRPr lang="en-US" altLang="en-US" sz="3400">
              <a:latin typeface="Arial" pitchFamily="34" charset="0"/>
              <a:ea typeface="MS PGothic" pitchFamily="34" charset="-128"/>
              <a:cs typeface="Arial" pitchFamily="34" charset="0"/>
              <a:sym typeface="Arial" pitchFamily="34" charset="0"/>
            </a:endParaRPr>
          </a:p>
          <a:p>
            <a:pPr marL="287338" indent="-287338" defTabSz="914400" eaLnBrk="1">
              <a:spcBef>
                <a:spcPts val="800"/>
              </a:spcBef>
              <a:buClr>
                <a:srgbClr val="FF6600"/>
              </a:buClr>
              <a:buFontTx/>
              <a:buAutoNum type="romanUcPeriod" startAt="5"/>
              <a:defRPr/>
            </a:pPr>
            <a:r>
              <a:rPr lang="ja-JP" altLang="en-US" sz="3400">
                <a:solidFill>
                  <a:srgbClr val="FF6600"/>
                </a:solidFill>
                <a:latin typeface="SimSun" pitchFamily="2" charset="-122"/>
                <a:ea typeface="SimSun" pitchFamily="2" charset="-122"/>
                <a:sym typeface="SimSun" pitchFamily="2" charset="-122"/>
              </a:rPr>
              <a:t>善于教导</a:t>
            </a:r>
            <a:r>
              <a:rPr lang="en-US" altLang="ja-JP" sz="3400">
                <a:solidFill>
                  <a:srgbClr val="FF6600"/>
                </a:solidFill>
                <a:latin typeface="SimSun" pitchFamily="2" charset="-122"/>
                <a:ea typeface="SimSun" pitchFamily="2" charset="-122"/>
                <a:sym typeface="SimSun" pitchFamily="2" charset="-122"/>
              </a:rPr>
              <a:t>	</a:t>
            </a:r>
            <a:r>
              <a:rPr lang="en-US" altLang="ja-JP" sz="3400">
                <a:solidFill>
                  <a:srgbClr val="FF9900"/>
                </a:solidFill>
                <a:latin typeface="Arial Bold" pitchFamily="2" charset="0"/>
                <a:ea typeface="MS PGothic" pitchFamily="34" charset="-128"/>
                <a:sym typeface="Arial Bold" pitchFamily="2" charset="0"/>
              </a:rPr>
              <a:t>	</a:t>
            </a:r>
            <a:r>
              <a:rPr lang="en-US" altLang="ja-JP" sz="3400">
                <a:latin typeface="Arial" pitchFamily="34" charset="0"/>
                <a:ea typeface="MS PGothic" pitchFamily="34" charset="-128"/>
                <a:cs typeface="Arial" pitchFamily="34" charset="0"/>
                <a:sym typeface="Arial" pitchFamily="34" charset="0"/>
              </a:rPr>
              <a:t>	(O)</a:t>
            </a:r>
            <a:endParaRPr lang="en-US" altLang="en-US">
              <a:ea typeface="MS PGothic" pitchFamily="34" charset="-128"/>
            </a:endParaRPr>
          </a:p>
        </p:txBody>
      </p:sp>
      <p:pic>
        <p:nvPicPr>
          <p:cNvPr id="67586" name="Picture 2" descr="BD06656_.pdf">
            <a:extLst>
              <a:ext uri="{FF2B5EF4-FFF2-40B4-BE49-F238E27FC236}">
                <a16:creationId xmlns:a16="http://schemas.microsoft.com/office/drawing/2014/main" id="{4BECB0F7-3768-664E-B99F-034714003944}"/>
              </a:ext>
            </a:extLst>
          </p:cNvPr>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6781800" y="2971800"/>
            <a:ext cx="1938338" cy="3486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67587" name="Rectangle 3">
            <a:extLst>
              <a:ext uri="{FF2B5EF4-FFF2-40B4-BE49-F238E27FC236}">
                <a16:creationId xmlns:a16="http://schemas.microsoft.com/office/drawing/2014/main" id="{2A07C34F-A22D-C845-976A-3E3F356459A9}"/>
              </a:ext>
            </a:extLst>
          </p:cNvPr>
          <p:cNvSpPr>
            <a:spLocks noGrp="1" noChangeArrowheads="1"/>
          </p:cNvSpPr>
          <p:nvPr>
            <p:ph type="title"/>
          </p:nvPr>
        </p:nvSpPr>
        <p:spPr>
          <a:xfrm>
            <a:off x="1447800" y="455613"/>
            <a:ext cx="7772400" cy="1144587"/>
          </a:xfrm>
        </p:spPr>
        <p:txBody>
          <a:bodyPr lIns="0" tIns="0" rIns="0" bIns="0"/>
          <a:lstStyle/>
          <a:p>
            <a:pPr algn="ctr" defTabSz="914400" eaLnBrk="1">
              <a:defRPr/>
            </a:pPr>
            <a:r>
              <a:rPr lang="ja-JP" altLang="en-US" sz="2800">
                <a:solidFill>
                  <a:srgbClr val="006600"/>
                </a:solidFill>
                <a:latin typeface="SimSun" pitchFamily="2" charset="-122"/>
                <a:ea typeface="SimSun" pitchFamily="2" charset="-122"/>
                <a:sym typeface="SimSun" pitchFamily="2" charset="-122"/>
              </a:rPr>
              <a:t>监督</a:t>
            </a:r>
            <a:r>
              <a:rPr lang="en-US" altLang="ja-JP" sz="2800" b="1">
                <a:solidFill>
                  <a:srgbClr val="006600"/>
                </a:solidFill>
                <a:latin typeface="Engravers MT Bold" charset="0"/>
                <a:ea typeface="MS PGothic" pitchFamily="34" charset="-128"/>
                <a:sym typeface="Engravers MT Bold" charset="0"/>
              </a:rPr>
              <a:t>(o)</a:t>
            </a:r>
            <a:r>
              <a:rPr lang="ja-JP" altLang="en-US" sz="2800">
                <a:solidFill>
                  <a:srgbClr val="006600"/>
                </a:solidFill>
                <a:latin typeface="SimSun" pitchFamily="2" charset="-122"/>
                <a:ea typeface="SimSun" pitchFamily="2" charset="-122"/>
                <a:sym typeface="SimSun" pitchFamily="2" charset="-122"/>
              </a:rPr>
              <a:t>与执事</a:t>
            </a:r>
            <a:r>
              <a:rPr lang="en-US" altLang="ja-JP" sz="2800" b="1">
                <a:solidFill>
                  <a:srgbClr val="006600"/>
                </a:solidFill>
                <a:latin typeface="Engravers MT Bold" charset="0"/>
                <a:ea typeface="MS PGothic" pitchFamily="34" charset="-128"/>
                <a:sym typeface="Engravers MT Bold" charset="0"/>
              </a:rPr>
              <a:t>(d)</a:t>
            </a:r>
            <a:r>
              <a:rPr lang="ja-JP" altLang="en-US" sz="2800">
                <a:solidFill>
                  <a:srgbClr val="006600"/>
                </a:solidFill>
                <a:latin typeface="SimSun" pitchFamily="2" charset="-122"/>
                <a:ea typeface="SimSun" pitchFamily="2" charset="-122"/>
                <a:sym typeface="SimSun" pitchFamily="2" charset="-122"/>
              </a:rPr>
              <a:t>的品质</a:t>
            </a:r>
            <a:endParaRPr lang="en-US" altLang="en-US">
              <a:ea typeface="MS PGothic" pitchFamily="34" charset="-128"/>
            </a:endParaRPr>
          </a:p>
        </p:txBody>
      </p:sp>
      <p:sp>
        <p:nvSpPr>
          <p:cNvPr id="67588" name="AutoShape 4">
            <a:extLst>
              <a:ext uri="{FF2B5EF4-FFF2-40B4-BE49-F238E27FC236}">
                <a16:creationId xmlns:a16="http://schemas.microsoft.com/office/drawing/2014/main" id="{74FEE125-CC1B-6F45-B492-F300E79EE93A}"/>
              </a:ext>
            </a:extLst>
          </p:cNvPr>
          <p:cNvSpPr>
            <a:spLocks/>
          </p:cNvSpPr>
          <p:nvPr/>
        </p:nvSpPr>
        <p:spPr bwMode="auto">
          <a:xfrm>
            <a:off x="8416925" y="73025"/>
            <a:ext cx="611188" cy="414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defRPr/>
            </a:pPr>
            <a:r>
              <a:rPr lang="en-US" altLang="en-US" sz="2000">
                <a:effectLst>
                  <a:outerShdw blurRad="38100" dist="38100" dir="2700000" algn="tl">
                    <a:srgbClr val="C0C0C0"/>
                  </a:outerShdw>
                </a:effectLst>
                <a:latin typeface="Geneva" pitchFamily="2" charset="0"/>
                <a:sym typeface="Geneva" pitchFamily="2" charset="0"/>
              </a:rPr>
              <a:t>226</a:t>
            </a:r>
            <a:endParaRPr lang="en-US" altLang="en-US"/>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7585">
                                            <p:txEl>
                                              <p:pRg st="0" end="0"/>
                                            </p:txEl>
                                          </p:spTgt>
                                        </p:tgtEl>
                                        <p:attrNameLst>
                                          <p:attrName>style.visibility</p:attrName>
                                        </p:attrNameLst>
                                      </p:cBhvr>
                                      <p:to>
                                        <p:strVal val="visible"/>
                                      </p:to>
                                    </p:set>
                                    <p:anim calcmode="lin" valueType="num">
                                      <p:cBhvr additive="base">
                                        <p:cTn id="7" dur="500" fill="hold"/>
                                        <p:tgtEl>
                                          <p:spTgt spid="6758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758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7585">
                                            <p:txEl>
                                              <p:pRg st="1" end="1"/>
                                            </p:txEl>
                                          </p:spTgt>
                                        </p:tgtEl>
                                        <p:attrNameLst>
                                          <p:attrName>style.visibility</p:attrName>
                                        </p:attrNameLst>
                                      </p:cBhvr>
                                      <p:to>
                                        <p:strVal val="visible"/>
                                      </p:to>
                                    </p:set>
                                    <p:anim calcmode="lin" valueType="num">
                                      <p:cBhvr additive="base">
                                        <p:cTn id="13" dur="500" fill="hold"/>
                                        <p:tgtEl>
                                          <p:spTgt spid="6758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758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7585">
                                            <p:txEl>
                                              <p:pRg st="2" end="2"/>
                                            </p:txEl>
                                          </p:spTgt>
                                        </p:tgtEl>
                                        <p:attrNameLst>
                                          <p:attrName>style.visibility</p:attrName>
                                        </p:attrNameLst>
                                      </p:cBhvr>
                                      <p:to>
                                        <p:strVal val="visible"/>
                                      </p:to>
                                    </p:set>
                                    <p:anim calcmode="lin" valueType="num">
                                      <p:cBhvr additive="base">
                                        <p:cTn id="19" dur="500" fill="hold"/>
                                        <p:tgtEl>
                                          <p:spTgt spid="6758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758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7585">
                                            <p:txEl>
                                              <p:pRg st="3" end="3"/>
                                            </p:txEl>
                                          </p:spTgt>
                                        </p:tgtEl>
                                        <p:attrNameLst>
                                          <p:attrName>style.visibility</p:attrName>
                                        </p:attrNameLst>
                                      </p:cBhvr>
                                      <p:to>
                                        <p:strVal val="visible"/>
                                      </p:to>
                                    </p:set>
                                    <p:anim calcmode="lin" valueType="num">
                                      <p:cBhvr additive="base">
                                        <p:cTn id="25" dur="500" fill="hold"/>
                                        <p:tgtEl>
                                          <p:spTgt spid="6758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758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67585">
                                            <p:txEl>
                                              <p:pRg st="4" end="4"/>
                                            </p:txEl>
                                          </p:spTgt>
                                        </p:tgtEl>
                                        <p:attrNameLst>
                                          <p:attrName>style.visibility</p:attrName>
                                        </p:attrNameLst>
                                      </p:cBhvr>
                                      <p:to>
                                        <p:strVal val="visible"/>
                                      </p:to>
                                    </p:set>
                                    <p:anim calcmode="lin" valueType="num">
                                      <p:cBhvr additive="base">
                                        <p:cTn id="31" dur="500" fill="hold"/>
                                        <p:tgtEl>
                                          <p:spTgt spid="6758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758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67585">
                                            <p:txEl>
                                              <p:pRg st="6" end="6"/>
                                            </p:txEl>
                                          </p:spTgt>
                                        </p:tgtEl>
                                        <p:attrNameLst>
                                          <p:attrName>style.visibility</p:attrName>
                                        </p:attrNameLst>
                                      </p:cBhvr>
                                      <p:to>
                                        <p:strVal val="visible"/>
                                      </p:to>
                                    </p:set>
                                    <p:anim calcmode="lin" valueType="num">
                                      <p:cBhvr additive="base">
                                        <p:cTn id="37" dur="500" fill="hold"/>
                                        <p:tgtEl>
                                          <p:spTgt spid="67585">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67585">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85" grpId="0" build="p" bldLvl="5" autoUpdateAnimBg="0"/>
    </p:bldLst>
  </p:timing>
</p:sld>
</file>

<file path=ppt/slides/slide75.xml><?xml version="1.0" encoding="utf-8"?>
<p:sld xmlns:a="http://schemas.openxmlformats.org/drawingml/2006/main" xmlns:r="http://schemas.openxmlformats.org/officeDocument/2006/relationships" xmlns:p="http://schemas.openxmlformats.org/presentationml/2006/main">
  <p:cSld>
    <p:bg bwMode="auto">
      <p:bgPr>
        <a:gradFill rotWithShape="0">
          <a:gsLst>
            <a:gs pos="0">
              <a:srgbClr val="333399"/>
            </a:gs>
            <a:gs pos="100000">
              <a:srgbClr val="171746"/>
            </a:gs>
          </a:gsLst>
          <a:path path="rect">
            <a:fillToRect l="37720" t="-19635" r="62280" b="119635"/>
          </a:path>
        </a:gradFill>
        <a:effectLst/>
      </p:bgPr>
    </p:bg>
    <p:spTree>
      <p:nvGrpSpPr>
        <p:cNvPr id="1" name=""/>
        <p:cNvGrpSpPr/>
        <p:nvPr/>
      </p:nvGrpSpPr>
      <p:grpSpPr>
        <a:xfrm>
          <a:off x="0" y="0"/>
          <a:ext cx="0" cy="0"/>
          <a:chOff x="0" y="0"/>
          <a:chExt cx="0" cy="0"/>
        </a:xfrm>
      </p:grpSpPr>
      <p:sp>
        <p:nvSpPr>
          <p:cNvPr id="106497" name="Rectangle 1"/>
          <p:cNvSpPr>
            <a:spLocks noGrp="1" noChangeArrowheads="1"/>
          </p:cNvSpPr>
          <p:nvPr>
            <p:ph type="title"/>
          </p:nvPr>
        </p:nvSpPr>
        <p:spPr>
          <a:xfrm>
            <a:off x="685800" y="-76200"/>
            <a:ext cx="7772400" cy="1143000"/>
          </a:xfrm>
          <a:effectLst>
            <a:outerShdw blurRad="63500" dist="35921" dir="2700000" algn="ctr" rotWithShape="0">
              <a:srgbClr val="000000"/>
            </a:outerShdw>
          </a:effectLst>
        </p:spPr>
        <p:txBody>
          <a:bodyPr lIns="0" tIns="0" rIns="0" bIns="0"/>
          <a:lstStyle/>
          <a:p>
            <a:pPr algn="ctr" defTabSz="914400" eaLnBrk="1"/>
            <a:r>
              <a:rPr lang="ja-JP" altLang="en-US" sz="4800" u="sng">
                <a:solidFill>
                  <a:srgbClr val="FFFFFF"/>
                </a:solidFill>
                <a:latin typeface="SimSun" pitchFamily="2" charset="-122"/>
                <a:ea typeface="SimSun" pitchFamily="2" charset="-122"/>
                <a:sym typeface="SimSun" pitchFamily="2" charset="-122"/>
              </a:rPr>
              <a:t>提摩太前书</a:t>
            </a:r>
            <a:r>
              <a:rPr lang="en-US" altLang="ja-JP" sz="4800" u="sng">
                <a:solidFill>
                  <a:srgbClr val="FFFFFF"/>
                </a:solidFill>
                <a:latin typeface="Arial Bold" pitchFamily="2" charset="0"/>
                <a:sym typeface="Arial Bold" pitchFamily="2" charset="0"/>
              </a:rPr>
              <a:t> 3:8-13 </a:t>
            </a:r>
            <a:r>
              <a:rPr lang="en-US" altLang="ja-JP" sz="4000" u="sng">
                <a:solidFill>
                  <a:srgbClr val="FFFFFF"/>
                </a:solidFill>
                <a:latin typeface="Arial Bold" pitchFamily="2" charset="0"/>
                <a:sym typeface="Arial Bold" pitchFamily="2" charset="0"/>
              </a:rPr>
              <a:t>(</a:t>
            </a:r>
            <a:r>
              <a:rPr lang="ja-JP" altLang="en-US" sz="4000" u="sng">
                <a:solidFill>
                  <a:srgbClr val="FFFFFF"/>
                </a:solidFill>
                <a:latin typeface="SimSun" pitchFamily="2" charset="-122"/>
                <a:ea typeface="SimSun" pitchFamily="2" charset="-122"/>
                <a:sym typeface="SimSun" pitchFamily="2" charset="-122"/>
              </a:rPr>
              <a:t>新译本</a:t>
            </a:r>
            <a:r>
              <a:rPr lang="en-US" altLang="ja-JP" sz="4000" u="sng">
                <a:solidFill>
                  <a:srgbClr val="FFFFFF"/>
                </a:solidFill>
                <a:latin typeface="Arial Bold" pitchFamily="2" charset="0"/>
                <a:sym typeface="Arial Bold" pitchFamily="2" charset="0"/>
              </a:rPr>
              <a:t>)</a:t>
            </a:r>
            <a:endParaRPr lang="en-US" altLang="en-US"/>
          </a:p>
        </p:txBody>
      </p:sp>
      <p:sp>
        <p:nvSpPr>
          <p:cNvPr id="106498" name="Rectangle 2"/>
          <p:cNvSpPr>
            <a:spLocks noGrp="1" noChangeArrowheads="1"/>
          </p:cNvSpPr>
          <p:nvPr>
            <p:ph type="body" idx="1"/>
          </p:nvPr>
        </p:nvSpPr>
        <p:spPr>
          <a:xfrm>
            <a:off x="-152400" y="838200"/>
            <a:ext cx="9448800" cy="6019800"/>
          </a:xfrm>
          <a:effectLst>
            <a:outerShdw blurRad="63500" dist="35921" dir="2700000" algn="ctr" rotWithShape="0">
              <a:srgbClr val="000000"/>
            </a:outerShdw>
          </a:effectLst>
        </p:spPr>
        <p:txBody>
          <a:bodyPr lIns="0" tIns="0" rIns="0" bIns="0"/>
          <a:lstStyle/>
          <a:p>
            <a:pPr marL="0" indent="0" algn="ctr" defTabSz="914400" eaLnBrk="1">
              <a:spcBef>
                <a:spcPts val="700"/>
              </a:spcBef>
            </a:pPr>
            <a:r>
              <a:rPr lang="en-US" altLang="en-US" sz="3200" baseline="30000">
                <a:solidFill>
                  <a:srgbClr val="FFFFFF"/>
                </a:solidFill>
                <a:latin typeface="Arial Bold" pitchFamily="2" charset="0"/>
                <a:sym typeface="Arial Bold" pitchFamily="2" charset="0"/>
              </a:rPr>
              <a:t>8</a:t>
            </a:r>
            <a:r>
              <a:rPr lang="en-US" altLang="en-US" sz="3200">
                <a:solidFill>
                  <a:srgbClr val="FFFFFF"/>
                </a:solidFill>
                <a:latin typeface="Arial Bold" pitchFamily="2" charset="0"/>
                <a:sym typeface="Arial Bold" pitchFamily="2" charset="0"/>
              </a:rPr>
              <a:t>,</a:t>
            </a:r>
            <a:r>
              <a:rPr lang="ja-JP" altLang="en-US" sz="3200">
                <a:solidFill>
                  <a:srgbClr val="FFFFFF"/>
                </a:solidFill>
                <a:latin typeface="SimSun" pitchFamily="2" charset="-122"/>
                <a:ea typeface="SimSun" pitchFamily="2" charset="-122"/>
                <a:sym typeface="SimSun" pitchFamily="2" charset="-122"/>
              </a:rPr>
              <a:t>照样，</a:t>
            </a:r>
            <a:r>
              <a:rPr lang="ja-JP" altLang="en-US" sz="3200">
                <a:solidFill>
                  <a:srgbClr val="FFFF00"/>
                </a:solidFill>
                <a:latin typeface="SimSun" pitchFamily="2" charset="-122"/>
                <a:ea typeface="SimSun" pitchFamily="2" charset="-122"/>
                <a:sym typeface="SimSun" pitchFamily="2" charset="-122"/>
              </a:rPr>
              <a:t>执事</a:t>
            </a:r>
            <a:r>
              <a:rPr lang="ja-JP" altLang="en-US" sz="3200">
                <a:solidFill>
                  <a:srgbClr val="FFFFFF"/>
                </a:solidFill>
                <a:latin typeface="SimSun" pitchFamily="2" charset="-122"/>
                <a:ea typeface="SimSun" pitchFamily="2" charset="-122"/>
                <a:sym typeface="SimSun" pitchFamily="2" charset="-122"/>
              </a:rPr>
              <a:t>也必须庄重，不一口两舌，不酗酒，不贪不义之财。</a:t>
            </a:r>
            <a:r>
              <a:rPr lang="en-US" altLang="ja-JP" sz="3200">
                <a:solidFill>
                  <a:srgbClr val="FFFFFF"/>
                </a:solidFill>
                <a:latin typeface="Arial Bold" pitchFamily="2" charset="0"/>
                <a:sym typeface="Arial Bold" pitchFamily="2" charset="0"/>
              </a:rPr>
              <a:t> </a:t>
            </a:r>
            <a:r>
              <a:rPr lang="en-US" altLang="ja-JP" sz="3200" baseline="30000">
                <a:solidFill>
                  <a:srgbClr val="FFFFFF"/>
                </a:solidFill>
                <a:latin typeface="Arial Bold" pitchFamily="2" charset="0"/>
                <a:sym typeface="Arial Bold" pitchFamily="2" charset="0"/>
              </a:rPr>
              <a:t>9</a:t>
            </a:r>
            <a:r>
              <a:rPr lang="ja-JP" altLang="en-US" sz="3200">
                <a:solidFill>
                  <a:srgbClr val="FFFFFF"/>
                </a:solidFill>
                <a:latin typeface="SimSun" pitchFamily="2" charset="-122"/>
                <a:ea typeface="SimSun" pitchFamily="2" charset="-122"/>
                <a:sym typeface="SimSun" pitchFamily="2" charset="-122"/>
              </a:rPr>
              <a:t>用清洁的良心持守信仰的奥秘。</a:t>
            </a:r>
            <a:r>
              <a:rPr lang="en-US" altLang="ja-JP" sz="3200">
                <a:solidFill>
                  <a:srgbClr val="FFFFFF"/>
                </a:solidFill>
                <a:latin typeface="SimSun" pitchFamily="2" charset="-122"/>
                <a:ea typeface="SimSun" pitchFamily="2" charset="-122"/>
                <a:sym typeface="SimSun" pitchFamily="2" charset="-122"/>
              </a:rPr>
              <a:t> </a:t>
            </a:r>
            <a:r>
              <a:rPr lang="en-US" altLang="ja-JP" sz="3200" baseline="30000">
                <a:solidFill>
                  <a:srgbClr val="FFFFFF"/>
                </a:solidFill>
                <a:latin typeface="Arial Bold" pitchFamily="2" charset="0"/>
                <a:sym typeface="Arial Bold" pitchFamily="2" charset="0"/>
              </a:rPr>
              <a:t>10</a:t>
            </a:r>
            <a:r>
              <a:rPr lang="ja-JP" altLang="en-US" sz="3200">
                <a:solidFill>
                  <a:srgbClr val="FFFFFF"/>
                </a:solidFill>
                <a:latin typeface="SimSun" pitchFamily="2" charset="-122"/>
                <a:ea typeface="SimSun" pitchFamily="2" charset="-122"/>
                <a:sym typeface="SimSun" pitchFamily="2" charset="-122"/>
              </a:rPr>
              <a:t>他们也必须先受考验，若没有可责之处，然后才让他们作执事。</a:t>
            </a:r>
            <a:r>
              <a:rPr lang="en-US" altLang="ja-JP" sz="3200">
                <a:solidFill>
                  <a:srgbClr val="FFFFFF"/>
                </a:solidFill>
                <a:latin typeface="SimSun" pitchFamily="2" charset="-122"/>
                <a:ea typeface="SimSun" pitchFamily="2" charset="-122"/>
                <a:sym typeface="SimSun" pitchFamily="2" charset="-122"/>
              </a:rPr>
              <a:t> </a:t>
            </a:r>
            <a:r>
              <a:rPr lang="en-US" altLang="ja-JP" sz="3200" baseline="30000">
                <a:solidFill>
                  <a:srgbClr val="FFFFFF"/>
                </a:solidFill>
                <a:latin typeface="Arial Bold" pitchFamily="2" charset="0"/>
                <a:sym typeface="Arial Bold" pitchFamily="2" charset="0"/>
              </a:rPr>
              <a:t>11</a:t>
            </a:r>
            <a:r>
              <a:rPr lang="ja-JP" altLang="en-US" sz="3200">
                <a:solidFill>
                  <a:srgbClr val="FFFFFF"/>
                </a:solidFill>
                <a:latin typeface="SimSun" pitchFamily="2" charset="-122"/>
                <a:ea typeface="SimSun" pitchFamily="2" charset="-122"/>
                <a:sym typeface="SimSun" pitchFamily="2" charset="-122"/>
              </a:rPr>
              <a:t>照样，他们的</a:t>
            </a:r>
            <a:r>
              <a:rPr lang="en-US" altLang="ja-JP" sz="3200">
                <a:solidFill>
                  <a:srgbClr val="FFFFFF"/>
                </a:solidFill>
                <a:latin typeface="Arial Bold" pitchFamily="2" charset="0"/>
                <a:sym typeface="Arial Bold" pitchFamily="2" charset="0"/>
              </a:rPr>
              <a:t> </a:t>
            </a:r>
            <a:r>
              <a:rPr lang="ja-JP" altLang="en-US" sz="3200">
                <a:solidFill>
                  <a:srgbClr val="FFFF00"/>
                </a:solidFill>
                <a:latin typeface="SimSun" pitchFamily="2" charset="-122"/>
                <a:ea typeface="SimSun" pitchFamily="2" charset="-122"/>
                <a:sym typeface="SimSun" pitchFamily="2" charset="-122"/>
              </a:rPr>
              <a:t>妻子</a:t>
            </a:r>
            <a:r>
              <a:rPr lang="en-US" altLang="ja-JP" sz="3200">
                <a:solidFill>
                  <a:srgbClr val="FFFF00"/>
                </a:solidFill>
                <a:latin typeface="Arial Bold" pitchFamily="2" charset="0"/>
                <a:sym typeface="Arial Bold" pitchFamily="2" charset="0"/>
              </a:rPr>
              <a:t> {</a:t>
            </a:r>
            <a:r>
              <a:rPr lang="en-US" altLang="ja-JP" sz="3200" baseline="30000">
                <a:solidFill>
                  <a:srgbClr val="FFFF00"/>
                </a:solidFill>
                <a:latin typeface="Arial Bold" pitchFamily="2" charset="0"/>
                <a:sym typeface="Arial Bold" pitchFamily="2" charset="0"/>
              </a:rPr>
              <a:t>11</a:t>
            </a:r>
            <a:r>
              <a:rPr lang="ja-JP" altLang="en-US" sz="3200">
                <a:solidFill>
                  <a:srgbClr val="FFFF00"/>
                </a:solidFill>
                <a:latin typeface="SimSun" pitchFamily="2" charset="-122"/>
                <a:ea typeface="SimSun" pitchFamily="2" charset="-122"/>
                <a:sym typeface="SimSun" pitchFamily="2" charset="-122"/>
              </a:rPr>
              <a:t>可解作女执事</a:t>
            </a:r>
            <a:r>
              <a:rPr lang="en-US" altLang="ja-JP" sz="3200">
                <a:solidFill>
                  <a:srgbClr val="FFFF00"/>
                </a:solidFill>
                <a:latin typeface="Arial Bold" pitchFamily="2" charset="0"/>
                <a:sym typeface="Arial Bold" pitchFamily="2" charset="0"/>
              </a:rPr>
              <a:t>} </a:t>
            </a:r>
            <a:r>
              <a:rPr lang="ja-JP" altLang="en-US" sz="3200">
                <a:solidFill>
                  <a:srgbClr val="FFFF00"/>
                </a:solidFill>
                <a:latin typeface="SimSun" pitchFamily="2" charset="-122"/>
                <a:ea typeface="SimSun" pitchFamily="2" charset="-122"/>
                <a:sym typeface="SimSun" pitchFamily="2" charset="-122"/>
              </a:rPr>
              <a:t>也要庄重</a:t>
            </a:r>
            <a:r>
              <a:rPr lang="en-US" altLang="ja-JP" sz="3200">
                <a:solidFill>
                  <a:srgbClr val="FFFFFF"/>
                </a:solidFill>
                <a:latin typeface="Arial Bold" pitchFamily="2" charset="0"/>
                <a:sym typeface="Arial Bold" pitchFamily="2" charset="0"/>
              </a:rPr>
              <a:t> </a:t>
            </a:r>
            <a:r>
              <a:rPr lang="ja-JP" altLang="en-US" sz="3200">
                <a:solidFill>
                  <a:srgbClr val="FFFFFF"/>
                </a:solidFill>
                <a:latin typeface="SimSun" pitchFamily="2" charset="-122"/>
                <a:ea typeface="SimSun" pitchFamily="2" charset="-122"/>
                <a:sym typeface="SimSun" pitchFamily="2" charset="-122"/>
              </a:rPr>
              <a:t>不说？？言，有节制，凡事忠心。</a:t>
            </a:r>
            <a:r>
              <a:rPr lang="en-US" altLang="ja-JP" sz="3200" baseline="30000">
                <a:solidFill>
                  <a:srgbClr val="FFFFFF"/>
                </a:solidFill>
                <a:latin typeface="Arial Bold" pitchFamily="2" charset="0"/>
                <a:sym typeface="Arial Bold" pitchFamily="2" charset="0"/>
              </a:rPr>
              <a:t>12</a:t>
            </a:r>
            <a:r>
              <a:rPr lang="ja-JP" altLang="en-US" sz="3200">
                <a:solidFill>
                  <a:srgbClr val="FFFF00"/>
                </a:solidFill>
                <a:latin typeface="SimSun" pitchFamily="2" charset="-122"/>
                <a:ea typeface="SimSun" pitchFamily="2" charset="-122"/>
                <a:sym typeface="SimSun" pitchFamily="2" charset="-122"/>
              </a:rPr>
              <a:t>执事</a:t>
            </a:r>
            <a:r>
              <a:rPr lang="en-US" altLang="ja-JP" sz="3200">
                <a:solidFill>
                  <a:srgbClr val="FFFFFF"/>
                </a:solidFill>
                <a:latin typeface="Arial Bold" pitchFamily="2" charset="0"/>
                <a:sym typeface="Arial Bold" pitchFamily="2" charset="0"/>
              </a:rPr>
              <a:t> </a:t>
            </a:r>
            <a:r>
              <a:rPr lang="ja-JP" altLang="en-US" sz="3200">
                <a:solidFill>
                  <a:srgbClr val="FFFFFF"/>
                </a:solidFill>
                <a:latin typeface="SimSun" pitchFamily="2" charset="-122"/>
                <a:ea typeface="SimSun" pitchFamily="2" charset="-122"/>
                <a:sym typeface="SimSun" pitchFamily="2" charset="-122"/>
              </a:rPr>
              <a:t>只可以作一个妻子的丈夫，善于</a:t>
            </a:r>
            <a:r>
              <a:rPr lang="en-US" altLang="ja-JP" sz="3200">
                <a:solidFill>
                  <a:srgbClr val="FFFFFF"/>
                </a:solidFill>
                <a:latin typeface="Arial Bold" pitchFamily="2" charset="0"/>
                <a:sym typeface="Arial Bold" pitchFamily="2" charset="0"/>
              </a:rPr>
              <a:t> </a:t>
            </a:r>
            <a:r>
              <a:rPr lang="ja-JP" altLang="en-US" sz="3200">
                <a:solidFill>
                  <a:srgbClr val="FFFFFF"/>
                </a:solidFill>
                <a:latin typeface="SimSun" pitchFamily="2" charset="-122"/>
                <a:ea typeface="SimSun" pitchFamily="2" charset="-122"/>
                <a:sym typeface="SimSun" pitchFamily="2" charset="-122"/>
              </a:rPr>
              <a:t>管理儿女和自己的家。</a:t>
            </a:r>
            <a:r>
              <a:rPr lang="en-US" altLang="ja-JP" sz="3200" baseline="30000">
                <a:solidFill>
                  <a:srgbClr val="FFFFFF"/>
                </a:solidFill>
                <a:latin typeface="Arial Bold" pitchFamily="2" charset="0"/>
                <a:sym typeface="Arial Bold" pitchFamily="2" charset="0"/>
              </a:rPr>
              <a:t>13</a:t>
            </a:r>
            <a:r>
              <a:rPr lang="ja-JP" altLang="en-US" sz="3200">
                <a:solidFill>
                  <a:srgbClr val="FFFFFF"/>
                </a:solidFill>
                <a:latin typeface="SimSun" pitchFamily="2" charset="-122"/>
                <a:ea typeface="SimSun" pitchFamily="2" charset="-122"/>
                <a:sym typeface="SimSun" pitchFamily="2" charset="-122"/>
              </a:rPr>
              <a:t>那善于作执事的，就为自己得了好的位分，也因着相信基督耶稣得到大大的胆量。</a:t>
            </a:r>
            <a:endParaRPr lang="en-US" altLang="en-US"/>
          </a:p>
        </p:txBody>
      </p:sp>
      <p:sp>
        <p:nvSpPr>
          <p:cNvPr id="106499" name="AutoShape 3"/>
          <p:cNvSpPr>
            <a:spLocks/>
          </p:cNvSpPr>
          <p:nvPr/>
        </p:nvSpPr>
        <p:spPr bwMode="auto">
          <a:xfrm>
            <a:off x="8305800" y="76200"/>
            <a:ext cx="768350" cy="436563"/>
          </a:xfrm>
          <a:custGeom>
            <a:avLst/>
            <a:gdLst>
              <a:gd name="T0" fmla="*/ 384175 w 21600"/>
              <a:gd name="T1" fmla="*/ 218282 h 21600"/>
              <a:gd name="T2" fmla="*/ 384175 w 21600"/>
              <a:gd name="T3" fmla="*/ 218282 h 21600"/>
              <a:gd name="T4" fmla="*/ 384175 w 21600"/>
              <a:gd name="T5" fmla="*/ 218282 h 21600"/>
              <a:gd name="T6" fmla="*/ 384175 w 21600"/>
              <a:gd name="T7" fmla="*/ 218282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599"/>
                </a:lnTo>
                <a:lnTo>
                  <a:pt x="0" y="21599"/>
                </a:lnTo>
                <a:lnTo>
                  <a:pt x="0" y="0"/>
                </a:lnTo>
                <a:close/>
              </a:path>
            </a:pathLst>
          </a:custGeom>
          <a:noFill/>
          <a:ln>
            <a:noFill/>
          </a:ln>
          <a:effectLst>
            <a:outerShdw dist="35921"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txBody>
          <a:bodyPr lIns="0" tIns="0" rIns="0" bIns="0"/>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marL="0" marR="0" lvl="0" indent="0" algn="l" defTabSz="914400" rtl="0" eaLnBrk="1"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FFFFFF"/>
                </a:solidFill>
                <a:effectLst/>
                <a:uLnTx/>
                <a:uFillTx/>
                <a:latin typeface="Arial Bold" pitchFamily="2" charset="0"/>
                <a:ea typeface="MS PGothic" pitchFamily="34" charset="-128"/>
                <a:sym typeface="Arial Bold" pitchFamily="2" charset="0"/>
              </a:rPr>
              <a:t>232</a:t>
            </a:r>
            <a:endParaRPr kumimoji="0" lang="en-US" altLang="en-US" sz="2400" b="0" i="0" u="none" strike="noStrike" kern="1200" cap="none" spc="0" normalizeH="0" baseline="0" noProof="0">
              <a:ln>
                <a:noFill/>
              </a:ln>
              <a:solidFill>
                <a:srgbClr val="000000"/>
              </a:solidFill>
              <a:effectLst/>
              <a:uLnTx/>
              <a:uFillTx/>
              <a:latin typeface="Arial" pitchFamily="34" charset="0"/>
              <a:ea typeface="MS PGothic" pitchFamily="34" charset="-128"/>
              <a:sym typeface="Arial" pitchFamily="34" charset="0"/>
            </a:endParaRPr>
          </a:p>
        </p:txBody>
      </p:sp>
    </p:spTree>
    <p:extLst>
      <p:ext uri="{BB962C8B-B14F-4D97-AF65-F5344CB8AC3E}">
        <p14:creationId xmlns:p14="http://schemas.microsoft.com/office/powerpoint/2010/main" val="853728317"/>
      </p:ext>
    </p:extLst>
  </p:cSld>
  <p:clrMapOvr>
    <a:masterClrMapping/>
  </p:clrMapOvr>
  <p:transition spd="med"/>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AutoShape 1"/>
          <p:cNvSpPr>
            <a:spLocks/>
          </p:cNvSpPr>
          <p:nvPr/>
        </p:nvSpPr>
        <p:spPr bwMode="auto">
          <a:xfrm>
            <a:off x="6553200" y="6245225"/>
            <a:ext cx="2133600" cy="287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marL="0" marR="0" lvl="0" indent="0" algn="r" defTabSz="914400" rtl="0" eaLnBrk="1" fontAlgn="base" latinLnBrk="0" hangingPunct="0">
              <a:lnSpc>
                <a:spcPct val="100000"/>
              </a:lnSpc>
              <a:spcBef>
                <a:spcPct val="0"/>
              </a:spcBef>
              <a:spcAft>
                <a:spcPct val="0"/>
              </a:spcAft>
              <a:buClrTx/>
              <a:buSzTx/>
              <a:buFontTx/>
              <a:buNone/>
              <a:tabLst/>
              <a:defRPr/>
            </a:pPr>
            <a:fld id="{B7838E40-AF01-402B-B396-D5ED9739C6A7}" type="slidenum">
              <a:rPr kumimoji="0" lang="en-US" altLang="en-US" sz="1400" b="0" i="0" u="none" strike="noStrike" kern="1200" cap="none" spc="0" normalizeH="0" baseline="0" noProof="0">
                <a:ln>
                  <a:noFill/>
                </a:ln>
                <a:solidFill>
                  <a:srgbClr val="000000"/>
                </a:solidFill>
                <a:effectLst/>
                <a:uLnTx/>
                <a:uFillTx/>
                <a:latin typeface="Arial" pitchFamily="34" charset="0"/>
                <a:ea typeface="MS PGothic" pitchFamily="34" charset="-128"/>
                <a:sym typeface="Arial" pitchFamily="34" charset="0"/>
              </a:rPr>
              <a:pPr marL="0" marR="0" lvl="0" indent="0" algn="r" defTabSz="914400" rtl="0" eaLnBrk="1" fontAlgn="base" latinLnBrk="0" hangingPunct="0">
                <a:lnSpc>
                  <a:spcPct val="100000"/>
                </a:lnSpc>
                <a:spcBef>
                  <a:spcPct val="0"/>
                </a:spcBef>
                <a:spcAft>
                  <a:spcPct val="0"/>
                </a:spcAft>
                <a:buClrTx/>
                <a:buSzTx/>
                <a:buFontTx/>
                <a:buNone/>
                <a:tabLst/>
                <a:defRPr/>
              </a:pPr>
              <a:t>76</a:t>
            </a:fld>
            <a:endParaRPr kumimoji="0" lang="en-US" altLang="en-US" sz="2400" b="0" i="0" u="none" strike="noStrike" kern="1200" cap="none" spc="0" normalizeH="0" baseline="0" noProof="0">
              <a:ln>
                <a:noFill/>
              </a:ln>
              <a:solidFill>
                <a:srgbClr val="000000"/>
              </a:solidFill>
              <a:effectLst/>
              <a:uLnTx/>
              <a:uFillTx/>
              <a:latin typeface="Arial" pitchFamily="34" charset="0"/>
              <a:ea typeface="MS PGothic" pitchFamily="34" charset="-128"/>
              <a:sym typeface="Arial" pitchFamily="34" charset="0"/>
            </a:endParaRPr>
          </a:p>
        </p:txBody>
      </p:sp>
      <p:sp>
        <p:nvSpPr>
          <p:cNvPr id="107522" name="Rectangle 2"/>
          <p:cNvSpPr>
            <a:spLocks noGrp="1" noChangeArrowheads="1"/>
          </p:cNvSpPr>
          <p:nvPr>
            <p:ph type="title"/>
          </p:nvPr>
        </p:nvSpPr>
        <p:spPr>
          <a:xfrm>
            <a:off x="419100" y="284163"/>
            <a:ext cx="7772400" cy="904875"/>
          </a:xfrm>
          <a:solidFill>
            <a:srgbClr val="333399"/>
          </a:solidFill>
          <a:effectLst>
            <a:outerShdw blurRad="63500" dist="35921" dir="2700000" algn="ctr" rotWithShape="0">
              <a:srgbClr val="808080"/>
            </a:outerShdw>
          </a:effectLst>
        </p:spPr>
        <p:txBody>
          <a:bodyPr lIns="0" tIns="0" rIns="0" bIns="0"/>
          <a:lstStyle/>
          <a:p>
            <a:pPr algn="ctr" defTabSz="914400" eaLnBrk="1"/>
            <a:r>
              <a:rPr lang="ja-JP" altLang="en-US" sz="3600">
                <a:solidFill>
                  <a:srgbClr val="FFFFFF"/>
                </a:solidFill>
                <a:effectLst>
                  <a:outerShdw blurRad="38100" dist="38100" dir="2700000" algn="tl">
                    <a:srgbClr val="000000"/>
                  </a:outerShdw>
                </a:effectLst>
                <a:latin typeface="SimSun" pitchFamily="2" charset="-122"/>
                <a:ea typeface="SimSun" pitchFamily="2" charset="-122"/>
                <a:sym typeface="SimSun" pitchFamily="2" charset="-122"/>
              </a:rPr>
              <a:t>对女人的观点</a:t>
            </a:r>
            <a:r>
              <a:rPr lang="en-US" altLang="ja-JP" sz="3600">
                <a:solidFill>
                  <a:srgbClr val="FFFFFF"/>
                </a:solidFill>
                <a:effectLst>
                  <a:outerShdw blurRad="38100" dist="38100" dir="2700000" algn="tl">
                    <a:srgbClr val="000000"/>
                  </a:outerShdw>
                </a:effectLst>
                <a:latin typeface="Arial" pitchFamily="34" charset="0"/>
                <a:cs typeface="Arial" pitchFamily="34" charset="0"/>
                <a:sym typeface="Arial" pitchFamily="34" charset="0"/>
              </a:rPr>
              <a:t>- </a:t>
            </a:r>
            <a:r>
              <a:rPr lang="ja-JP" altLang="en-US" sz="3600">
                <a:solidFill>
                  <a:srgbClr val="FFFFFF"/>
                </a:solidFill>
                <a:effectLst>
                  <a:outerShdw blurRad="38100" dist="38100" dir="2700000" algn="tl">
                    <a:srgbClr val="000000"/>
                  </a:outerShdw>
                </a:effectLst>
                <a:latin typeface="SimSun" pitchFamily="2" charset="-122"/>
                <a:ea typeface="SimSun" pitchFamily="2" charset="-122"/>
                <a:sym typeface="SimSun" pitchFamily="2" charset="-122"/>
              </a:rPr>
              <a:t>提摩太前书</a:t>
            </a:r>
            <a:r>
              <a:rPr lang="en-US" altLang="ja-JP" sz="3600">
                <a:solidFill>
                  <a:srgbClr val="FFFFFF"/>
                </a:solidFill>
                <a:effectLst>
                  <a:outerShdw blurRad="38100" dist="38100" dir="2700000" algn="tl">
                    <a:srgbClr val="000000"/>
                  </a:outerShdw>
                </a:effectLst>
                <a:latin typeface="Arial" pitchFamily="34" charset="0"/>
                <a:cs typeface="Arial" pitchFamily="34" charset="0"/>
                <a:sym typeface="Arial" pitchFamily="34" charset="0"/>
              </a:rPr>
              <a:t>3:11</a:t>
            </a:r>
            <a:endParaRPr lang="en-US" altLang="en-US"/>
          </a:p>
        </p:txBody>
      </p:sp>
      <p:sp>
        <p:nvSpPr>
          <p:cNvPr id="107523" name="Rectangle 3"/>
          <p:cNvSpPr>
            <a:spLocks noGrp="1" noChangeArrowheads="1"/>
          </p:cNvSpPr>
          <p:nvPr>
            <p:ph type="body" idx="1"/>
          </p:nvPr>
        </p:nvSpPr>
        <p:spPr>
          <a:xfrm>
            <a:off x="847725" y="1238250"/>
            <a:ext cx="6400800" cy="2971800"/>
          </a:xfrm>
        </p:spPr>
        <p:txBody>
          <a:bodyPr/>
          <a:lstStyle/>
          <a:p>
            <a:pPr marL="0" indent="0" algn="ctr" defTabSz="914400" eaLnBrk="1">
              <a:spcBef>
                <a:spcPts val="700"/>
              </a:spcBef>
            </a:pPr>
            <a:r>
              <a:rPr lang="en-US" altLang="en-US" sz="3200" b="1" i="1">
                <a:solidFill>
                  <a:srgbClr val="FFFFFF"/>
                </a:solidFill>
                <a:latin typeface="Times Roman" charset="0"/>
                <a:sym typeface="Times Roman" charset="0"/>
              </a:rPr>
              <a:t>Gynaikos</a:t>
            </a:r>
            <a:r>
              <a:rPr lang="en-US" altLang="en-US" sz="3200" b="1">
                <a:solidFill>
                  <a:srgbClr val="FFFFFF"/>
                </a:solidFill>
                <a:latin typeface="Times Roman" charset="0"/>
                <a:sym typeface="Times Roman" charset="0"/>
              </a:rPr>
              <a:t> (</a:t>
            </a:r>
            <a:r>
              <a:rPr lang="en-US" altLang="en-US" sz="3200" b="1">
                <a:solidFill>
                  <a:srgbClr val="FFFFFF"/>
                </a:solidFill>
                <a:latin typeface="Bwgrkl" pitchFamily="2" charset="0"/>
                <a:sym typeface="Bwgrkl" pitchFamily="2" charset="0"/>
              </a:rPr>
              <a:t>gunaiko.j</a:t>
            </a:r>
            <a:r>
              <a:rPr lang="en-US" altLang="en-US" sz="3200" b="1">
                <a:solidFill>
                  <a:srgbClr val="FFFFFF"/>
                </a:solidFill>
                <a:latin typeface="Times Roman" charset="0"/>
                <a:sym typeface="Times Roman" charset="0"/>
              </a:rPr>
              <a:t>) </a:t>
            </a:r>
            <a:r>
              <a:rPr lang="ja-JP" altLang="en-US" sz="3200">
                <a:solidFill>
                  <a:srgbClr val="FFFFFF"/>
                </a:solidFill>
                <a:latin typeface="SimSun" pitchFamily="2" charset="-122"/>
                <a:ea typeface="SimSun" pitchFamily="2" charset="-122"/>
                <a:sym typeface="SimSun" pitchFamily="2" charset="-122"/>
              </a:rPr>
              <a:t>可以翻译成</a:t>
            </a:r>
            <a:r>
              <a:rPr lang="en-US" altLang="ja-JP" sz="3200">
                <a:solidFill>
                  <a:srgbClr val="FFFFFF"/>
                </a:solidFill>
                <a:latin typeface="SimSun" pitchFamily="2" charset="-122"/>
                <a:ea typeface="SimSun" pitchFamily="2" charset="-122"/>
                <a:sym typeface="SimSun" pitchFamily="2" charset="-122"/>
              </a:rPr>
              <a:t> </a:t>
            </a:r>
            <a:r>
              <a:rPr lang="ja-JP" altLang="en-US" sz="3200" b="1">
                <a:solidFill>
                  <a:srgbClr val="FFFFFF"/>
                </a:solidFill>
                <a:latin typeface="Times Roman" charset="0"/>
                <a:sym typeface="Times Roman" charset="0"/>
              </a:rPr>
              <a:t>“</a:t>
            </a:r>
            <a:r>
              <a:rPr lang="ja-JP" altLang="en-US" sz="3200">
                <a:solidFill>
                  <a:srgbClr val="FFFFFF"/>
                </a:solidFill>
                <a:latin typeface="SimSun" pitchFamily="2" charset="-122"/>
                <a:ea typeface="SimSun" pitchFamily="2" charset="-122"/>
                <a:sym typeface="SimSun" pitchFamily="2" charset="-122"/>
              </a:rPr>
              <a:t>女人</a:t>
            </a:r>
            <a:r>
              <a:rPr lang="ja-JP" altLang="en-US" sz="3200" b="1">
                <a:solidFill>
                  <a:srgbClr val="FFFFFF"/>
                </a:solidFill>
                <a:latin typeface="Times Roman" charset="0"/>
                <a:sym typeface="Times Roman" charset="0"/>
              </a:rPr>
              <a:t>”</a:t>
            </a:r>
            <a:r>
              <a:rPr lang="en-US" altLang="ja-JP" sz="3200" b="1">
                <a:solidFill>
                  <a:srgbClr val="FFFFFF"/>
                </a:solidFill>
                <a:latin typeface="Times Roman" charset="0"/>
                <a:sym typeface="Times Roman" charset="0"/>
              </a:rPr>
              <a:t> </a:t>
            </a:r>
            <a:r>
              <a:rPr lang="ja-JP" altLang="en-US" sz="3200">
                <a:solidFill>
                  <a:srgbClr val="FFFFFF"/>
                </a:solidFill>
                <a:latin typeface="SimSun" pitchFamily="2" charset="-122"/>
                <a:ea typeface="SimSun" pitchFamily="2" charset="-122"/>
                <a:sym typeface="SimSun" pitchFamily="2" charset="-122"/>
              </a:rPr>
              <a:t>或</a:t>
            </a:r>
            <a:r>
              <a:rPr lang="en-US" altLang="ja-JP" sz="3200">
                <a:solidFill>
                  <a:srgbClr val="FFFFFF"/>
                </a:solidFill>
                <a:latin typeface="SimSun" pitchFamily="2" charset="-122"/>
                <a:ea typeface="SimSun" pitchFamily="2" charset="-122"/>
                <a:sym typeface="SimSun" pitchFamily="2" charset="-122"/>
              </a:rPr>
              <a:t> </a:t>
            </a:r>
            <a:r>
              <a:rPr lang="ja-JP" altLang="en-US" sz="3200" b="1">
                <a:solidFill>
                  <a:srgbClr val="FFFFFF"/>
                </a:solidFill>
                <a:latin typeface="Times Roman" charset="0"/>
                <a:sym typeface="Times Roman" charset="0"/>
              </a:rPr>
              <a:t>“</a:t>
            </a:r>
            <a:r>
              <a:rPr lang="ja-JP" altLang="en-US" sz="3200">
                <a:solidFill>
                  <a:srgbClr val="FFFFFF"/>
                </a:solidFill>
                <a:latin typeface="SimSun" pitchFamily="2" charset="-122"/>
                <a:ea typeface="SimSun" pitchFamily="2" charset="-122"/>
                <a:sym typeface="SimSun" pitchFamily="2" charset="-122"/>
              </a:rPr>
              <a:t>妻子</a:t>
            </a:r>
            <a:r>
              <a:rPr lang="ja-JP" altLang="en-US" sz="3200" b="1">
                <a:solidFill>
                  <a:srgbClr val="FFFFFF"/>
                </a:solidFill>
                <a:latin typeface="Times Roman" charset="0"/>
                <a:sym typeface="Times Roman" charset="0"/>
              </a:rPr>
              <a:t>”</a:t>
            </a:r>
            <a:endParaRPr lang="en-US" altLang="en-US"/>
          </a:p>
        </p:txBody>
      </p:sp>
      <p:sp>
        <p:nvSpPr>
          <p:cNvPr id="107524" name="AutoShape 4"/>
          <p:cNvSpPr>
            <a:spLocks/>
          </p:cNvSpPr>
          <p:nvPr/>
        </p:nvSpPr>
        <p:spPr bwMode="auto">
          <a:xfrm>
            <a:off x="381000" y="2438400"/>
            <a:ext cx="7848600" cy="5730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FF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marL="0" marR="0" lvl="0" indent="0" algn="l" defTabSz="914400" rtl="0" eaLnBrk="1" fontAlgn="base" latinLnBrk="0" hangingPunct="0">
              <a:lnSpc>
                <a:spcPct val="90000"/>
              </a:lnSpc>
              <a:spcBef>
                <a:spcPts val="700"/>
              </a:spcBef>
              <a:spcAft>
                <a:spcPct val="0"/>
              </a:spcAft>
              <a:buClrTx/>
              <a:buSzTx/>
              <a:buFontTx/>
              <a:buNone/>
              <a:tabLst/>
              <a:defRPr/>
            </a:pPr>
            <a:r>
              <a:rPr kumimoji="0" lang="ja-JP" altLang="en-US" sz="3200" b="0" i="0" u="none" strike="noStrike" kern="1200" cap="none" spc="0" normalizeH="0" baseline="0" noProof="0">
                <a:ln>
                  <a:noFill/>
                </a:ln>
                <a:solidFill>
                  <a:srgbClr val="FFFFFF"/>
                </a:solidFill>
                <a:effectLst>
                  <a:outerShdw blurRad="38100" dist="38100" dir="2700000" algn="tl">
                    <a:srgbClr val="000000"/>
                  </a:outerShdw>
                </a:effectLst>
                <a:uLnTx/>
                <a:uFillTx/>
                <a:latin typeface="SimSun" pitchFamily="2" charset="-122"/>
                <a:ea typeface="SimSun" pitchFamily="2" charset="-122"/>
                <a:sym typeface="SimSun" pitchFamily="2" charset="-122"/>
              </a:rPr>
              <a:t>用词至少有六个观点</a:t>
            </a:r>
            <a:r>
              <a:rPr kumimoji="0" lang="en-US" altLang="ja-JP"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Roman" charset="0"/>
                <a:ea typeface="MS PGothic" pitchFamily="34" charset="-128"/>
                <a:sym typeface="Times Roman" charset="0"/>
              </a:rPr>
              <a:t>:</a:t>
            </a:r>
            <a:endParaRPr kumimoji="0" lang="en-US" altLang="en-US" sz="2400" b="0" i="0" u="none" strike="noStrike" kern="1200" cap="none" spc="0" normalizeH="0" baseline="0" noProof="0">
              <a:ln>
                <a:noFill/>
              </a:ln>
              <a:solidFill>
                <a:srgbClr val="000000"/>
              </a:solidFill>
              <a:effectLst/>
              <a:uLnTx/>
              <a:uFillTx/>
              <a:latin typeface="Arial" pitchFamily="34" charset="0"/>
              <a:ea typeface="MS PGothic" pitchFamily="34" charset="-128"/>
              <a:sym typeface="Arial" pitchFamily="34" charset="0"/>
            </a:endParaRPr>
          </a:p>
        </p:txBody>
      </p:sp>
      <p:sp>
        <p:nvSpPr>
          <p:cNvPr id="107525" name="AutoShape 5"/>
          <p:cNvSpPr>
            <a:spLocks/>
          </p:cNvSpPr>
          <p:nvPr/>
        </p:nvSpPr>
        <p:spPr bwMode="auto">
          <a:xfrm>
            <a:off x="265113" y="3194050"/>
            <a:ext cx="8382000" cy="35179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marL="609600" indent="-609600"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marL="609600" marR="0" lvl="0" indent="-609600" algn="l" defTabSz="914400" rtl="0" eaLnBrk="1" fontAlgn="base" latinLnBrk="0" hangingPunct="0">
              <a:lnSpc>
                <a:spcPct val="90000"/>
              </a:lnSpc>
              <a:spcBef>
                <a:spcPts val="700"/>
              </a:spcBef>
              <a:spcAft>
                <a:spcPct val="0"/>
              </a:spcAft>
              <a:buClr>
                <a:srgbClr val="FFFFFF"/>
              </a:buClr>
              <a:buSzPct val="100000"/>
              <a:buFont typeface="Times Roman" charset="0"/>
              <a:buAutoNum type="arabicParenBoth"/>
              <a:tabLst/>
              <a:defRPr/>
            </a:pPr>
            <a:r>
              <a:rPr kumimoji="0" lang="en-US" altLang="en-US" sz="3200" b="1" i="0" u="none" strike="noStrike" kern="1200" cap="none" spc="0" normalizeH="0" baseline="0" noProof="0">
                <a:ln>
                  <a:noFill/>
                </a:ln>
                <a:solidFill>
                  <a:srgbClr val="FFFFFF"/>
                </a:solidFill>
                <a:effectLst/>
                <a:uLnTx/>
                <a:uFillTx/>
                <a:latin typeface="Times Roman" charset="0"/>
                <a:ea typeface="MS PGothic" pitchFamily="34" charset="-128"/>
                <a:sym typeface="Times Roman" charset="0"/>
              </a:rPr>
              <a:t> </a:t>
            </a:r>
            <a:r>
              <a:rPr kumimoji="0" lang="ja-JP" altLang="en-US" sz="3200" b="0" i="0" u="none" strike="noStrike" kern="1200" cap="none" spc="0" normalizeH="0" baseline="0" noProof="0">
                <a:ln>
                  <a:noFill/>
                </a:ln>
                <a:solidFill>
                  <a:srgbClr val="FFFFFF"/>
                </a:solidFill>
                <a:effectLst/>
                <a:uLnTx/>
                <a:uFillTx/>
                <a:latin typeface="SimSun" pitchFamily="2" charset="-122"/>
                <a:ea typeface="SimSun" pitchFamily="2" charset="-122"/>
                <a:sym typeface="SimSun" pitchFamily="2" charset="-122"/>
              </a:rPr>
              <a:t>女人</a:t>
            </a:r>
            <a:endParaRPr kumimoji="0" lang="en-US" altLang="ja-JP" sz="3200" b="1" i="0" u="none" strike="noStrike" kern="1200" cap="none" spc="0" normalizeH="0" baseline="0" noProof="0">
              <a:ln>
                <a:noFill/>
              </a:ln>
              <a:solidFill>
                <a:srgbClr val="FFFFFF"/>
              </a:solidFill>
              <a:effectLst/>
              <a:uLnTx/>
              <a:uFillTx/>
              <a:latin typeface="Times Roman" charset="0"/>
              <a:ea typeface="MS PGothic" pitchFamily="34" charset="-128"/>
              <a:sym typeface="Times Roman" charset="0"/>
            </a:endParaRPr>
          </a:p>
          <a:p>
            <a:pPr marL="609600" marR="0" lvl="0" indent="-609600" algn="l" defTabSz="914400" rtl="0" eaLnBrk="1" fontAlgn="base" latinLnBrk="0" hangingPunct="0">
              <a:lnSpc>
                <a:spcPct val="90000"/>
              </a:lnSpc>
              <a:spcBef>
                <a:spcPts val="700"/>
              </a:spcBef>
              <a:spcAft>
                <a:spcPct val="0"/>
              </a:spcAft>
              <a:buClr>
                <a:srgbClr val="FFFFFF"/>
              </a:buClr>
              <a:buSzPct val="100000"/>
              <a:buFont typeface="Times Roman" charset="0"/>
              <a:buAutoNum type="arabicParenBoth"/>
              <a:tabLst/>
              <a:defRPr/>
            </a:pPr>
            <a:r>
              <a:rPr kumimoji="0" lang="en-US" altLang="en-US" sz="3200" b="1" i="0" u="none" strike="noStrike" kern="1200" cap="none" spc="0" normalizeH="0" baseline="0" noProof="0">
                <a:ln>
                  <a:noFill/>
                </a:ln>
                <a:solidFill>
                  <a:srgbClr val="FFFFFF"/>
                </a:solidFill>
                <a:effectLst/>
                <a:uLnTx/>
                <a:uFillTx/>
                <a:latin typeface="Times Roman" charset="0"/>
                <a:ea typeface="MS PGothic" pitchFamily="34" charset="-128"/>
                <a:sym typeface="Times Roman" charset="0"/>
              </a:rPr>
              <a:t> </a:t>
            </a:r>
            <a:r>
              <a:rPr kumimoji="0" lang="ja-JP" altLang="en-US" sz="3200" b="0" i="0" u="none" strike="noStrike" kern="1200" cap="none" spc="0" normalizeH="0" baseline="0" noProof="0">
                <a:ln>
                  <a:noFill/>
                </a:ln>
                <a:solidFill>
                  <a:srgbClr val="FFFFFF"/>
                </a:solidFill>
                <a:effectLst/>
                <a:uLnTx/>
                <a:uFillTx/>
                <a:latin typeface="SimSun" pitchFamily="2" charset="-122"/>
                <a:ea typeface="SimSun" pitchFamily="2" charset="-122"/>
                <a:sym typeface="SimSun" pitchFamily="2" charset="-122"/>
              </a:rPr>
              <a:t>长老和执事的妻子</a:t>
            </a:r>
            <a:endParaRPr kumimoji="0" lang="en-US" altLang="ja-JP" sz="3200" b="1" i="0" u="none" strike="noStrike" kern="1200" cap="none" spc="0" normalizeH="0" baseline="0" noProof="0">
              <a:ln>
                <a:noFill/>
              </a:ln>
              <a:solidFill>
                <a:srgbClr val="FFFFFF"/>
              </a:solidFill>
              <a:effectLst/>
              <a:uLnTx/>
              <a:uFillTx/>
              <a:latin typeface="Times Roman" charset="0"/>
              <a:ea typeface="MS PGothic" pitchFamily="34" charset="-128"/>
              <a:sym typeface="Times Roman" charset="0"/>
            </a:endParaRPr>
          </a:p>
          <a:p>
            <a:pPr marL="609600" marR="0" lvl="0" indent="-609600" algn="l" defTabSz="914400" rtl="0" eaLnBrk="1" fontAlgn="base" latinLnBrk="0" hangingPunct="0">
              <a:lnSpc>
                <a:spcPct val="90000"/>
              </a:lnSpc>
              <a:spcBef>
                <a:spcPts val="700"/>
              </a:spcBef>
              <a:spcAft>
                <a:spcPct val="0"/>
              </a:spcAft>
              <a:buClr>
                <a:srgbClr val="FFFFFF"/>
              </a:buClr>
              <a:buSzPct val="100000"/>
              <a:buFont typeface="Times Roman" charset="0"/>
              <a:buAutoNum type="arabicParenBoth"/>
              <a:tabLst/>
              <a:defRPr/>
            </a:pPr>
            <a:r>
              <a:rPr kumimoji="0" lang="en-US" altLang="en-US" sz="3200" b="1" i="0" u="none" strike="noStrike" kern="1200" cap="none" spc="0" normalizeH="0" baseline="0" noProof="0">
                <a:ln>
                  <a:noFill/>
                </a:ln>
                <a:solidFill>
                  <a:srgbClr val="FFFFFF"/>
                </a:solidFill>
                <a:effectLst/>
                <a:uLnTx/>
                <a:uFillTx/>
                <a:latin typeface="Times Roman" charset="0"/>
                <a:ea typeface="MS PGothic" pitchFamily="34" charset="-128"/>
                <a:sym typeface="Times Roman" charset="0"/>
              </a:rPr>
              <a:t> </a:t>
            </a:r>
            <a:r>
              <a:rPr kumimoji="0" lang="ja-JP" altLang="en-US" sz="3200" b="0" i="0" u="none" strike="noStrike" kern="1200" cap="none" spc="0" normalizeH="0" baseline="0" noProof="0">
                <a:ln>
                  <a:noFill/>
                </a:ln>
                <a:solidFill>
                  <a:srgbClr val="FFFFFF"/>
                </a:solidFill>
                <a:effectLst/>
                <a:uLnTx/>
                <a:uFillTx/>
                <a:latin typeface="SimSun" pitchFamily="2" charset="-122"/>
                <a:ea typeface="SimSun" pitchFamily="2" charset="-122"/>
                <a:sym typeface="SimSun" pitchFamily="2" charset="-122"/>
              </a:rPr>
              <a:t>像执事但在他们以下</a:t>
            </a:r>
            <a:endParaRPr kumimoji="0" lang="en-US" altLang="ja-JP" sz="3200" b="1" i="0" u="none" strike="noStrike" kern="1200" cap="none" spc="0" normalizeH="0" baseline="0" noProof="0">
              <a:ln>
                <a:noFill/>
              </a:ln>
              <a:solidFill>
                <a:srgbClr val="FFFFFF"/>
              </a:solidFill>
              <a:effectLst/>
              <a:uLnTx/>
              <a:uFillTx/>
              <a:latin typeface="Times Roman" charset="0"/>
              <a:ea typeface="MS PGothic" pitchFamily="34" charset="-128"/>
              <a:sym typeface="Times Roman" charset="0"/>
            </a:endParaRPr>
          </a:p>
          <a:p>
            <a:pPr marL="609600" marR="0" lvl="0" indent="-609600" algn="l" defTabSz="914400" rtl="0" eaLnBrk="1" fontAlgn="base" latinLnBrk="0" hangingPunct="0">
              <a:lnSpc>
                <a:spcPct val="90000"/>
              </a:lnSpc>
              <a:spcBef>
                <a:spcPts val="700"/>
              </a:spcBef>
              <a:spcAft>
                <a:spcPct val="0"/>
              </a:spcAft>
              <a:buClr>
                <a:srgbClr val="FFFFFF"/>
              </a:buClr>
              <a:buSzPct val="100000"/>
              <a:buFont typeface="Times Roman" charset="0"/>
              <a:buAutoNum type="arabicParenBoth"/>
              <a:tabLst/>
              <a:defRPr/>
            </a:pPr>
            <a:r>
              <a:rPr kumimoji="0" lang="en-US" altLang="en-US" sz="3200" b="1" i="0" u="none" strike="noStrike" kern="1200" cap="none" spc="0" normalizeH="0" baseline="0" noProof="0">
                <a:ln>
                  <a:noFill/>
                </a:ln>
                <a:solidFill>
                  <a:srgbClr val="FFFFFF"/>
                </a:solidFill>
                <a:effectLst/>
                <a:uLnTx/>
                <a:uFillTx/>
                <a:latin typeface="Times Roman" charset="0"/>
                <a:ea typeface="MS PGothic" pitchFamily="34" charset="-128"/>
                <a:sym typeface="Times Roman" charset="0"/>
              </a:rPr>
              <a:t> </a:t>
            </a:r>
            <a:r>
              <a:rPr kumimoji="0" lang="ja-JP" altLang="en-US" sz="3200" b="0" i="0" u="none" strike="noStrike" kern="1200" cap="none" spc="0" normalizeH="0" baseline="0" noProof="0">
                <a:ln>
                  <a:noFill/>
                </a:ln>
                <a:solidFill>
                  <a:srgbClr val="FFFFFF"/>
                </a:solidFill>
                <a:effectLst/>
                <a:uLnTx/>
                <a:uFillTx/>
                <a:latin typeface="SimSun" pitchFamily="2" charset="-122"/>
                <a:ea typeface="SimSun" pitchFamily="2" charset="-122"/>
                <a:sym typeface="SimSun" pitchFamily="2" charset="-122"/>
              </a:rPr>
              <a:t>执事的妻子</a:t>
            </a:r>
            <a:endParaRPr kumimoji="0" lang="en-US" altLang="ja-JP" sz="3200" b="1" i="0" u="none" strike="noStrike" kern="1200" cap="none" spc="0" normalizeH="0" baseline="0" noProof="0">
              <a:ln>
                <a:noFill/>
              </a:ln>
              <a:solidFill>
                <a:srgbClr val="FFFFFF"/>
              </a:solidFill>
              <a:effectLst/>
              <a:uLnTx/>
              <a:uFillTx/>
              <a:latin typeface="Times Roman" charset="0"/>
              <a:ea typeface="MS PGothic" pitchFamily="34" charset="-128"/>
              <a:sym typeface="Times Roman" charset="0"/>
            </a:endParaRPr>
          </a:p>
          <a:p>
            <a:pPr marL="609600" marR="0" lvl="0" indent="-609600" algn="l" defTabSz="914400" rtl="0" eaLnBrk="1" fontAlgn="base" latinLnBrk="0" hangingPunct="0">
              <a:lnSpc>
                <a:spcPct val="90000"/>
              </a:lnSpc>
              <a:spcBef>
                <a:spcPts val="700"/>
              </a:spcBef>
              <a:spcAft>
                <a:spcPct val="0"/>
              </a:spcAft>
              <a:buClr>
                <a:srgbClr val="FFFFFF"/>
              </a:buClr>
              <a:buSzPct val="100000"/>
              <a:buFont typeface="Times Roman" charset="0"/>
              <a:buAutoNum type="arabicParenBoth"/>
              <a:tabLst/>
              <a:defRPr/>
            </a:pPr>
            <a:r>
              <a:rPr kumimoji="0" lang="en-US" altLang="en-US" sz="3200" b="1" i="0" u="none" strike="noStrike" kern="1200" cap="none" spc="0" normalizeH="0" baseline="0" noProof="0">
                <a:ln>
                  <a:noFill/>
                </a:ln>
                <a:solidFill>
                  <a:srgbClr val="FFFFFF"/>
                </a:solidFill>
                <a:effectLst/>
                <a:uLnTx/>
                <a:uFillTx/>
                <a:latin typeface="Times Roman" charset="0"/>
                <a:ea typeface="MS PGothic" pitchFamily="34" charset="-128"/>
                <a:sym typeface="Times Roman" charset="0"/>
              </a:rPr>
              <a:t> </a:t>
            </a:r>
            <a:r>
              <a:rPr kumimoji="0" lang="ja-JP" altLang="en-US" sz="3200" b="0" i="0" u="none" strike="noStrike" kern="1200" cap="none" spc="0" normalizeH="0" baseline="0" noProof="0">
                <a:ln>
                  <a:noFill/>
                </a:ln>
                <a:solidFill>
                  <a:srgbClr val="FFFFFF"/>
                </a:solidFill>
                <a:effectLst/>
                <a:uLnTx/>
                <a:uFillTx/>
                <a:latin typeface="SimSun" pitchFamily="2" charset="-122"/>
                <a:ea typeface="SimSun" pitchFamily="2" charset="-122"/>
                <a:sym typeface="SimSun" pitchFamily="2" charset="-122"/>
              </a:rPr>
              <a:t>女执事</a:t>
            </a:r>
            <a:r>
              <a:rPr kumimoji="0" lang="en-US" altLang="ja-JP" sz="3200" b="1" i="0" u="none" strike="noStrike" kern="1200" cap="none" spc="0" normalizeH="0" baseline="0" noProof="0">
                <a:ln>
                  <a:noFill/>
                </a:ln>
                <a:solidFill>
                  <a:srgbClr val="FFFFFF"/>
                </a:solidFill>
                <a:effectLst/>
                <a:uLnTx/>
                <a:uFillTx/>
                <a:latin typeface="Times Roman" charset="0"/>
                <a:ea typeface="MS PGothic" pitchFamily="34" charset="-128"/>
                <a:sym typeface="Times Roman" charset="0"/>
              </a:rPr>
              <a:t>, </a:t>
            </a:r>
            <a:r>
              <a:rPr kumimoji="0" lang="ja-JP" altLang="en-US" sz="3200" b="0" i="0" u="none" strike="noStrike" kern="1200" cap="none" spc="0" normalizeH="0" baseline="0" noProof="0">
                <a:ln>
                  <a:noFill/>
                </a:ln>
                <a:solidFill>
                  <a:srgbClr val="FFFFFF"/>
                </a:solidFill>
                <a:effectLst/>
                <a:uLnTx/>
                <a:uFillTx/>
                <a:latin typeface="SimSun" pitchFamily="2" charset="-122"/>
                <a:ea typeface="SimSun" pitchFamily="2" charset="-122"/>
                <a:sym typeface="SimSun" pitchFamily="2" charset="-122"/>
              </a:rPr>
              <a:t>或</a:t>
            </a:r>
            <a:endParaRPr kumimoji="0" lang="en-US" altLang="ja-JP" sz="3200" b="1" i="0" u="none" strike="noStrike" kern="1200" cap="none" spc="0" normalizeH="0" baseline="0" noProof="0">
              <a:ln>
                <a:noFill/>
              </a:ln>
              <a:solidFill>
                <a:srgbClr val="FFFFFF"/>
              </a:solidFill>
              <a:effectLst/>
              <a:uLnTx/>
              <a:uFillTx/>
              <a:latin typeface="Times Roman" charset="0"/>
              <a:ea typeface="MS PGothic" pitchFamily="34" charset="-128"/>
              <a:sym typeface="Times Roman" charset="0"/>
            </a:endParaRPr>
          </a:p>
          <a:p>
            <a:pPr marL="609600" marR="0" lvl="0" indent="-609600" algn="l" defTabSz="914400" rtl="0" eaLnBrk="1" fontAlgn="base" latinLnBrk="0" hangingPunct="0">
              <a:lnSpc>
                <a:spcPct val="90000"/>
              </a:lnSpc>
              <a:spcBef>
                <a:spcPts val="700"/>
              </a:spcBef>
              <a:spcAft>
                <a:spcPct val="0"/>
              </a:spcAft>
              <a:buClr>
                <a:srgbClr val="FFFFFF"/>
              </a:buClr>
              <a:buSzPct val="100000"/>
              <a:buFont typeface="Times Roman" charset="0"/>
              <a:buAutoNum type="arabicParenBoth"/>
              <a:tabLst/>
              <a:defRPr/>
            </a:pPr>
            <a:r>
              <a:rPr kumimoji="0" lang="en-US" altLang="en-US" sz="3200" b="1" i="0" u="none" strike="noStrike" kern="1200" cap="none" spc="0" normalizeH="0" baseline="0" noProof="0">
                <a:ln>
                  <a:noFill/>
                </a:ln>
                <a:solidFill>
                  <a:srgbClr val="FFFFFF"/>
                </a:solidFill>
                <a:effectLst/>
                <a:uLnTx/>
                <a:uFillTx/>
                <a:latin typeface="Times Roman" charset="0"/>
                <a:ea typeface="MS PGothic" pitchFamily="34" charset="-128"/>
                <a:sym typeface="Times Roman" charset="0"/>
              </a:rPr>
              <a:t> </a:t>
            </a:r>
            <a:r>
              <a:rPr kumimoji="0" lang="ja-JP" altLang="en-US" sz="3200" b="0" i="0" u="none" strike="noStrike" kern="1200" cap="none" spc="0" normalizeH="0" baseline="0" noProof="0">
                <a:ln>
                  <a:noFill/>
                </a:ln>
                <a:solidFill>
                  <a:srgbClr val="FFFFFF"/>
                </a:solidFill>
                <a:effectLst/>
                <a:uLnTx/>
                <a:uFillTx/>
                <a:latin typeface="SimSun" pitchFamily="2" charset="-122"/>
                <a:ea typeface="SimSun" pitchFamily="2" charset="-122"/>
                <a:sym typeface="SimSun" pitchFamily="2" charset="-122"/>
              </a:rPr>
              <a:t>执事的妻子称为女执事</a:t>
            </a:r>
            <a:endParaRPr kumimoji="0" lang="en-US" altLang="en-US" sz="2400" b="0" i="0" u="none" strike="noStrike" kern="1200" cap="none" spc="0" normalizeH="0" baseline="0" noProof="0">
              <a:ln>
                <a:noFill/>
              </a:ln>
              <a:solidFill>
                <a:srgbClr val="000000"/>
              </a:solidFill>
              <a:effectLst/>
              <a:uLnTx/>
              <a:uFillTx/>
              <a:latin typeface="Arial" pitchFamily="34" charset="0"/>
              <a:ea typeface="MS PGothic" pitchFamily="34" charset="-128"/>
              <a:sym typeface="Arial" pitchFamily="34" charset="0"/>
            </a:endParaRPr>
          </a:p>
        </p:txBody>
      </p:sp>
      <p:sp>
        <p:nvSpPr>
          <p:cNvPr id="107526" name="AutoShape 6"/>
          <p:cNvSpPr>
            <a:spLocks/>
          </p:cNvSpPr>
          <p:nvPr/>
        </p:nvSpPr>
        <p:spPr bwMode="auto">
          <a:xfrm>
            <a:off x="8305800" y="76200"/>
            <a:ext cx="768350" cy="4365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marL="0" marR="0" lvl="0" indent="0" algn="l" defTabSz="914400" rtl="0" eaLnBrk="1"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FFFFFF"/>
                </a:solidFill>
                <a:effectLst/>
                <a:uLnTx/>
                <a:uFillTx/>
                <a:latin typeface="Arial Bold" pitchFamily="2" charset="0"/>
                <a:ea typeface="MS PGothic" pitchFamily="34" charset="-128"/>
                <a:sym typeface="Arial Bold" pitchFamily="2" charset="0"/>
              </a:rPr>
              <a:t>232</a:t>
            </a:r>
            <a:endParaRPr kumimoji="0" lang="en-US" altLang="en-US" sz="2400" b="0" i="0" u="none" strike="noStrike" kern="1200" cap="none" spc="0" normalizeH="0" baseline="0" noProof="0">
              <a:ln>
                <a:noFill/>
              </a:ln>
              <a:solidFill>
                <a:srgbClr val="000000"/>
              </a:solidFill>
              <a:effectLst/>
              <a:uLnTx/>
              <a:uFillTx/>
              <a:latin typeface="Arial" pitchFamily="34" charset="0"/>
              <a:ea typeface="MS PGothic" pitchFamily="34" charset="-128"/>
              <a:sym typeface="Arial" pitchFamily="34" charset="0"/>
            </a:endParaRPr>
          </a:p>
        </p:txBody>
      </p:sp>
    </p:spTree>
    <p:extLst>
      <p:ext uri="{BB962C8B-B14F-4D97-AF65-F5344CB8AC3E}">
        <p14:creationId xmlns:p14="http://schemas.microsoft.com/office/powerpoint/2010/main" val="700493603"/>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0752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07525">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07525">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07525">
                                            <p:txEl>
                                              <p:pRg st="2" end="2"/>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107525">
                                            <p:txEl>
                                              <p:pRg st="3" end="3"/>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107525">
                                            <p:txEl>
                                              <p:pRg st="4" end="4"/>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10752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524" grpId="0" animBg="1" autoUpdateAnimBg="0"/>
      <p:bldP spid="107525" grpId="0" build="p" bldLvl="5" autoUpdateAnimBg="0"/>
    </p:bldLst>
  </p:timing>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8545" name="AutoShape 1"/>
          <p:cNvSpPr>
            <a:spLocks/>
          </p:cNvSpPr>
          <p:nvPr/>
        </p:nvSpPr>
        <p:spPr bwMode="auto">
          <a:xfrm>
            <a:off x="6553200" y="6245225"/>
            <a:ext cx="2133600" cy="287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marL="0" marR="0" lvl="0" indent="0" algn="r" defTabSz="914400" rtl="0" eaLnBrk="1" fontAlgn="base" latinLnBrk="0" hangingPunct="0">
              <a:lnSpc>
                <a:spcPct val="100000"/>
              </a:lnSpc>
              <a:spcBef>
                <a:spcPct val="0"/>
              </a:spcBef>
              <a:spcAft>
                <a:spcPct val="0"/>
              </a:spcAft>
              <a:buClrTx/>
              <a:buSzTx/>
              <a:buFontTx/>
              <a:buNone/>
              <a:tabLst/>
              <a:defRPr/>
            </a:pPr>
            <a:fld id="{50B210BA-85C0-4863-8BE4-46FD5EDDE310}" type="slidenum">
              <a:rPr kumimoji="0" lang="en-US" altLang="en-US" sz="1400" b="0" i="0" u="none" strike="noStrike" kern="1200" cap="none" spc="0" normalizeH="0" baseline="0" noProof="0">
                <a:ln>
                  <a:noFill/>
                </a:ln>
                <a:solidFill>
                  <a:srgbClr val="000000"/>
                </a:solidFill>
                <a:effectLst/>
                <a:uLnTx/>
                <a:uFillTx/>
                <a:latin typeface="Arial" pitchFamily="34" charset="0"/>
                <a:ea typeface="MS PGothic" pitchFamily="34" charset="-128"/>
                <a:sym typeface="Arial" pitchFamily="34" charset="0"/>
              </a:rPr>
              <a:pPr marL="0" marR="0" lvl="0" indent="0" algn="r" defTabSz="914400" rtl="0" eaLnBrk="1" fontAlgn="base" latinLnBrk="0" hangingPunct="0">
                <a:lnSpc>
                  <a:spcPct val="100000"/>
                </a:lnSpc>
                <a:spcBef>
                  <a:spcPct val="0"/>
                </a:spcBef>
                <a:spcAft>
                  <a:spcPct val="0"/>
                </a:spcAft>
                <a:buClrTx/>
                <a:buSzTx/>
                <a:buFontTx/>
                <a:buNone/>
                <a:tabLst/>
                <a:defRPr/>
              </a:pPr>
              <a:t>77</a:t>
            </a:fld>
            <a:endParaRPr kumimoji="0" lang="en-US" altLang="en-US" sz="2400" b="0" i="0" u="none" strike="noStrike" kern="1200" cap="none" spc="0" normalizeH="0" baseline="0" noProof="0">
              <a:ln>
                <a:noFill/>
              </a:ln>
              <a:solidFill>
                <a:srgbClr val="000000"/>
              </a:solidFill>
              <a:effectLst/>
              <a:uLnTx/>
              <a:uFillTx/>
              <a:latin typeface="Arial" pitchFamily="34" charset="0"/>
              <a:ea typeface="MS PGothic" pitchFamily="34" charset="-128"/>
              <a:sym typeface="Arial" pitchFamily="34" charset="0"/>
            </a:endParaRPr>
          </a:p>
        </p:txBody>
      </p:sp>
      <p:sp>
        <p:nvSpPr>
          <p:cNvPr id="108546" name="Rectangle 2"/>
          <p:cNvSpPr>
            <a:spLocks noGrp="1" noChangeArrowheads="1"/>
          </p:cNvSpPr>
          <p:nvPr>
            <p:ph type="title"/>
          </p:nvPr>
        </p:nvSpPr>
        <p:spPr>
          <a:xfrm>
            <a:off x="685800" y="150813"/>
            <a:ext cx="7772400" cy="958850"/>
          </a:xfrm>
          <a:solidFill>
            <a:srgbClr val="FF0000"/>
          </a:solidFill>
        </p:spPr>
        <p:txBody>
          <a:bodyPr lIns="0" tIns="0" rIns="0" bIns="0"/>
          <a:lstStyle/>
          <a:p>
            <a:pPr algn="ctr" defTabSz="914400" eaLnBrk="1"/>
            <a:r>
              <a:rPr lang="ja-JP" altLang="en-US" sz="4400">
                <a:solidFill>
                  <a:srgbClr val="FFFFFF"/>
                </a:solidFill>
                <a:latin typeface="SimSun" pitchFamily="2" charset="-122"/>
                <a:ea typeface="SimSun" pitchFamily="2" charset="-122"/>
                <a:sym typeface="SimSun" pitchFamily="2" charset="-122"/>
              </a:rPr>
              <a:t>支持</a:t>
            </a:r>
            <a:r>
              <a:rPr lang="ja-JP" altLang="en-US" sz="4400">
                <a:solidFill>
                  <a:srgbClr val="FFFFFF"/>
                </a:solidFill>
                <a:latin typeface="Arial Bold" pitchFamily="2" charset="0"/>
                <a:sym typeface="Arial Bold" pitchFamily="2" charset="0"/>
              </a:rPr>
              <a:t>“</a:t>
            </a:r>
            <a:r>
              <a:rPr lang="ja-JP" altLang="en-US" sz="4400">
                <a:solidFill>
                  <a:srgbClr val="FFFFFF"/>
                </a:solidFill>
                <a:latin typeface="SimSun" pitchFamily="2" charset="-122"/>
                <a:ea typeface="SimSun" pitchFamily="2" charset="-122"/>
                <a:sym typeface="SimSun" pitchFamily="2" charset="-122"/>
              </a:rPr>
              <a:t>像执事但在他们以下</a:t>
            </a:r>
            <a:r>
              <a:rPr lang="ja-JP" altLang="en-US" sz="4400">
                <a:solidFill>
                  <a:srgbClr val="FFFFFF"/>
                </a:solidFill>
                <a:latin typeface="Arial Bold" pitchFamily="2" charset="0"/>
                <a:sym typeface="Arial Bold" pitchFamily="2" charset="0"/>
              </a:rPr>
              <a:t>”</a:t>
            </a:r>
            <a:endParaRPr lang="en-US" altLang="en-US"/>
          </a:p>
        </p:txBody>
      </p:sp>
      <p:sp>
        <p:nvSpPr>
          <p:cNvPr id="108547" name="AutoShape 3"/>
          <p:cNvSpPr>
            <a:spLocks/>
          </p:cNvSpPr>
          <p:nvPr/>
        </p:nvSpPr>
        <p:spPr bwMode="auto">
          <a:xfrm>
            <a:off x="152400" y="1450975"/>
            <a:ext cx="8839200" cy="49530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marL="0" marR="0" lvl="0" indent="0" algn="l" defTabSz="914400" rtl="0" eaLnBrk="1"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FFFFFF"/>
                </a:solidFill>
                <a:effectLst/>
                <a:uLnTx/>
                <a:uFillTx/>
                <a:latin typeface="Times New Roman Bold" pitchFamily="2" charset="0"/>
                <a:ea typeface="MS PGothic" pitchFamily="34" charset="-128"/>
                <a:sym typeface="Times New Roman Bold" pitchFamily="2" charset="0"/>
              </a:rPr>
              <a:t>(4) </a:t>
            </a:r>
            <a:r>
              <a:rPr kumimoji="0" lang="ja-JP" altLang="en-US" sz="2800" b="0" i="0" u="none" strike="noStrike" kern="1200" cap="none" spc="0" normalizeH="0" baseline="0" noProof="0">
                <a:ln>
                  <a:noFill/>
                </a:ln>
                <a:solidFill>
                  <a:srgbClr val="FFFFFF"/>
                </a:solidFill>
                <a:effectLst/>
                <a:uLnTx/>
                <a:uFillTx/>
                <a:latin typeface="Times New Roman Bold" pitchFamily="2" charset="0"/>
                <a:ea typeface="MS PGothic" pitchFamily="34" charset="-128"/>
                <a:sym typeface="Times New Roman Bold" pitchFamily="2" charset="0"/>
              </a:rPr>
              <a:t>“</a:t>
            </a:r>
            <a:r>
              <a:rPr kumimoji="0" lang="en-US" altLang="ja-JP" sz="2800" b="0" i="0" u="none" strike="noStrike" kern="1200" cap="none" spc="0" normalizeH="0" baseline="0" noProof="0">
                <a:ln>
                  <a:noFill/>
                </a:ln>
                <a:solidFill>
                  <a:srgbClr val="FFFFFF"/>
                </a:solidFill>
                <a:effectLst/>
                <a:uLnTx/>
                <a:uFillTx/>
                <a:latin typeface="Times New Roman Bold" pitchFamily="2" charset="0"/>
                <a:ea typeface="MS PGothic" pitchFamily="34" charset="-128"/>
                <a:sym typeface="Times New Roman Bold" pitchFamily="2" charset="0"/>
              </a:rPr>
              <a:t>They are a group by themselves, not just the wives of the deacons nor all the women who belong to the church.…On the other hand, the fact that no special and separate paragraph is used in describing their necessary qualifications, but that these are simply wedged in between the stipulated requirements for deacons, with equal clarity indicates that these women are not to be regarded as constituting a third order in the church, the office of deaconess, on par with and endowed with authority equal to that of deacons</a:t>
            </a:r>
            <a:r>
              <a:rPr kumimoji="0" lang="ja-JP" altLang="en-US" sz="2800" b="0" i="0" u="none" strike="noStrike" kern="1200" cap="none" spc="0" normalizeH="0" baseline="0" noProof="0">
                <a:ln>
                  <a:noFill/>
                </a:ln>
                <a:solidFill>
                  <a:srgbClr val="FFFFFF"/>
                </a:solidFill>
                <a:effectLst/>
                <a:uLnTx/>
                <a:uFillTx/>
                <a:latin typeface="Times New Roman Bold" pitchFamily="2" charset="0"/>
                <a:ea typeface="MS PGothic" pitchFamily="34" charset="-128"/>
                <a:sym typeface="Times New Roman Bold" pitchFamily="2" charset="0"/>
              </a:rPr>
              <a:t>”</a:t>
            </a:r>
            <a:r>
              <a:rPr kumimoji="0" lang="en-US" altLang="ja-JP" sz="2800" b="0" i="0" u="none" strike="noStrike" kern="1200" cap="none" spc="0" normalizeH="0" baseline="0" noProof="0">
                <a:ln>
                  <a:noFill/>
                </a:ln>
                <a:solidFill>
                  <a:srgbClr val="FFFFFF"/>
                </a:solidFill>
                <a:effectLst/>
                <a:uLnTx/>
                <a:uFillTx/>
                <a:latin typeface="Times New Roman Bold" pitchFamily="2" charset="0"/>
                <a:ea typeface="MS PGothic" pitchFamily="34" charset="-128"/>
                <a:sym typeface="Times New Roman Bold" pitchFamily="2" charset="0"/>
              </a:rPr>
              <a:t> (William Hendricksen, </a:t>
            </a:r>
            <a:r>
              <a:rPr kumimoji="0" lang="en-US" altLang="ja-JP" sz="2800" b="1" i="1" u="none" strike="noStrike" kern="1200" cap="none" spc="0" normalizeH="0" baseline="0" noProof="0">
                <a:ln>
                  <a:noFill/>
                </a:ln>
                <a:solidFill>
                  <a:srgbClr val="FFFFFF"/>
                </a:solidFill>
                <a:effectLst/>
                <a:uLnTx/>
                <a:uFillTx/>
                <a:latin typeface="Times New Roman" pitchFamily="18" charset="0"/>
                <a:ea typeface="MS PGothic" pitchFamily="34" charset="-128"/>
                <a:cs typeface="Times New Roman" pitchFamily="18" charset="0"/>
                <a:sym typeface="Times New Roman" pitchFamily="18" charset="0"/>
              </a:rPr>
              <a:t>Pastoral Epistles</a:t>
            </a:r>
            <a:r>
              <a:rPr kumimoji="0" lang="en-US" altLang="ja-JP" sz="2800" b="0" i="0" u="none" strike="noStrike" kern="1200" cap="none" spc="0" normalizeH="0" baseline="0" noProof="0">
                <a:ln>
                  <a:noFill/>
                </a:ln>
                <a:solidFill>
                  <a:srgbClr val="FFFFFF"/>
                </a:solidFill>
                <a:effectLst/>
                <a:uLnTx/>
                <a:uFillTx/>
                <a:latin typeface="Times New Roman Bold" pitchFamily="2" charset="0"/>
                <a:ea typeface="MS PGothic" pitchFamily="34" charset="-128"/>
                <a:sym typeface="Times New Roman Bold" pitchFamily="2" charset="0"/>
              </a:rPr>
              <a:t>, NTC, 346; Donald Guthrie, </a:t>
            </a:r>
            <a:r>
              <a:rPr kumimoji="0" lang="en-US" altLang="ja-JP" sz="2800" b="1" i="1" u="none" strike="noStrike" kern="1200" cap="none" spc="0" normalizeH="0" baseline="0" noProof="0">
                <a:ln>
                  <a:noFill/>
                </a:ln>
                <a:solidFill>
                  <a:srgbClr val="FFFFFF"/>
                </a:solidFill>
                <a:effectLst/>
                <a:uLnTx/>
                <a:uFillTx/>
                <a:latin typeface="Times New Roman" pitchFamily="18" charset="0"/>
                <a:ea typeface="MS PGothic" pitchFamily="34" charset="-128"/>
                <a:cs typeface="Times New Roman" pitchFamily="18" charset="0"/>
                <a:sym typeface="Times New Roman" pitchFamily="18" charset="0"/>
              </a:rPr>
              <a:t>The Pastoral Epistles</a:t>
            </a:r>
            <a:r>
              <a:rPr kumimoji="0" lang="en-US" altLang="ja-JP" sz="2800" b="0" i="0" u="none" strike="noStrike" kern="1200" cap="none" spc="0" normalizeH="0" baseline="0" noProof="0">
                <a:ln>
                  <a:noFill/>
                </a:ln>
                <a:solidFill>
                  <a:srgbClr val="FFFFFF"/>
                </a:solidFill>
                <a:effectLst/>
                <a:uLnTx/>
                <a:uFillTx/>
                <a:latin typeface="Times New Roman Bold" pitchFamily="2" charset="0"/>
                <a:ea typeface="MS PGothic" pitchFamily="34" charset="-128"/>
                <a:sym typeface="Times New Roman Bold" pitchFamily="2" charset="0"/>
              </a:rPr>
              <a:t>, 85; See my p. 232, note 2).</a:t>
            </a:r>
            <a:endParaRPr kumimoji="0" lang="en-US" altLang="en-US" sz="2400" b="0" i="0" u="none" strike="noStrike" kern="1200" cap="none" spc="0" normalizeH="0" baseline="0" noProof="0">
              <a:ln>
                <a:noFill/>
              </a:ln>
              <a:solidFill>
                <a:srgbClr val="000000"/>
              </a:solidFill>
              <a:effectLst/>
              <a:uLnTx/>
              <a:uFillTx/>
              <a:latin typeface="Arial" pitchFamily="34" charset="0"/>
              <a:ea typeface="MS PGothic" pitchFamily="34" charset="-128"/>
              <a:sym typeface="Arial" pitchFamily="34" charset="0"/>
            </a:endParaRPr>
          </a:p>
        </p:txBody>
      </p:sp>
      <p:sp>
        <p:nvSpPr>
          <p:cNvPr id="108548" name="AutoShape 4"/>
          <p:cNvSpPr>
            <a:spLocks/>
          </p:cNvSpPr>
          <p:nvPr/>
        </p:nvSpPr>
        <p:spPr bwMode="auto">
          <a:xfrm>
            <a:off x="8305800" y="76200"/>
            <a:ext cx="768350" cy="4365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marL="0" marR="0" lvl="0" indent="0" algn="l" defTabSz="914400" rtl="0" eaLnBrk="1"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FFFFFF"/>
                </a:solidFill>
                <a:effectLst/>
                <a:uLnTx/>
                <a:uFillTx/>
                <a:latin typeface="Arial Bold" pitchFamily="2" charset="0"/>
                <a:ea typeface="MS PGothic" pitchFamily="34" charset="-128"/>
                <a:sym typeface="Arial Bold" pitchFamily="2" charset="0"/>
              </a:rPr>
              <a:t>232</a:t>
            </a:r>
            <a:endParaRPr kumimoji="0" lang="en-US" altLang="en-US" sz="2400" b="0" i="0" u="none" strike="noStrike" kern="1200" cap="none" spc="0" normalizeH="0" baseline="0" noProof="0">
              <a:ln>
                <a:noFill/>
              </a:ln>
              <a:solidFill>
                <a:srgbClr val="000000"/>
              </a:solidFill>
              <a:effectLst/>
              <a:uLnTx/>
              <a:uFillTx/>
              <a:latin typeface="Arial" pitchFamily="34" charset="0"/>
              <a:ea typeface="MS PGothic" pitchFamily="34" charset="-128"/>
              <a:sym typeface="Arial" pitchFamily="34" charset="0"/>
            </a:endParaRPr>
          </a:p>
        </p:txBody>
      </p:sp>
    </p:spTree>
    <p:extLst>
      <p:ext uri="{BB962C8B-B14F-4D97-AF65-F5344CB8AC3E}">
        <p14:creationId xmlns:p14="http://schemas.microsoft.com/office/powerpoint/2010/main" val="3847385869"/>
      </p:ext>
    </p:extLst>
  </p:cSld>
  <p:clrMapOvr>
    <a:masterClrMapping/>
  </p:clrMapOvr>
  <p:transition spd="med"/>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39618" name="Rectangle 2">
            <a:extLst>
              <a:ext uri="{FF2B5EF4-FFF2-40B4-BE49-F238E27FC236}">
                <a16:creationId xmlns:a16="http://schemas.microsoft.com/office/drawing/2014/main" id="{727CD6B8-5A87-8E4B-9B80-0C3D4EEEDC46}"/>
              </a:ext>
            </a:extLst>
          </p:cNvPr>
          <p:cNvSpPr>
            <a:spLocks noGrp="1" noChangeArrowheads="1"/>
          </p:cNvSpPr>
          <p:nvPr>
            <p:ph type="title"/>
          </p:nvPr>
        </p:nvSpPr>
        <p:spPr>
          <a:xfrm>
            <a:off x="381000" y="274638"/>
            <a:ext cx="8001000" cy="944562"/>
          </a:xfrm>
          <a:solidFill>
            <a:srgbClr val="660066"/>
          </a:solidFill>
        </p:spPr>
        <p:txBody>
          <a:bodyPr/>
          <a:lstStyle/>
          <a:p>
            <a:pPr eaLnBrk="1" hangingPunct="1">
              <a:defRPr/>
            </a:pPr>
            <a:r>
              <a:rPr lang="en-US" dirty="0">
                <a:solidFill>
                  <a:schemeClr val="bg1"/>
                </a:solidFill>
                <a:effectLst>
                  <a:outerShdw blurRad="38100" dist="38100" dir="2700000" algn="tl">
                    <a:srgbClr val="000000"/>
                  </a:outerShdw>
                </a:effectLst>
                <a:ea typeface="ＭＳ Ｐゴシック" charset="0"/>
                <a:cs typeface="ＭＳ Ｐゴシック" charset="0"/>
              </a:rPr>
              <a:t>Supporters of </a:t>
            </a:r>
            <a:r>
              <a:rPr lang="en-US" altLang="ja-JP" dirty="0">
                <a:solidFill>
                  <a:schemeClr val="bg1"/>
                </a:solidFill>
                <a:effectLst>
                  <a:outerShdw blurRad="38100" dist="38100" dir="2700000" algn="tl">
                    <a:srgbClr val="000000"/>
                  </a:outerShdw>
                </a:effectLst>
                <a:ea typeface="ＭＳ Ｐゴシック" charset="0"/>
                <a:cs typeface="ＭＳ Ｐゴシック" charset="0"/>
              </a:rPr>
              <a:t>"Deacon Wives"</a:t>
            </a:r>
            <a:endParaRPr lang="en-US" dirty="0">
              <a:ea typeface="ＭＳ Ｐゴシック" charset="0"/>
              <a:cs typeface="ＭＳ Ｐゴシック" charset="0"/>
            </a:endParaRPr>
          </a:p>
        </p:txBody>
      </p:sp>
      <p:sp>
        <p:nvSpPr>
          <p:cNvPr id="194562" name="Rectangle 3">
            <a:extLst>
              <a:ext uri="{FF2B5EF4-FFF2-40B4-BE49-F238E27FC236}">
                <a16:creationId xmlns:a16="http://schemas.microsoft.com/office/drawing/2014/main" id="{824871E0-68EA-0F43-B4AC-5A39AC888ADD}"/>
              </a:ext>
            </a:extLst>
          </p:cNvPr>
          <p:cNvSpPr>
            <a:spLocks noGrp="1" noChangeArrowheads="1"/>
          </p:cNvSpPr>
          <p:nvPr>
            <p:ph type="body" idx="1"/>
          </p:nvPr>
        </p:nvSpPr>
        <p:spPr>
          <a:xfrm>
            <a:off x="304800" y="1600200"/>
            <a:ext cx="8839200" cy="4525963"/>
          </a:xfrm>
        </p:spPr>
        <p:txBody>
          <a:bodyPr/>
          <a:lstStyle/>
          <a:p>
            <a:pPr eaLnBrk="1" hangingPunct="1"/>
            <a:r>
              <a:rPr lang="en-US" altLang="en-US" u="sng">
                <a:solidFill>
                  <a:schemeClr val="bg1"/>
                </a:solidFill>
                <a:ea typeface="ＭＳ Ｐゴシック" panose="020B0600070205080204" pitchFamily="34" charset="-128"/>
                <a:cs typeface="Arial" panose="020B0604020202020204" pitchFamily="34" charset="0"/>
              </a:rPr>
              <a:t>Translations</a:t>
            </a:r>
            <a:r>
              <a:rPr lang="en-US" altLang="en-US">
                <a:solidFill>
                  <a:schemeClr val="bg1"/>
                </a:solidFill>
                <a:ea typeface="ＭＳ Ｐゴシック" panose="020B0600070205080204" pitchFamily="34" charset="-128"/>
                <a:cs typeface="Arial" panose="020B0604020202020204" pitchFamily="34" charset="0"/>
              </a:rPr>
              <a:t>: NIV, KJV, NKJV, GNB, Beck, LB, Phillips</a:t>
            </a:r>
          </a:p>
          <a:p>
            <a:pPr eaLnBrk="1" hangingPunct="1"/>
            <a:r>
              <a:rPr lang="en-US" altLang="en-US" u="sng">
                <a:solidFill>
                  <a:schemeClr val="bg1"/>
                </a:solidFill>
                <a:ea typeface="ＭＳ Ｐゴシック" panose="020B0600070205080204" pitchFamily="34" charset="-128"/>
                <a:cs typeface="Arial" panose="020B0604020202020204" pitchFamily="34" charset="0"/>
              </a:rPr>
              <a:t>Scholars</a:t>
            </a:r>
            <a:r>
              <a:rPr lang="en-US" altLang="en-US">
                <a:solidFill>
                  <a:schemeClr val="bg1"/>
                </a:solidFill>
                <a:ea typeface="ＭＳ Ｐゴシック" panose="020B0600070205080204" pitchFamily="34" charset="-128"/>
                <a:cs typeface="Arial" panose="020B0604020202020204" pitchFamily="34" charset="0"/>
              </a:rPr>
              <a:t>: </a:t>
            </a:r>
          </a:p>
          <a:p>
            <a:pPr lvl="1" eaLnBrk="1" hangingPunct="1"/>
            <a:r>
              <a:rPr lang="en-US" altLang="en-US" sz="3200">
                <a:solidFill>
                  <a:schemeClr val="bg1"/>
                </a:solidFill>
                <a:ea typeface="ＭＳ Ｐゴシック" panose="020B0600070205080204" pitchFamily="34" charset="-128"/>
                <a:cs typeface="Arial" panose="020B0604020202020204" pitchFamily="34" charset="0"/>
              </a:rPr>
              <a:t>Warren Wiersbe, 51-52</a:t>
            </a:r>
          </a:p>
          <a:p>
            <a:pPr lvl="1" eaLnBrk="1" hangingPunct="1"/>
            <a:r>
              <a:rPr lang="en-US" altLang="en-US" sz="3200">
                <a:solidFill>
                  <a:schemeClr val="bg1"/>
                </a:solidFill>
                <a:ea typeface="ＭＳ Ｐゴシック" panose="020B0600070205080204" pitchFamily="34" charset="-128"/>
                <a:cs typeface="Arial" panose="020B0604020202020204" pitchFamily="34" charset="0"/>
              </a:rPr>
              <a:t>Earle, </a:t>
            </a:r>
            <a:r>
              <a:rPr lang="en-US" altLang="en-US" sz="3200" i="1">
                <a:solidFill>
                  <a:schemeClr val="bg1"/>
                </a:solidFill>
                <a:ea typeface="ＭＳ Ｐゴシック" panose="020B0600070205080204" pitchFamily="34" charset="-128"/>
                <a:cs typeface="Arial" panose="020B0604020202020204" pitchFamily="34" charset="0"/>
              </a:rPr>
              <a:t>Expositors Bible Commentary</a:t>
            </a:r>
            <a:r>
              <a:rPr lang="en-US" altLang="en-US" sz="3200">
                <a:solidFill>
                  <a:schemeClr val="bg1"/>
                </a:solidFill>
                <a:ea typeface="ＭＳ Ｐゴシック" panose="020B0600070205080204" pitchFamily="34" charset="-128"/>
                <a:cs typeface="Arial" panose="020B0604020202020204" pitchFamily="34" charset="0"/>
              </a:rPr>
              <a:t>, 11:368</a:t>
            </a:r>
          </a:p>
          <a:p>
            <a:pPr lvl="1" eaLnBrk="1" hangingPunct="1"/>
            <a:r>
              <a:rPr lang="en-US" altLang="en-US" sz="3200">
                <a:solidFill>
                  <a:schemeClr val="bg1"/>
                </a:solidFill>
                <a:ea typeface="ＭＳ Ｐゴシック" panose="020B0600070205080204" pitchFamily="34" charset="-128"/>
                <a:cs typeface="Arial" panose="020B0604020202020204" pitchFamily="34" charset="0"/>
              </a:rPr>
              <a:t>Litfin, </a:t>
            </a:r>
            <a:r>
              <a:rPr lang="en-US" altLang="en-US" sz="3200" i="1">
                <a:solidFill>
                  <a:schemeClr val="bg1"/>
                </a:solidFill>
                <a:ea typeface="ＭＳ Ｐゴシック" panose="020B0600070205080204" pitchFamily="34" charset="-128"/>
                <a:cs typeface="Arial" panose="020B0604020202020204" pitchFamily="34" charset="0"/>
              </a:rPr>
              <a:t>Bible Knowledge Commentary</a:t>
            </a:r>
            <a:r>
              <a:rPr lang="en-US" altLang="en-US" sz="3200">
                <a:solidFill>
                  <a:schemeClr val="bg1"/>
                </a:solidFill>
                <a:ea typeface="ＭＳ Ｐゴシック" panose="020B0600070205080204" pitchFamily="34" charset="-128"/>
                <a:cs typeface="Arial" panose="020B0604020202020204" pitchFamily="34" charset="0"/>
              </a:rPr>
              <a:t>, 2:238 says the view has a slim advantage.</a:t>
            </a:r>
            <a:endParaRPr lang="en-US" altLang="en-US">
              <a:solidFill>
                <a:schemeClr val="bg1"/>
              </a:solidFill>
              <a:ea typeface="ＭＳ Ｐゴシック" panose="020B0600070205080204" pitchFamily="34" charset="-128"/>
              <a:cs typeface="Arial" panose="020B0604020202020204" pitchFamily="34" charset="0"/>
            </a:endParaRPr>
          </a:p>
        </p:txBody>
      </p:sp>
      <p:sp>
        <p:nvSpPr>
          <p:cNvPr id="194563" name="Text Box 4">
            <a:extLst>
              <a:ext uri="{FF2B5EF4-FFF2-40B4-BE49-F238E27FC236}">
                <a16:creationId xmlns:a16="http://schemas.microsoft.com/office/drawing/2014/main" id="{30AB6F03-D566-E745-B37C-9B682AF77853}"/>
              </a:ext>
            </a:extLst>
          </p:cNvPr>
          <p:cNvSpPr txBox="1">
            <a:spLocks noChangeArrowheads="1"/>
          </p:cNvSpPr>
          <p:nvPr/>
        </p:nvSpPr>
        <p:spPr bwMode="auto">
          <a:xfrm>
            <a:off x="8305800" y="76200"/>
            <a:ext cx="768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sz="2400" b="1">
                <a:solidFill>
                  <a:srgbClr val="FFFFFF"/>
                </a:solidFill>
                <a:cs typeface="Arial" panose="020B0604020202020204" pitchFamily="34" charset="0"/>
              </a:rPr>
              <a:t>80</a:t>
            </a:r>
            <a:endParaRPr lang="en-US" altLang="en-US" sz="2400" b="1">
              <a:solidFill>
                <a:srgbClr val="000000"/>
              </a:solidFill>
              <a:cs typeface="Arial" panose="020B0604020202020204" pitchFamily="34" charset="0"/>
            </a:endParaRPr>
          </a:p>
        </p:txBody>
      </p:sp>
    </p:spTree>
  </p:cSld>
  <p:clrMapOvr>
    <a:masterClrMapping/>
  </p:clrMapOvr>
  <p:transition spd="slow"/>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96609" name="Rectangle 2">
            <a:extLst>
              <a:ext uri="{FF2B5EF4-FFF2-40B4-BE49-F238E27FC236}">
                <a16:creationId xmlns:a16="http://schemas.microsoft.com/office/drawing/2014/main" id="{A1A900AB-69CE-804F-B610-5D9F333AD911}"/>
              </a:ext>
            </a:extLst>
          </p:cNvPr>
          <p:cNvSpPr>
            <a:spLocks noGrp="1" noChangeArrowheads="1"/>
          </p:cNvSpPr>
          <p:nvPr>
            <p:ph type="title"/>
          </p:nvPr>
        </p:nvSpPr>
        <p:spPr>
          <a:xfrm>
            <a:off x="457200" y="274638"/>
            <a:ext cx="7696200" cy="868362"/>
          </a:xfrm>
          <a:solidFill>
            <a:schemeClr val="accent2"/>
          </a:solidFill>
        </p:spPr>
        <p:txBody>
          <a:bodyPr/>
          <a:lstStyle/>
          <a:p>
            <a:pPr eaLnBrk="1" hangingPunct="1"/>
            <a:r>
              <a:rPr lang="en-US" altLang="en-US">
                <a:solidFill>
                  <a:schemeClr val="bg1"/>
                </a:solidFill>
                <a:ea typeface="ＭＳ Ｐゴシック" panose="020B0600070205080204" pitchFamily="34" charset="-128"/>
                <a:cs typeface="Arial" panose="020B0604020202020204" pitchFamily="34" charset="0"/>
              </a:rPr>
              <a:t>Supporters of </a:t>
            </a:r>
            <a:r>
              <a:rPr lang="en-US" altLang="ja-JP">
                <a:solidFill>
                  <a:schemeClr val="bg1"/>
                </a:solidFill>
                <a:ea typeface="ＭＳ Ｐゴシック" panose="020B0600070205080204" pitchFamily="34" charset="-128"/>
                <a:cs typeface="Arial" panose="020B0604020202020204" pitchFamily="34" charset="0"/>
              </a:rPr>
              <a:t>"Deaconesses"</a:t>
            </a:r>
            <a:endParaRPr lang="en-US" altLang="en-US">
              <a:ea typeface="ＭＳ Ｐゴシック" panose="020B0600070205080204" pitchFamily="34" charset="-128"/>
              <a:cs typeface="Arial" panose="020B0604020202020204" pitchFamily="34" charset="0"/>
            </a:endParaRPr>
          </a:p>
        </p:txBody>
      </p:sp>
      <p:sp>
        <p:nvSpPr>
          <p:cNvPr id="196610" name="Rectangle 3">
            <a:extLst>
              <a:ext uri="{FF2B5EF4-FFF2-40B4-BE49-F238E27FC236}">
                <a16:creationId xmlns:a16="http://schemas.microsoft.com/office/drawing/2014/main" id="{8EE013D1-3275-BD47-9615-B0924E21207D}"/>
              </a:ext>
            </a:extLst>
          </p:cNvPr>
          <p:cNvSpPr>
            <a:spLocks noGrp="1" noChangeArrowheads="1"/>
          </p:cNvSpPr>
          <p:nvPr>
            <p:ph type="body" idx="1"/>
          </p:nvPr>
        </p:nvSpPr>
        <p:spPr>
          <a:xfrm>
            <a:off x="228600" y="1371600"/>
            <a:ext cx="8915400" cy="5029200"/>
          </a:xfrm>
        </p:spPr>
        <p:txBody>
          <a:bodyPr/>
          <a:lstStyle/>
          <a:p>
            <a:pPr eaLnBrk="1" hangingPunct="1"/>
            <a:r>
              <a:rPr lang="en-US" altLang="en-US" b="1" u="sng">
                <a:solidFill>
                  <a:schemeClr val="bg1"/>
                </a:solidFill>
                <a:ea typeface="ＭＳ Ｐゴシック" panose="020B0600070205080204" pitchFamily="34" charset="-128"/>
                <a:cs typeface="Arial" panose="020B0604020202020204" pitchFamily="34" charset="0"/>
              </a:rPr>
              <a:t>Translations</a:t>
            </a:r>
            <a:r>
              <a:rPr lang="en-US" altLang="en-US" b="1">
                <a:solidFill>
                  <a:schemeClr val="bg1"/>
                </a:solidFill>
                <a:ea typeface="ＭＳ Ｐゴシック" panose="020B0600070205080204" pitchFamily="34" charset="-128"/>
                <a:cs typeface="Arial" panose="020B0604020202020204" pitchFamily="34" charset="0"/>
              </a:rPr>
              <a:t>: NIV footnote, Williams trans.</a:t>
            </a:r>
          </a:p>
          <a:p>
            <a:pPr eaLnBrk="1" hangingPunct="1"/>
            <a:r>
              <a:rPr lang="en-US" altLang="en-US" b="1" u="sng">
                <a:solidFill>
                  <a:schemeClr val="bg1"/>
                </a:solidFill>
                <a:ea typeface="ＭＳ Ｐゴシック" panose="020B0600070205080204" pitchFamily="34" charset="-128"/>
                <a:cs typeface="Arial" panose="020B0604020202020204" pitchFamily="34" charset="0"/>
              </a:rPr>
              <a:t>Scholars</a:t>
            </a:r>
            <a:r>
              <a:rPr lang="en-US" altLang="en-US" b="1">
                <a:solidFill>
                  <a:schemeClr val="bg1"/>
                </a:solidFill>
                <a:ea typeface="ＭＳ Ｐゴシック" panose="020B0600070205080204" pitchFamily="34" charset="-128"/>
                <a:cs typeface="Arial" panose="020B0604020202020204" pitchFamily="34" charset="0"/>
              </a:rPr>
              <a:t>:</a:t>
            </a:r>
          </a:p>
          <a:p>
            <a:pPr lvl="1" eaLnBrk="1" hangingPunct="1"/>
            <a:r>
              <a:rPr lang="en-US" altLang="en-US" b="1">
                <a:solidFill>
                  <a:schemeClr val="bg1"/>
                </a:solidFill>
                <a:ea typeface="ＭＳ Ｐゴシック" panose="020B0600070205080204" pitchFamily="34" charset="-128"/>
                <a:cs typeface="Arial" panose="020B0604020202020204" pitchFamily="34" charset="0"/>
              </a:rPr>
              <a:t>James B. Hurley, </a:t>
            </a:r>
            <a:r>
              <a:rPr lang="en-US" altLang="en-US" b="1" i="1">
                <a:solidFill>
                  <a:schemeClr val="bg1"/>
                </a:solidFill>
                <a:ea typeface="ＭＳ Ｐゴシック" panose="020B0600070205080204" pitchFamily="34" charset="-128"/>
                <a:cs typeface="Arial" panose="020B0604020202020204" pitchFamily="34" charset="0"/>
              </a:rPr>
              <a:t>Man and Woman in Biblical Perspective</a:t>
            </a:r>
            <a:r>
              <a:rPr lang="en-US" altLang="en-US" b="1">
                <a:solidFill>
                  <a:schemeClr val="bg1"/>
                </a:solidFill>
                <a:ea typeface="ＭＳ Ｐゴシック" panose="020B0600070205080204" pitchFamily="34" charset="-128"/>
                <a:cs typeface="Arial" panose="020B0604020202020204" pitchFamily="34" charset="0"/>
              </a:rPr>
              <a:t>, 229-33</a:t>
            </a:r>
          </a:p>
          <a:p>
            <a:pPr lvl="1" eaLnBrk="1" hangingPunct="1"/>
            <a:r>
              <a:rPr lang="en-US" altLang="en-US" b="1">
                <a:solidFill>
                  <a:schemeClr val="bg1"/>
                </a:solidFill>
                <a:ea typeface="ＭＳ Ｐゴシック" panose="020B0600070205080204" pitchFamily="34" charset="-128"/>
                <a:cs typeface="Arial" panose="020B0604020202020204" pitchFamily="34" charset="0"/>
              </a:rPr>
              <a:t>Kelly, 83</a:t>
            </a:r>
          </a:p>
          <a:p>
            <a:pPr lvl="1" eaLnBrk="1" hangingPunct="1"/>
            <a:r>
              <a:rPr lang="en-US" altLang="en-US" b="1">
                <a:solidFill>
                  <a:schemeClr val="bg1"/>
                </a:solidFill>
                <a:ea typeface="ＭＳ Ｐゴシック" panose="020B0600070205080204" pitchFamily="34" charset="-128"/>
                <a:cs typeface="Arial" panose="020B0604020202020204" pitchFamily="34" charset="0"/>
              </a:rPr>
              <a:t>Newport J. D. White, in </a:t>
            </a:r>
            <a:r>
              <a:rPr lang="en-US" altLang="en-US" b="1" i="1">
                <a:solidFill>
                  <a:schemeClr val="bg1"/>
                </a:solidFill>
                <a:ea typeface="ＭＳ Ｐゴシック" panose="020B0600070205080204" pitchFamily="34" charset="-128"/>
                <a:cs typeface="Arial" panose="020B0604020202020204" pitchFamily="34" charset="0"/>
              </a:rPr>
              <a:t>Expositors Greek Testament</a:t>
            </a:r>
            <a:r>
              <a:rPr lang="en-US" altLang="en-US" b="1">
                <a:solidFill>
                  <a:schemeClr val="bg1"/>
                </a:solidFill>
                <a:ea typeface="ＭＳ Ｐゴシック" panose="020B0600070205080204" pitchFamily="34" charset="-128"/>
                <a:cs typeface="Arial" panose="020B0604020202020204" pitchFamily="34" charset="0"/>
              </a:rPr>
              <a:t>, 4:115-16</a:t>
            </a:r>
          </a:p>
          <a:p>
            <a:pPr lvl="1" eaLnBrk="1" hangingPunct="1"/>
            <a:r>
              <a:rPr lang="en-US" altLang="en-US" b="1">
                <a:solidFill>
                  <a:schemeClr val="bg1"/>
                </a:solidFill>
                <a:ea typeface="ＭＳ Ｐゴシック" panose="020B0600070205080204" pitchFamily="34" charset="-128"/>
                <a:cs typeface="Arial" panose="020B0604020202020204" pitchFamily="34" charset="0"/>
              </a:rPr>
              <a:t>J. H. Bernard, </a:t>
            </a:r>
            <a:r>
              <a:rPr lang="en-US" altLang="en-US" b="1" i="1">
                <a:solidFill>
                  <a:schemeClr val="bg1"/>
                </a:solidFill>
                <a:ea typeface="ＭＳ Ｐゴシック" panose="020B0600070205080204" pitchFamily="34" charset="-128"/>
                <a:cs typeface="Arial" panose="020B0604020202020204" pitchFamily="34" charset="0"/>
              </a:rPr>
              <a:t>The Pastoral Epistles</a:t>
            </a:r>
            <a:r>
              <a:rPr lang="en-US" altLang="en-US" b="1">
                <a:solidFill>
                  <a:schemeClr val="bg1"/>
                </a:solidFill>
                <a:ea typeface="ＭＳ Ｐゴシック" panose="020B0600070205080204" pitchFamily="34" charset="-128"/>
                <a:cs typeface="Arial" panose="020B0604020202020204" pitchFamily="34" charset="0"/>
              </a:rPr>
              <a:t>, 58-59</a:t>
            </a:r>
          </a:p>
          <a:p>
            <a:pPr lvl="1" eaLnBrk="1" hangingPunct="1"/>
            <a:r>
              <a:rPr lang="en-US" altLang="en-US" b="1">
                <a:solidFill>
                  <a:schemeClr val="bg1"/>
                </a:solidFill>
                <a:ea typeface="ＭＳ Ｐゴシック" panose="020B0600070205080204" pitchFamily="34" charset="-128"/>
                <a:cs typeface="Arial" panose="020B0604020202020204" pitchFamily="34" charset="0"/>
              </a:rPr>
              <a:t>Walter Lock, </a:t>
            </a:r>
            <a:r>
              <a:rPr lang="en-US" altLang="en-US" b="1" i="1">
                <a:solidFill>
                  <a:schemeClr val="bg1"/>
                </a:solidFill>
                <a:ea typeface="ＭＳ Ｐゴシック" panose="020B0600070205080204" pitchFamily="34" charset="-128"/>
                <a:cs typeface="Arial" panose="020B0604020202020204" pitchFamily="34" charset="0"/>
              </a:rPr>
              <a:t>A Critical and Exegetical Commentary on the Pastoral Epistles</a:t>
            </a:r>
            <a:r>
              <a:rPr lang="en-US" altLang="en-US" b="1">
                <a:solidFill>
                  <a:schemeClr val="bg1"/>
                </a:solidFill>
                <a:ea typeface="ＭＳ Ｐゴシック" panose="020B0600070205080204" pitchFamily="34" charset="-128"/>
                <a:cs typeface="Arial" panose="020B0604020202020204" pitchFamily="34" charset="0"/>
              </a:rPr>
              <a:t>, ICC, 40-41</a:t>
            </a:r>
          </a:p>
        </p:txBody>
      </p:sp>
      <p:sp>
        <p:nvSpPr>
          <p:cNvPr id="196611" name="Text Box 4">
            <a:extLst>
              <a:ext uri="{FF2B5EF4-FFF2-40B4-BE49-F238E27FC236}">
                <a16:creationId xmlns:a16="http://schemas.microsoft.com/office/drawing/2014/main" id="{A54CFF7D-3C3D-2949-B3D6-69DD88058C9B}"/>
              </a:ext>
            </a:extLst>
          </p:cNvPr>
          <p:cNvSpPr txBox="1">
            <a:spLocks noChangeArrowheads="1"/>
          </p:cNvSpPr>
          <p:nvPr/>
        </p:nvSpPr>
        <p:spPr bwMode="auto">
          <a:xfrm>
            <a:off x="8305800" y="76200"/>
            <a:ext cx="768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sz="2400" b="1">
                <a:solidFill>
                  <a:srgbClr val="FFFFFF"/>
                </a:solidFill>
                <a:cs typeface="Arial" panose="020B0604020202020204" pitchFamily="34" charset="0"/>
              </a:rPr>
              <a:t>80</a:t>
            </a:r>
            <a:endParaRPr lang="en-US" altLang="en-US" sz="2400" b="1">
              <a:solidFill>
                <a:srgbClr val="000000"/>
              </a:solidFill>
              <a:cs typeface="Arial" panose="020B0604020202020204" pitchFamily="34" charset="0"/>
            </a:endParaRPr>
          </a:p>
        </p:txBody>
      </p:sp>
    </p:spTree>
  </p:cSld>
  <p:clrMapOvr>
    <a:masterClrMapping/>
  </p:clrMapOvr>
  <p:transition spd="slow"/>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49505" name="Picture 3" descr="needothers3.jpg">
            <a:extLst>
              <a:ext uri="{FF2B5EF4-FFF2-40B4-BE49-F238E27FC236}">
                <a16:creationId xmlns:a16="http://schemas.microsoft.com/office/drawing/2014/main" id="{F06CF16B-A0BA-2547-9365-7245C39F7AD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8" name="Rectangle 2">
            <a:extLst>
              <a:ext uri="{FF2B5EF4-FFF2-40B4-BE49-F238E27FC236}">
                <a16:creationId xmlns:a16="http://schemas.microsoft.com/office/drawing/2014/main" id="{654290F1-8F9C-6F4D-9C59-DEB24957F9FE}"/>
              </a:ext>
            </a:extLst>
          </p:cNvPr>
          <p:cNvSpPr>
            <a:spLocks noGrp="1" noChangeArrowheads="1"/>
          </p:cNvSpPr>
          <p:nvPr>
            <p:ph type="ctrTitle" idx="4294967295"/>
          </p:nvPr>
        </p:nvSpPr>
        <p:spPr>
          <a:xfrm>
            <a:off x="0" y="152400"/>
            <a:ext cx="9067800" cy="838200"/>
          </a:xfrm>
          <a:effectLst>
            <a:outerShdw dist="107763" dir="2700000" algn="ctr" rotWithShape="0">
              <a:schemeClr val="tx1">
                <a:alpha val="50000"/>
              </a:schemeClr>
            </a:outerShdw>
          </a:effectLst>
        </p:spPr>
        <p:txBody>
          <a:bodyPr/>
          <a:lstStyle/>
          <a:p>
            <a:pPr eaLnBrk="1" hangingPunct="1">
              <a:defRPr/>
            </a:pPr>
            <a:r>
              <a:rPr lang="en-US" altLang="en-US" sz="4000" b="1">
                <a:solidFill>
                  <a:srgbClr val="FFFFFF"/>
                </a:solidFill>
                <a:effectLst>
                  <a:outerShdw blurRad="38100" dist="38100" dir="2700000" algn="tl">
                    <a:srgbClr val="808080"/>
                  </a:outerShdw>
                </a:effectLst>
                <a:latin typeface="Arial Rounded MT Bold" panose="020F0704030504030204" pitchFamily="34" charset="77"/>
                <a:ea typeface="ＭＳ Ｐゴシック" panose="020B0600070205080204" pitchFamily="34" charset="-128"/>
              </a:rPr>
              <a:t>Secular versus Pastoral Leadership: What</a:t>
            </a:r>
            <a:r>
              <a:rPr lang="fr-FR" altLang="en-US" sz="4000" b="1">
                <a:solidFill>
                  <a:srgbClr val="FFFFFF"/>
                </a:solidFill>
                <a:effectLst>
                  <a:outerShdw blurRad="38100" dist="38100" dir="2700000" algn="tl">
                    <a:srgbClr val="808080"/>
                  </a:outerShdw>
                </a:effectLst>
                <a:latin typeface="Arial Rounded MT Bold" panose="020F0704030504030204" pitchFamily="34" charset="77"/>
                <a:ea typeface="ＭＳ Ｐゴシック" panose="020B0600070205080204" pitchFamily="34" charset="-128"/>
              </a:rPr>
              <a:t>'</a:t>
            </a:r>
            <a:r>
              <a:rPr lang="en-US" altLang="en-US" sz="4000" b="1">
                <a:solidFill>
                  <a:srgbClr val="FFFFFF"/>
                </a:solidFill>
                <a:effectLst>
                  <a:outerShdw blurRad="38100" dist="38100" dir="2700000" algn="tl">
                    <a:srgbClr val="808080"/>
                  </a:outerShdw>
                </a:effectLst>
                <a:latin typeface="Arial Rounded MT Bold" panose="020F0704030504030204" pitchFamily="34" charset="77"/>
                <a:ea typeface="ＭＳ Ｐゴシック" panose="020B0600070205080204" pitchFamily="34" charset="-128"/>
              </a:rPr>
              <a:t>s the Difference?</a:t>
            </a:r>
          </a:p>
        </p:txBody>
      </p:sp>
      <p:sp>
        <p:nvSpPr>
          <p:cNvPr id="5" name="Rectangle 3">
            <a:extLst>
              <a:ext uri="{FF2B5EF4-FFF2-40B4-BE49-F238E27FC236}">
                <a16:creationId xmlns:a16="http://schemas.microsoft.com/office/drawing/2014/main" id="{94682FE5-D90C-8B4C-8180-62095FEC95B2}"/>
              </a:ext>
            </a:extLst>
          </p:cNvPr>
          <p:cNvSpPr txBox="1">
            <a:spLocks noChangeArrowheads="1"/>
          </p:cNvSpPr>
          <p:nvPr/>
        </p:nvSpPr>
        <p:spPr bwMode="auto">
          <a:xfrm>
            <a:off x="685800" y="1219200"/>
            <a:ext cx="3048000" cy="762000"/>
          </a:xfrm>
          <a:prstGeom prst="rect">
            <a:avLst/>
          </a:prstGeom>
          <a:noFill/>
          <a:ln>
            <a:noFill/>
          </a:ln>
          <a:effectLst>
            <a:outerShdw dist="107763"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defRPr/>
            </a:pPr>
            <a:r>
              <a:rPr lang="en-US" altLang="en-US" sz="4400" b="1" u="sng">
                <a:solidFill>
                  <a:srgbClr val="FFFFFF"/>
                </a:solidFill>
                <a:effectLst>
                  <a:outerShdw blurRad="38100" dist="38100" dir="2700000" algn="tl">
                    <a:srgbClr val="808080"/>
                  </a:outerShdw>
                </a:effectLst>
                <a:latin typeface="Arial Rounded MT Bold" panose="020F0704030504030204" pitchFamily="34" charset="77"/>
              </a:rPr>
              <a:t>Secular</a:t>
            </a:r>
          </a:p>
        </p:txBody>
      </p:sp>
      <p:sp>
        <p:nvSpPr>
          <p:cNvPr id="6" name="Rectangle 3">
            <a:extLst>
              <a:ext uri="{FF2B5EF4-FFF2-40B4-BE49-F238E27FC236}">
                <a16:creationId xmlns:a16="http://schemas.microsoft.com/office/drawing/2014/main" id="{1FB466AE-0BAF-4F4C-921D-400CF26C1C32}"/>
              </a:ext>
            </a:extLst>
          </p:cNvPr>
          <p:cNvSpPr txBox="1">
            <a:spLocks noChangeArrowheads="1"/>
          </p:cNvSpPr>
          <p:nvPr/>
        </p:nvSpPr>
        <p:spPr bwMode="auto">
          <a:xfrm>
            <a:off x="4953000" y="1295400"/>
            <a:ext cx="3810000" cy="762000"/>
          </a:xfrm>
          <a:prstGeom prst="rect">
            <a:avLst/>
          </a:prstGeom>
          <a:noFill/>
          <a:ln>
            <a:noFill/>
          </a:ln>
          <a:effectLst>
            <a:outerShdw dist="107763"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defRPr/>
            </a:pPr>
            <a:r>
              <a:rPr lang="en-US" altLang="en-US" sz="4400" b="1" u="sng">
                <a:solidFill>
                  <a:srgbClr val="FFFFFF"/>
                </a:solidFill>
                <a:effectLst>
                  <a:outerShdw blurRad="38100" dist="38100" dir="2700000" algn="tl">
                    <a:srgbClr val="808080"/>
                  </a:outerShdw>
                </a:effectLst>
                <a:latin typeface="Arial Rounded MT Bold" panose="020F0704030504030204" pitchFamily="34" charset="77"/>
              </a:rPr>
              <a:t>Pastoral</a:t>
            </a:r>
          </a:p>
        </p:txBody>
      </p:sp>
      <p:sp>
        <p:nvSpPr>
          <p:cNvPr id="7" name="Rectangle 3">
            <a:extLst>
              <a:ext uri="{FF2B5EF4-FFF2-40B4-BE49-F238E27FC236}">
                <a16:creationId xmlns:a16="http://schemas.microsoft.com/office/drawing/2014/main" id="{3EDEE0C6-FF5B-5B48-ABB0-6F975E7820C5}"/>
              </a:ext>
            </a:extLst>
          </p:cNvPr>
          <p:cNvSpPr txBox="1">
            <a:spLocks noChangeArrowheads="1"/>
          </p:cNvSpPr>
          <p:nvPr/>
        </p:nvSpPr>
        <p:spPr bwMode="auto">
          <a:xfrm>
            <a:off x="1447800" y="6934200"/>
            <a:ext cx="5791200" cy="762000"/>
          </a:xfrm>
          <a:prstGeom prst="rect">
            <a:avLst/>
          </a:prstGeom>
          <a:noFill/>
          <a:ln>
            <a:noFill/>
          </a:ln>
          <a:effectLst>
            <a:outerShdw dist="107763"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defRPr/>
            </a:pPr>
            <a:r>
              <a:rPr lang="en-US" altLang="en-US" sz="4400" b="1">
                <a:solidFill>
                  <a:srgbClr val="FFFFFF"/>
                </a:solidFill>
                <a:effectLst>
                  <a:outerShdw blurRad="38100" dist="38100" dir="2700000" algn="tl">
                    <a:srgbClr val="808080"/>
                  </a:outerShdw>
                </a:effectLst>
                <a:latin typeface="Arial Rounded MT Bold" panose="020F0704030504030204" pitchFamily="34" charset="77"/>
              </a:rPr>
              <a:t>The Key Principle</a:t>
            </a:r>
          </a:p>
        </p:txBody>
      </p:sp>
      <p:sp>
        <p:nvSpPr>
          <p:cNvPr id="149510" name="Text Box 14">
            <a:extLst>
              <a:ext uri="{FF2B5EF4-FFF2-40B4-BE49-F238E27FC236}">
                <a16:creationId xmlns:a16="http://schemas.microsoft.com/office/drawing/2014/main" id="{8E027210-EA81-8049-A91E-A214BED4DAA4}"/>
              </a:ext>
            </a:extLst>
          </p:cNvPr>
          <p:cNvSpPr txBox="1">
            <a:spLocks noChangeArrowheads="1"/>
          </p:cNvSpPr>
          <p:nvPr/>
        </p:nvSpPr>
        <p:spPr bwMode="auto">
          <a:xfrm>
            <a:off x="8534400" y="69850"/>
            <a:ext cx="5238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a:spcBef>
                <a:spcPct val="0"/>
              </a:spcBef>
              <a:buFontTx/>
              <a:buNone/>
            </a:pPr>
            <a:r>
              <a:rPr lang="en-US" altLang="en-US" sz="2400" b="1">
                <a:solidFill>
                  <a:srgbClr val="FFFFFF"/>
                </a:solidFill>
              </a:rPr>
              <a:t>35</a:t>
            </a:r>
            <a:endParaRPr lang="en-US" altLang="en-US" sz="2400" b="1">
              <a:solidFill>
                <a:srgbClr val="FFFF66"/>
              </a:solidFill>
            </a:endParaRPr>
          </a:p>
        </p:txBody>
      </p:sp>
      <p:sp>
        <p:nvSpPr>
          <p:cNvPr id="9" name="Rectangle 3">
            <a:extLst>
              <a:ext uri="{FF2B5EF4-FFF2-40B4-BE49-F238E27FC236}">
                <a16:creationId xmlns:a16="http://schemas.microsoft.com/office/drawing/2014/main" id="{1074E6DF-8B95-C14D-ACDF-2CA96CE320F5}"/>
              </a:ext>
            </a:extLst>
          </p:cNvPr>
          <p:cNvSpPr txBox="1">
            <a:spLocks noChangeArrowheads="1"/>
          </p:cNvSpPr>
          <p:nvPr/>
        </p:nvSpPr>
        <p:spPr bwMode="auto">
          <a:xfrm>
            <a:off x="-76200" y="2133600"/>
            <a:ext cx="4419600" cy="762000"/>
          </a:xfrm>
          <a:prstGeom prst="rect">
            <a:avLst/>
          </a:prstGeom>
          <a:noFill/>
          <a:ln>
            <a:noFill/>
          </a:ln>
          <a:effectLst>
            <a:outerShdw dist="107763"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defRPr/>
            </a:pPr>
            <a:r>
              <a:rPr lang="en-US" altLang="en-US" sz="4400" b="1">
                <a:solidFill>
                  <a:srgbClr val="FFFFFF"/>
                </a:solidFill>
                <a:effectLst>
                  <a:outerShdw blurRad="38100" dist="38100" dir="2700000" algn="tl">
                    <a:srgbClr val="808080"/>
                  </a:outerShdw>
                </a:effectLst>
                <a:latin typeface="Arial Rounded MT Bold" panose="020F0704030504030204" pitchFamily="34" charset="77"/>
              </a:rPr>
              <a:t>One birth OK</a:t>
            </a:r>
          </a:p>
        </p:txBody>
      </p:sp>
      <p:sp>
        <p:nvSpPr>
          <p:cNvPr id="10" name="Rectangle 3">
            <a:extLst>
              <a:ext uri="{FF2B5EF4-FFF2-40B4-BE49-F238E27FC236}">
                <a16:creationId xmlns:a16="http://schemas.microsoft.com/office/drawing/2014/main" id="{FB9B4F1D-AAC1-5349-8D1E-6A139096FE05}"/>
              </a:ext>
            </a:extLst>
          </p:cNvPr>
          <p:cNvSpPr txBox="1">
            <a:spLocks noChangeArrowheads="1"/>
          </p:cNvSpPr>
          <p:nvPr/>
        </p:nvSpPr>
        <p:spPr bwMode="auto">
          <a:xfrm>
            <a:off x="4648200" y="2133600"/>
            <a:ext cx="4419600" cy="762000"/>
          </a:xfrm>
          <a:prstGeom prst="rect">
            <a:avLst/>
          </a:prstGeom>
          <a:noFill/>
          <a:ln>
            <a:noFill/>
          </a:ln>
          <a:effectLst>
            <a:outerShdw dist="107763"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defRPr/>
            </a:pPr>
            <a:r>
              <a:rPr lang="en-US" altLang="en-US" sz="4400" b="1">
                <a:solidFill>
                  <a:srgbClr val="FFFFFF"/>
                </a:solidFill>
                <a:effectLst>
                  <a:outerShdw blurRad="38100" dist="38100" dir="2700000" algn="tl">
                    <a:srgbClr val="808080"/>
                  </a:outerShdw>
                </a:effectLst>
                <a:latin typeface="Arial Rounded MT Bold" panose="020F0704030504030204" pitchFamily="34" charset="77"/>
              </a:rPr>
              <a:t>Born again</a:t>
            </a:r>
          </a:p>
        </p:txBody>
      </p:sp>
      <p:sp>
        <p:nvSpPr>
          <p:cNvPr id="11" name="Rectangle 3">
            <a:extLst>
              <a:ext uri="{FF2B5EF4-FFF2-40B4-BE49-F238E27FC236}">
                <a16:creationId xmlns:a16="http://schemas.microsoft.com/office/drawing/2014/main" id="{D56AF995-E639-B142-840A-4B4266D600C7}"/>
              </a:ext>
            </a:extLst>
          </p:cNvPr>
          <p:cNvSpPr txBox="1">
            <a:spLocks noChangeArrowheads="1"/>
          </p:cNvSpPr>
          <p:nvPr/>
        </p:nvSpPr>
        <p:spPr bwMode="auto">
          <a:xfrm>
            <a:off x="-76200" y="3067050"/>
            <a:ext cx="4419600" cy="762000"/>
          </a:xfrm>
          <a:prstGeom prst="rect">
            <a:avLst/>
          </a:prstGeom>
          <a:noFill/>
          <a:ln>
            <a:noFill/>
          </a:ln>
          <a:effectLst>
            <a:outerShdw dist="107763"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defRPr/>
            </a:pPr>
            <a:r>
              <a:rPr lang="en-US" altLang="en-US" sz="4400" b="1">
                <a:solidFill>
                  <a:srgbClr val="FFFFFF"/>
                </a:solidFill>
                <a:effectLst>
                  <a:outerShdw blurRad="38100" dist="38100" dir="2700000" algn="tl">
                    <a:srgbClr val="808080"/>
                  </a:outerShdw>
                </a:effectLst>
                <a:latin typeface="Arial Rounded MT Bold" panose="020F0704030504030204" pitchFamily="34" charset="77"/>
              </a:rPr>
              <a:t>Paid followers</a:t>
            </a:r>
          </a:p>
        </p:txBody>
      </p:sp>
      <p:sp>
        <p:nvSpPr>
          <p:cNvPr id="12" name="Rectangle 3">
            <a:extLst>
              <a:ext uri="{FF2B5EF4-FFF2-40B4-BE49-F238E27FC236}">
                <a16:creationId xmlns:a16="http://schemas.microsoft.com/office/drawing/2014/main" id="{7A09E199-CFA4-BE47-BCBC-997F15EE2C43}"/>
              </a:ext>
            </a:extLst>
          </p:cNvPr>
          <p:cNvSpPr txBox="1">
            <a:spLocks noChangeArrowheads="1"/>
          </p:cNvSpPr>
          <p:nvPr/>
        </p:nvSpPr>
        <p:spPr bwMode="auto">
          <a:xfrm>
            <a:off x="4648200" y="3067050"/>
            <a:ext cx="4419600" cy="762000"/>
          </a:xfrm>
          <a:prstGeom prst="rect">
            <a:avLst/>
          </a:prstGeom>
          <a:noFill/>
          <a:ln>
            <a:noFill/>
          </a:ln>
          <a:effectLst>
            <a:outerShdw dist="107763"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defRPr/>
            </a:pPr>
            <a:r>
              <a:rPr lang="en-US" altLang="en-US" sz="4400" b="1">
                <a:solidFill>
                  <a:srgbClr val="FFFFFF"/>
                </a:solidFill>
                <a:effectLst>
                  <a:outerShdw blurRad="38100" dist="38100" dir="2700000" algn="tl">
                    <a:srgbClr val="808080"/>
                  </a:outerShdw>
                </a:effectLst>
                <a:latin typeface="Arial Rounded MT Bold" panose="020F0704030504030204" pitchFamily="34" charset="77"/>
              </a:rPr>
              <a:t>Volunteers</a:t>
            </a:r>
          </a:p>
        </p:txBody>
      </p:sp>
      <p:sp>
        <p:nvSpPr>
          <p:cNvPr id="19" name="Rectangle 3">
            <a:extLst>
              <a:ext uri="{FF2B5EF4-FFF2-40B4-BE49-F238E27FC236}">
                <a16:creationId xmlns:a16="http://schemas.microsoft.com/office/drawing/2014/main" id="{D423A4A9-3BC5-BA4A-9728-58531678B6EF}"/>
              </a:ext>
            </a:extLst>
          </p:cNvPr>
          <p:cNvSpPr txBox="1">
            <a:spLocks noChangeArrowheads="1"/>
          </p:cNvSpPr>
          <p:nvPr/>
        </p:nvSpPr>
        <p:spPr bwMode="auto">
          <a:xfrm>
            <a:off x="0" y="3962400"/>
            <a:ext cx="4724400" cy="762000"/>
          </a:xfrm>
          <a:prstGeom prst="rect">
            <a:avLst/>
          </a:prstGeom>
          <a:noFill/>
          <a:ln>
            <a:noFill/>
          </a:ln>
          <a:effectLst>
            <a:outerShdw dist="107763"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defRPr/>
            </a:pPr>
            <a:r>
              <a:rPr lang="en-US" altLang="en-US" sz="4400" b="1">
                <a:solidFill>
                  <a:srgbClr val="FFFFFF"/>
                </a:solidFill>
                <a:effectLst>
                  <a:outerShdw blurRad="38100" dist="38100" dir="2700000" algn="tl">
                    <a:srgbClr val="808080"/>
                  </a:outerShdw>
                </a:effectLst>
                <a:latin typeface="Arial Rounded MT Bold" panose="020F0704030504030204" pitchFamily="34" charset="77"/>
              </a:rPr>
              <a:t>Complaining OK</a:t>
            </a:r>
          </a:p>
        </p:txBody>
      </p:sp>
      <p:sp>
        <p:nvSpPr>
          <p:cNvPr id="20" name="Rectangle 3">
            <a:extLst>
              <a:ext uri="{FF2B5EF4-FFF2-40B4-BE49-F238E27FC236}">
                <a16:creationId xmlns:a16="http://schemas.microsoft.com/office/drawing/2014/main" id="{9BC10944-A077-7841-B674-5E52804F5A30}"/>
              </a:ext>
            </a:extLst>
          </p:cNvPr>
          <p:cNvSpPr txBox="1">
            <a:spLocks noChangeArrowheads="1"/>
          </p:cNvSpPr>
          <p:nvPr/>
        </p:nvSpPr>
        <p:spPr bwMode="auto">
          <a:xfrm>
            <a:off x="4724400" y="3962400"/>
            <a:ext cx="4419600" cy="762000"/>
          </a:xfrm>
          <a:prstGeom prst="rect">
            <a:avLst/>
          </a:prstGeom>
          <a:noFill/>
          <a:ln>
            <a:noFill/>
          </a:ln>
          <a:effectLst>
            <a:outerShdw dist="107763"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defRPr/>
            </a:pPr>
            <a:r>
              <a:rPr lang="en-US" altLang="en-US" sz="4400" b="1">
                <a:solidFill>
                  <a:srgbClr val="FFFFFF"/>
                </a:solidFill>
                <a:effectLst>
                  <a:outerShdw blurRad="38100" dist="38100" dir="2700000" algn="tl">
                    <a:srgbClr val="808080"/>
                  </a:outerShdw>
                </a:effectLst>
                <a:latin typeface="Arial Rounded MT Bold" panose="020F0704030504030204" pitchFamily="34" charset="77"/>
              </a:rPr>
              <a:t>Contentment</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9" grpId="0"/>
      <p:bldP spid="20" grpId="0"/>
    </p:bldLst>
  </p:timing>
</p:sld>
</file>

<file path=ppt/slides/slide80.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198658" name="Rectangle 2">
            <a:extLst>
              <a:ext uri="{FF2B5EF4-FFF2-40B4-BE49-F238E27FC236}">
                <a16:creationId xmlns:a16="http://schemas.microsoft.com/office/drawing/2014/main" id="{F7687DBB-E4E5-EE4A-88B8-F49CCD0EF69F}"/>
              </a:ext>
            </a:extLst>
          </p:cNvPr>
          <p:cNvSpPr>
            <a:spLocks noGrp="1" noChangeArrowheads="1"/>
          </p:cNvSpPr>
          <p:nvPr>
            <p:ph type="title"/>
          </p:nvPr>
        </p:nvSpPr>
        <p:spPr>
          <a:xfrm>
            <a:off x="0" y="304800"/>
            <a:ext cx="9144000" cy="2133600"/>
          </a:xfrm>
        </p:spPr>
        <p:txBody>
          <a:bodyPr/>
          <a:lstStyle/>
          <a:p>
            <a:pPr eaLnBrk="1" hangingPunct="1"/>
            <a:r>
              <a:rPr lang="en-US" altLang="en-US" b="1">
                <a:solidFill>
                  <a:schemeClr val="bg1"/>
                </a:solidFill>
              </a:rPr>
              <a:t>To change to a biblical structure, can</a:t>
            </a:r>
            <a:r>
              <a:rPr lang="fr-FR" altLang="en-US" b="1">
                <a:solidFill>
                  <a:schemeClr val="bg1"/>
                </a:solidFill>
              </a:rPr>
              <a:t>'</a:t>
            </a:r>
            <a:r>
              <a:rPr lang="en-US" altLang="en-US" b="1">
                <a:solidFill>
                  <a:schemeClr val="bg1"/>
                </a:solidFill>
              </a:rPr>
              <a:t>t a church just call the present deacons "elders"?</a:t>
            </a:r>
            <a:endParaRPr lang="en-US" altLang="en-US">
              <a:solidFill>
                <a:schemeClr val="bg1"/>
              </a:solidFill>
            </a:endParaRPr>
          </a:p>
        </p:txBody>
      </p:sp>
      <p:pic>
        <p:nvPicPr>
          <p:cNvPr id="198659" name="Picture 3">
            <a:extLst>
              <a:ext uri="{FF2B5EF4-FFF2-40B4-BE49-F238E27FC236}">
                <a16:creationId xmlns:a16="http://schemas.microsoft.com/office/drawing/2014/main" id="{83C55544-78FB-8F4E-BE41-D857FC55D0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948" t="3659" r="5980" b="10976"/>
          <a:stretch>
            <a:fillRect/>
          </a:stretch>
        </p:blipFill>
        <p:spPr bwMode="auto">
          <a:xfrm>
            <a:off x="2209800" y="3700463"/>
            <a:ext cx="1676400" cy="2173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8660" name="Picture 4">
            <a:extLst>
              <a:ext uri="{FF2B5EF4-FFF2-40B4-BE49-F238E27FC236}">
                <a16:creationId xmlns:a16="http://schemas.microsoft.com/office/drawing/2014/main" id="{A19B89FF-D471-0745-946C-7D30B9F02A7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86438" y="3733800"/>
            <a:ext cx="1604962" cy="209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5">
            <a:extLst>
              <a:ext uri="{FF2B5EF4-FFF2-40B4-BE49-F238E27FC236}">
                <a16:creationId xmlns:a16="http://schemas.microsoft.com/office/drawing/2014/main" id="{2948EC90-79AB-2C40-91E8-F4336C187F79}"/>
              </a:ext>
            </a:extLst>
          </p:cNvPr>
          <p:cNvGrpSpPr>
            <a:grpSpLocks/>
          </p:cNvGrpSpPr>
          <p:nvPr/>
        </p:nvGrpSpPr>
        <p:grpSpPr bwMode="auto">
          <a:xfrm>
            <a:off x="1600200" y="2743200"/>
            <a:ext cx="3048000" cy="1447800"/>
            <a:chOff x="1008" y="1728"/>
            <a:chExt cx="1920" cy="912"/>
          </a:xfrm>
        </p:grpSpPr>
        <p:pic>
          <p:nvPicPr>
            <p:cNvPr id="198672" name="Picture 6">
              <a:extLst>
                <a:ext uri="{FF2B5EF4-FFF2-40B4-BE49-F238E27FC236}">
                  <a16:creationId xmlns:a16="http://schemas.microsoft.com/office/drawing/2014/main" id="{5E09039D-856F-944D-A6DB-B611746B5FF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r="2489" b="6844"/>
            <a:stretch>
              <a:fillRect/>
            </a:stretch>
          </p:blipFill>
          <p:spPr bwMode="auto">
            <a:xfrm>
              <a:off x="1008" y="1728"/>
              <a:ext cx="1920" cy="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8673" name="Text Box 7">
              <a:extLst>
                <a:ext uri="{FF2B5EF4-FFF2-40B4-BE49-F238E27FC236}">
                  <a16:creationId xmlns:a16="http://schemas.microsoft.com/office/drawing/2014/main" id="{3F3F1C95-8726-014F-92DA-14502C422A79}"/>
                </a:ext>
              </a:extLst>
            </p:cNvPr>
            <p:cNvSpPr txBox="1">
              <a:spLocks noChangeArrowheads="1"/>
            </p:cNvSpPr>
            <p:nvPr/>
          </p:nvSpPr>
          <p:spPr bwMode="auto">
            <a:xfrm>
              <a:off x="1320" y="1916"/>
              <a:ext cx="1272"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r>
                <a:rPr lang="en-US" altLang="en-US" sz="4000" b="1"/>
                <a:t>Deacon</a:t>
              </a:r>
            </a:p>
          </p:txBody>
        </p:sp>
      </p:grpSp>
      <p:grpSp>
        <p:nvGrpSpPr>
          <p:cNvPr id="3" name="Group 8">
            <a:extLst>
              <a:ext uri="{FF2B5EF4-FFF2-40B4-BE49-F238E27FC236}">
                <a16:creationId xmlns:a16="http://schemas.microsoft.com/office/drawing/2014/main" id="{E2D22F04-CCEC-2F43-ADDC-D4358EFE088B}"/>
              </a:ext>
            </a:extLst>
          </p:cNvPr>
          <p:cNvGrpSpPr>
            <a:grpSpLocks/>
          </p:cNvGrpSpPr>
          <p:nvPr/>
        </p:nvGrpSpPr>
        <p:grpSpPr bwMode="auto">
          <a:xfrm>
            <a:off x="5029200" y="2749550"/>
            <a:ext cx="3048000" cy="1447800"/>
            <a:chOff x="3168" y="1732"/>
            <a:chExt cx="1920" cy="912"/>
          </a:xfrm>
        </p:grpSpPr>
        <p:pic>
          <p:nvPicPr>
            <p:cNvPr id="198670" name="Picture 9">
              <a:extLst>
                <a:ext uri="{FF2B5EF4-FFF2-40B4-BE49-F238E27FC236}">
                  <a16:creationId xmlns:a16="http://schemas.microsoft.com/office/drawing/2014/main" id="{FE60ED26-7B48-E042-8E8E-F3E69DAB270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r="2489" b="6844"/>
            <a:stretch>
              <a:fillRect/>
            </a:stretch>
          </p:blipFill>
          <p:spPr bwMode="auto">
            <a:xfrm>
              <a:off x="3168" y="1732"/>
              <a:ext cx="1920" cy="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8671" name="Text Box 10">
              <a:extLst>
                <a:ext uri="{FF2B5EF4-FFF2-40B4-BE49-F238E27FC236}">
                  <a16:creationId xmlns:a16="http://schemas.microsoft.com/office/drawing/2014/main" id="{B976D20F-F147-8145-8385-C0A67F1F44D5}"/>
                </a:ext>
              </a:extLst>
            </p:cNvPr>
            <p:cNvSpPr txBox="1">
              <a:spLocks noChangeArrowheads="1"/>
            </p:cNvSpPr>
            <p:nvPr/>
          </p:nvSpPr>
          <p:spPr bwMode="auto">
            <a:xfrm>
              <a:off x="3480" y="1920"/>
              <a:ext cx="1272"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r>
                <a:rPr lang="en-US" altLang="en-US" sz="4000" b="1"/>
                <a:t>Deacon</a:t>
              </a:r>
            </a:p>
          </p:txBody>
        </p:sp>
      </p:grpSp>
      <p:grpSp>
        <p:nvGrpSpPr>
          <p:cNvPr id="4" name="Group 11">
            <a:extLst>
              <a:ext uri="{FF2B5EF4-FFF2-40B4-BE49-F238E27FC236}">
                <a16:creationId xmlns:a16="http://schemas.microsoft.com/office/drawing/2014/main" id="{70DD35F2-A1C7-6B49-B1EC-D58D01D921A4}"/>
              </a:ext>
            </a:extLst>
          </p:cNvPr>
          <p:cNvGrpSpPr>
            <a:grpSpLocks/>
          </p:cNvGrpSpPr>
          <p:nvPr/>
        </p:nvGrpSpPr>
        <p:grpSpPr bwMode="auto">
          <a:xfrm>
            <a:off x="1752600" y="2743200"/>
            <a:ext cx="2465388" cy="1463675"/>
            <a:chOff x="1200" y="1728"/>
            <a:chExt cx="1553" cy="922"/>
          </a:xfrm>
        </p:grpSpPr>
        <p:pic>
          <p:nvPicPr>
            <p:cNvPr id="198668" name="Picture 12">
              <a:extLst>
                <a:ext uri="{FF2B5EF4-FFF2-40B4-BE49-F238E27FC236}">
                  <a16:creationId xmlns:a16="http://schemas.microsoft.com/office/drawing/2014/main" id="{F2FF1320-1A09-DB43-A213-403E550B6F3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00" y="1728"/>
              <a:ext cx="1553" cy="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8669" name="Text Box 13">
              <a:extLst>
                <a:ext uri="{FF2B5EF4-FFF2-40B4-BE49-F238E27FC236}">
                  <a16:creationId xmlns:a16="http://schemas.microsoft.com/office/drawing/2014/main" id="{D1CACDD8-36CC-AF4D-95A6-1D6E14DD03FE}"/>
                </a:ext>
              </a:extLst>
            </p:cNvPr>
            <p:cNvSpPr txBox="1">
              <a:spLocks noChangeArrowheads="1"/>
            </p:cNvSpPr>
            <p:nvPr/>
          </p:nvSpPr>
          <p:spPr bwMode="auto">
            <a:xfrm>
              <a:off x="1488" y="2032"/>
              <a:ext cx="1076" cy="519"/>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r>
                <a:rPr lang="en-US" altLang="en-US" sz="4800" b="1">
                  <a:solidFill>
                    <a:srgbClr val="FFFFFF"/>
                  </a:solidFill>
                </a:rPr>
                <a:t>Elder</a:t>
              </a:r>
              <a:endParaRPr lang="en-US" altLang="en-US" sz="4400" b="1"/>
            </a:p>
          </p:txBody>
        </p:sp>
      </p:grpSp>
      <p:grpSp>
        <p:nvGrpSpPr>
          <p:cNvPr id="5" name="Group 14">
            <a:extLst>
              <a:ext uri="{FF2B5EF4-FFF2-40B4-BE49-F238E27FC236}">
                <a16:creationId xmlns:a16="http://schemas.microsoft.com/office/drawing/2014/main" id="{B9AF4B58-6EB3-9A4C-B533-7D8777900E72}"/>
              </a:ext>
            </a:extLst>
          </p:cNvPr>
          <p:cNvGrpSpPr>
            <a:grpSpLocks/>
          </p:cNvGrpSpPr>
          <p:nvPr/>
        </p:nvGrpSpPr>
        <p:grpSpPr bwMode="auto">
          <a:xfrm>
            <a:off x="5334000" y="2743200"/>
            <a:ext cx="2465388" cy="1463675"/>
            <a:chOff x="1200" y="1728"/>
            <a:chExt cx="1553" cy="922"/>
          </a:xfrm>
        </p:grpSpPr>
        <p:pic>
          <p:nvPicPr>
            <p:cNvPr id="198666" name="Picture 15">
              <a:extLst>
                <a:ext uri="{FF2B5EF4-FFF2-40B4-BE49-F238E27FC236}">
                  <a16:creationId xmlns:a16="http://schemas.microsoft.com/office/drawing/2014/main" id="{671CCCDD-3956-564C-BAE1-FCFA41AF888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00" y="1728"/>
              <a:ext cx="1553" cy="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8667" name="Text Box 16">
              <a:extLst>
                <a:ext uri="{FF2B5EF4-FFF2-40B4-BE49-F238E27FC236}">
                  <a16:creationId xmlns:a16="http://schemas.microsoft.com/office/drawing/2014/main" id="{2B5E660B-6AD1-B349-B4C7-AF2F3D1B0717}"/>
                </a:ext>
              </a:extLst>
            </p:cNvPr>
            <p:cNvSpPr txBox="1">
              <a:spLocks noChangeArrowheads="1"/>
            </p:cNvSpPr>
            <p:nvPr/>
          </p:nvSpPr>
          <p:spPr bwMode="auto">
            <a:xfrm>
              <a:off x="1488" y="2032"/>
              <a:ext cx="1076" cy="519"/>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r>
                <a:rPr lang="en-US" altLang="en-US" sz="4800" b="1">
                  <a:solidFill>
                    <a:srgbClr val="FFFFFF"/>
                  </a:solidFill>
                </a:rPr>
                <a:t>Elder</a:t>
              </a:r>
              <a:endParaRPr lang="en-US" altLang="en-US" sz="4400" b="1"/>
            </a:p>
          </p:txBody>
        </p:sp>
      </p:grpSp>
      <p:sp>
        <p:nvSpPr>
          <p:cNvPr id="198665" name="Text Box 17">
            <a:extLst>
              <a:ext uri="{FF2B5EF4-FFF2-40B4-BE49-F238E27FC236}">
                <a16:creationId xmlns:a16="http://schemas.microsoft.com/office/drawing/2014/main" id="{7B1EDCF0-F995-194E-B37B-F4CEF63B1C32}"/>
              </a:ext>
            </a:extLst>
          </p:cNvPr>
          <p:cNvSpPr txBox="1">
            <a:spLocks noChangeArrowheads="1"/>
          </p:cNvSpPr>
          <p:nvPr/>
        </p:nvSpPr>
        <p:spPr bwMode="auto">
          <a:xfrm>
            <a:off x="6934200" y="0"/>
            <a:ext cx="2209800" cy="457200"/>
          </a:xfrm>
          <a:prstGeom prst="rect">
            <a:avLst/>
          </a:prstGeom>
          <a:noFill/>
          <a:ln>
            <a:noFill/>
          </a:ln>
          <a:effectLst>
            <a:outerShdw dist="35921"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r" eaLnBrk="1" hangingPunct="1"/>
            <a:r>
              <a:rPr lang="en-US" altLang="en-US" sz="2400" b="1">
                <a:solidFill>
                  <a:srgbClr val="FFFFFF"/>
                </a:solidFill>
              </a:rPr>
              <a:t>84a &amp; 90j</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
                                        </p:tgtEl>
                                        <p:attrNameLst>
                                          <p:attrName>ppt_y</p:attrName>
                                        </p:attrNameLst>
                                      </p:cBhvr>
                                      <p:tavLst>
                                        <p:tav tm="0" fmla="#ppt_y+(sin(-2*pi*(1-$))*-#ppt_x+cos(-2*pi*(1-$))*(1-#ppt_y))*(1-$)">
                                          <p:val>
                                            <p:fltVal val="0"/>
                                          </p:val>
                                        </p:tav>
                                        <p:tav tm="100000">
                                          <p:val>
                                            <p:fltVal val="1"/>
                                          </p:val>
                                        </p:tav>
                                      </p:tavLst>
                                    </p:anim>
                                  </p:childTnLst>
                                </p:cTn>
                              </p:par>
                            </p:childTnLst>
                          </p:cTn>
                        </p:par>
                        <p:par>
                          <p:cTn id="11" fill="hold" nodeType="afterGroup">
                            <p:stCondLst>
                              <p:cond delay="1000"/>
                            </p:stCondLst>
                            <p:childTnLst>
                              <p:par>
                                <p:cTn id="12" presetID="15" presetClass="entr" presetSubtype="0" fill="hold" nodeType="afterEffect">
                                  <p:stCondLst>
                                    <p:cond delay="2000"/>
                                  </p:stCondLst>
                                  <p:childTnLst>
                                    <p:set>
                                      <p:cBhvr>
                                        <p:cTn id="13" dur="1" fill="hold">
                                          <p:stCondLst>
                                            <p:cond delay="0"/>
                                          </p:stCondLst>
                                        </p:cTn>
                                        <p:tgtEl>
                                          <p:spTgt spid="2"/>
                                        </p:tgtEl>
                                        <p:attrNameLst>
                                          <p:attrName>style.visibility</p:attrName>
                                        </p:attrNameLst>
                                      </p:cBhvr>
                                      <p:to>
                                        <p:strVal val="visible"/>
                                      </p:to>
                                    </p:set>
                                    <p:anim calcmode="lin" valueType="num">
                                      <p:cBhvr>
                                        <p:cTn id="14" dur="1000" fill="hold"/>
                                        <p:tgtEl>
                                          <p:spTgt spid="2"/>
                                        </p:tgtEl>
                                        <p:attrNameLst>
                                          <p:attrName>ppt_w</p:attrName>
                                        </p:attrNameLst>
                                      </p:cBhvr>
                                      <p:tavLst>
                                        <p:tav tm="0">
                                          <p:val>
                                            <p:fltVal val="0"/>
                                          </p:val>
                                        </p:tav>
                                        <p:tav tm="100000">
                                          <p:val>
                                            <p:strVal val="#ppt_w"/>
                                          </p:val>
                                        </p:tav>
                                      </p:tavLst>
                                    </p:anim>
                                    <p:anim calcmode="lin" valueType="num">
                                      <p:cBhvr>
                                        <p:cTn id="15" dur="1000" fill="hold"/>
                                        <p:tgtEl>
                                          <p:spTgt spid="2"/>
                                        </p:tgtEl>
                                        <p:attrNameLst>
                                          <p:attrName>ppt_h</p:attrName>
                                        </p:attrNameLst>
                                      </p:cBhvr>
                                      <p:tavLst>
                                        <p:tav tm="0">
                                          <p:val>
                                            <p:fltVal val="0"/>
                                          </p:val>
                                        </p:tav>
                                        <p:tav tm="100000">
                                          <p:val>
                                            <p:strVal val="#ppt_h"/>
                                          </p:val>
                                        </p:tav>
                                      </p:tavLst>
                                    </p:anim>
                                    <p:anim calcmode="lin" valueType="num">
                                      <p:cBhvr>
                                        <p:cTn id="16"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17" dur="1000" fill="hold"/>
                                        <p:tgtEl>
                                          <p:spTgt spid="2"/>
                                        </p:tgtEl>
                                        <p:attrNameLst>
                                          <p:attrName>ppt_y</p:attrName>
                                        </p:attrNameLst>
                                      </p:cBhvr>
                                      <p:tavLst>
                                        <p:tav tm="0" fmla="#ppt_y+(sin(-2*pi*(1-$))*-#ppt_x+cos(-2*pi*(1-$))*(1-#ppt_y))*(1-$)">
                                          <p:val>
                                            <p:fltVal val="0"/>
                                          </p:val>
                                        </p:tav>
                                        <p:tav tm="100000">
                                          <p:val>
                                            <p:fltVal val="1"/>
                                          </p:val>
                                        </p:tav>
                                      </p:tavLst>
                                    </p:anim>
                                  </p:childTnLst>
                                </p:cTn>
                              </p:par>
                            </p:childTnLst>
                          </p:cTn>
                        </p:par>
                        <p:par>
                          <p:cTn id="18" fill="hold" nodeType="afterGroup">
                            <p:stCondLst>
                              <p:cond delay="4000"/>
                            </p:stCondLst>
                            <p:childTnLst>
                              <p:par>
                                <p:cTn id="19" presetID="15" presetClass="exit" presetSubtype="0" fill="hold" nodeType="afterEffect">
                                  <p:stCondLst>
                                    <p:cond delay="2000"/>
                                  </p:stCondLst>
                                  <p:childTnLst>
                                    <p:anim calcmode="lin" valueType="num">
                                      <p:cBhvr>
                                        <p:cTn id="20" dur="2000"/>
                                        <p:tgtEl>
                                          <p:spTgt spid="2"/>
                                        </p:tgtEl>
                                        <p:attrNameLst>
                                          <p:attrName>ppt_w</p:attrName>
                                        </p:attrNameLst>
                                      </p:cBhvr>
                                      <p:tavLst>
                                        <p:tav tm="0">
                                          <p:val>
                                            <p:strVal val="ppt_w"/>
                                          </p:val>
                                        </p:tav>
                                        <p:tav tm="100000">
                                          <p:val>
                                            <p:fltVal val="0"/>
                                          </p:val>
                                        </p:tav>
                                      </p:tavLst>
                                    </p:anim>
                                    <p:anim calcmode="lin" valueType="num">
                                      <p:cBhvr>
                                        <p:cTn id="21" dur="2000"/>
                                        <p:tgtEl>
                                          <p:spTgt spid="2"/>
                                        </p:tgtEl>
                                        <p:attrNameLst>
                                          <p:attrName>ppt_h</p:attrName>
                                        </p:attrNameLst>
                                      </p:cBhvr>
                                      <p:tavLst>
                                        <p:tav tm="0">
                                          <p:val>
                                            <p:strVal val="ppt_h"/>
                                          </p:val>
                                        </p:tav>
                                        <p:tav tm="100000">
                                          <p:val>
                                            <p:fltVal val="0"/>
                                          </p:val>
                                        </p:tav>
                                      </p:tavLst>
                                    </p:anim>
                                    <p:anim calcmode="lin" valueType="num">
                                      <p:cBhvr>
                                        <p:cTn id="22" dur="2000"/>
                                        <p:tgtEl>
                                          <p:spTgt spid="2"/>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23" dur="2000"/>
                                        <p:tgtEl>
                                          <p:spTgt spid="2"/>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24" dur="1" fill="hold">
                                          <p:stCondLst>
                                            <p:cond delay="1999"/>
                                          </p:stCondLst>
                                        </p:cTn>
                                        <p:tgtEl>
                                          <p:spTgt spid="2"/>
                                        </p:tgtEl>
                                        <p:attrNameLst>
                                          <p:attrName>style.visibility</p:attrName>
                                        </p:attrNameLst>
                                      </p:cBhvr>
                                      <p:to>
                                        <p:strVal val="hidden"/>
                                      </p:to>
                                    </p:set>
                                  </p:childTnLst>
                                </p:cTn>
                              </p:par>
                              <p:par>
                                <p:cTn id="25" presetID="15" presetClass="exit" presetSubtype="0" fill="hold" nodeType="withEffect">
                                  <p:stCondLst>
                                    <p:cond delay="0"/>
                                  </p:stCondLst>
                                  <p:childTnLst>
                                    <p:anim calcmode="lin" valueType="num">
                                      <p:cBhvr>
                                        <p:cTn id="26" dur="1000"/>
                                        <p:tgtEl>
                                          <p:spTgt spid="3"/>
                                        </p:tgtEl>
                                        <p:attrNameLst>
                                          <p:attrName>ppt_w</p:attrName>
                                        </p:attrNameLst>
                                      </p:cBhvr>
                                      <p:tavLst>
                                        <p:tav tm="0">
                                          <p:val>
                                            <p:strVal val="ppt_w"/>
                                          </p:val>
                                        </p:tav>
                                        <p:tav tm="100000">
                                          <p:val>
                                            <p:fltVal val="0"/>
                                          </p:val>
                                        </p:tav>
                                      </p:tavLst>
                                    </p:anim>
                                    <p:anim calcmode="lin" valueType="num">
                                      <p:cBhvr>
                                        <p:cTn id="27" dur="1000"/>
                                        <p:tgtEl>
                                          <p:spTgt spid="3"/>
                                        </p:tgtEl>
                                        <p:attrNameLst>
                                          <p:attrName>ppt_h</p:attrName>
                                        </p:attrNameLst>
                                      </p:cBhvr>
                                      <p:tavLst>
                                        <p:tav tm="0">
                                          <p:val>
                                            <p:strVal val="ppt_h"/>
                                          </p:val>
                                        </p:tav>
                                        <p:tav tm="100000">
                                          <p:val>
                                            <p:fltVal val="0"/>
                                          </p:val>
                                        </p:tav>
                                      </p:tavLst>
                                    </p:anim>
                                    <p:anim calcmode="lin" valueType="num">
                                      <p:cBhvr>
                                        <p:cTn id="28" dur="1000"/>
                                        <p:tgtEl>
                                          <p:spTgt spid="3"/>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29" dur="1000"/>
                                        <p:tgtEl>
                                          <p:spTgt spid="3"/>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30" dur="1" fill="hold">
                                          <p:stCondLst>
                                            <p:cond delay="999"/>
                                          </p:stCondLst>
                                        </p:cTn>
                                        <p:tgtEl>
                                          <p:spTgt spid="3"/>
                                        </p:tgtEl>
                                        <p:attrNameLst>
                                          <p:attrName>style.visibility</p:attrName>
                                        </p:attrNameLst>
                                      </p:cBhvr>
                                      <p:to>
                                        <p:strVal val="hidden"/>
                                      </p:to>
                                    </p:set>
                                  </p:childTnLst>
                                </p:cTn>
                              </p:par>
                            </p:childTnLst>
                          </p:cTn>
                        </p:par>
                        <p:par>
                          <p:cTn id="31" fill="hold" nodeType="afterGroup">
                            <p:stCondLst>
                              <p:cond delay="8000"/>
                            </p:stCondLst>
                            <p:childTnLst>
                              <p:par>
                                <p:cTn id="32" presetID="15" presetClass="entr" presetSubtype="0" fill="hold" nodeType="afterEffect">
                                  <p:stCondLst>
                                    <p:cond delay="0"/>
                                  </p:stCondLst>
                                  <p:childTnLst>
                                    <p:set>
                                      <p:cBhvr>
                                        <p:cTn id="33" dur="1" fill="hold">
                                          <p:stCondLst>
                                            <p:cond delay="0"/>
                                          </p:stCondLst>
                                        </p:cTn>
                                        <p:tgtEl>
                                          <p:spTgt spid="4"/>
                                        </p:tgtEl>
                                        <p:attrNameLst>
                                          <p:attrName>style.visibility</p:attrName>
                                        </p:attrNameLst>
                                      </p:cBhvr>
                                      <p:to>
                                        <p:strVal val="visible"/>
                                      </p:to>
                                    </p:set>
                                    <p:anim calcmode="lin" valueType="num">
                                      <p:cBhvr>
                                        <p:cTn id="34" dur="1000" fill="hold"/>
                                        <p:tgtEl>
                                          <p:spTgt spid="4"/>
                                        </p:tgtEl>
                                        <p:attrNameLst>
                                          <p:attrName>ppt_w</p:attrName>
                                        </p:attrNameLst>
                                      </p:cBhvr>
                                      <p:tavLst>
                                        <p:tav tm="0">
                                          <p:val>
                                            <p:fltVal val="0"/>
                                          </p:val>
                                        </p:tav>
                                        <p:tav tm="100000">
                                          <p:val>
                                            <p:strVal val="#ppt_w"/>
                                          </p:val>
                                        </p:tav>
                                      </p:tavLst>
                                    </p:anim>
                                    <p:anim calcmode="lin" valueType="num">
                                      <p:cBhvr>
                                        <p:cTn id="35" dur="1000" fill="hold"/>
                                        <p:tgtEl>
                                          <p:spTgt spid="4"/>
                                        </p:tgtEl>
                                        <p:attrNameLst>
                                          <p:attrName>ppt_h</p:attrName>
                                        </p:attrNameLst>
                                      </p:cBhvr>
                                      <p:tavLst>
                                        <p:tav tm="0">
                                          <p:val>
                                            <p:fltVal val="0"/>
                                          </p:val>
                                        </p:tav>
                                        <p:tav tm="100000">
                                          <p:val>
                                            <p:strVal val="#ppt_h"/>
                                          </p:val>
                                        </p:tav>
                                      </p:tavLst>
                                    </p:anim>
                                    <p:anim calcmode="lin" valueType="num">
                                      <p:cBhvr>
                                        <p:cTn id="36" dur="1000" fill="hold"/>
                                        <p:tgtEl>
                                          <p:spTgt spid="4"/>
                                        </p:tgtEl>
                                        <p:attrNameLst>
                                          <p:attrName>ppt_x</p:attrName>
                                        </p:attrNameLst>
                                      </p:cBhvr>
                                      <p:tavLst>
                                        <p:tav tm="0" fmla="#ppt_x+(cos(-2*pi*(1-$))*-#ppt_x-sin(-2*pi*(1-$))*(1-#ppt_y))*(1-$)">
                                          <p:val>
                                            <p:fltVal val="0"/>
                                          </p:val>
                                        </p:tav>
                                        <p:tav tm="100000">
                                          <p:val>
                                            <p:fltVal val="1"/>
                                          </p:val>
                                        </p:tav>
                                      </p:tavLst>
                                    </p:anim>
                                    <p:anim calcmode="lin" valueType="num">
                                      <p:cBhvr>
                                        <p:cTn id="37" dur="1000" fill="hold"/>
                                        <p:tgtEl>
                                          <p:spTgt spid="4"/>
                                        </p:tgtEl>
                                        <p:attrNameLst>
                                          <p:attrName>ppt_y</p:attrName>
                                        </p:attrNameLst>
                                      </p:cBhvr>
                                      <p:tavLst>
                                        <p:tav tm="0" fmla="#ppt_y+(sin(-2*pi*(1-$))*-#ppt_x+cos(-2*pi*(1-$))*(1-#ppt_y))*(1-$)">
                                          <p:val>
                                            <p:fltVal val="0"/>
                                          </p:val>
                                        </p:tav>
                                        <p:tav tm="100000">
                                          <p:val>
                                            <p:fltVal val="1"/>
                                          </p:val>
                                        </p:tav>
                                      </p:tavLst>
                                    </p:anim>
                                  </p:childTnLst>
                                </p:cTn>
                              </p:par>
                              <p:par>
                                <p:cTn id="38" presetID="15" presetClass="entr" presetSubtype="0" fill="hold" nodeType="withEffect">
                                  <p:stCondLst>
                                    <p:cond delay="0"/>
                                  </p:stCondLst>
                                  <p:childTnLst>
                                    <p:set>
                                      <p:cBhvr>
                                        <p:cTn id="39" dur="1" fill="hold">
                                          <p:stCondLst>
                                            <p:cond delay="0"/>
                                          </p:stCondLst>
                                        </p:cTn>
                                        <p:tgtEl>
                                          <p:spTgt spid="5"/>
                                        </p:tgtEl>
                                        <p:attrNameLst>
                                          <p:attrName>style.visibility</p:attrName>
                                        </p:attrNameLst>
                                      </p:cBhvr>
                                      <p:to>
                                        <p:strVal val="visible"/>
                                      </p:to>
                                    </p:set>
                                    <p:anim calcmode="lin" valueType="num">
                                      <p:cBhvr>
                                        <p:cTn id="40" dur="1000" fill="hold"/>
                                        <p:tgtEl>
                                          <p:spTgt spid="5"/>
                                        </p:tgtEl>
                                        <p:attrNameLst>
                                          <p:attrName>ppt_w</p:attrName>
                                        </p:attrNameLst>
                                      </p:cBhvr>
                                      <p:tavLst>
                                        <p:tav tm="0">
                                          <p:val>
                                            <p:fltVal val="0"/>
                                          </p:val>
                                        </p:tav>
                                        <p:tav tm="100000">
                                          <p:val>
                                            <p:strVal val="#ppt_w"/>
                                          </p:val>
                                        </p:tav>
                                      </p:tavLst>
                                    </p:anim>
                                    <p:anim calcmode="lin" valueType="num">
                                      <p:cBhvr>
                                        <p:cTn id="41" dur="1000" fill="hold"/>
                                        <p:tgtEl>
                                          <p:spTgt spid="5"/>
                                        </p:tgtEl>
                                        <p:attrNameLst>
                                          <p:attrName>ppt_h</p:attrName>
                                        </p:attrNameLst>
                                      </p:cBhvr>
                                      <p:tavLst>
                                        <p:tav tm="0">
                                          <p:val>
                                            <p:fltVal val="0"/>
                                          </p:val>
                                        </p:tav>
                                        <p:tav tm="100000">
                                          <p:val>
                                            <p:strVal val="#ppt_h"/>
                                          </p:val>
                                        </p:tav>
                                      </p:tavLst>
                                    </p:anim>
                                    <p:anim calcmode="lin" valueType="num">
                                      <p:cBhvr>
                                        <p:cTn id="42" dur="1000" fill="hold"/>
                                        <p:tgtEl>
                                          <p:spTgt spid="5"/>
                                        </p:tgtEl>
                                        <p:attrNameLst>
                                          <p:attrName>ppt_x</p:attrName>
                                        </p:attrNameLst>
                                      </p:cBhvr>
                                      <p:tavLst>
                                        <p:tav tm="0" fmla="#ppt_x+(cos(-2*pi*(1-$))*-#ppt_x-sin(-2*pi*(1-$))*(1-#ppt_y))*(1-$)">
                                          <p:val>
                                            <p:fltVal val="0"/>
                                          </p:val>
                                        </p:tav>
                                        <p:tav tm="100000">
                                          <p:val>
                                            <p:fltVal val="1"/>
                                          </p:val>
                                        </p:tav>
                                      </p:tavLst>
                                    </p:anim>
                                    <p:anim calcmode="lin" valueType="num">
                                      <p:cBhvr>
                                        <p:cTn id="43" dur="1000" fill="hold"/>
                                        <p:tgtEl>
                                          <p:spTgt spid="5"/>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show="0">
  <p:cSld>
    <p:bg>
      <p:bgPr>
        <a:gradFill rotWithShape="0">
          <a:gsLst>
            <a:gs pos="0">
              <a:schemeClr val="tx1"/>
            </a:gs>
            <a:gs pos="100000">
              <a:srgbClr val="000000"/>
            </a:gs>
          </a:gsLst>
          <a:lin ang="5400000" scaled="1"/>
        </a:gradFill>
        <a:effectLst/>
      </p:bgPr>
    </p:bg>
    <p:spTree>
      <p:nvGrpSpPr>
        <p:cNvPr id="1" name=""/>
        <p:cNvGrpSpPr/>
        <p:nvPr/>
      </p:nvGrpSpPr>
      <p:grpSpPr>
        <a:xfrm>
          <a:off x="0" y="0"/>
          <a:ext cx="0" cy="0"/>
          <a:chOff x="0" y="0"/>
          <a:chExt cx="0" cy="0"/>
        </a:xfrm>
      </p:grpSpPr>
      <p:sp>
        <p:nvSpPr>
          <p:cNvPr id="389122" name="Text Box 2">
            <a:extLst>
              <a:ext uri="{FF2B5EF4-FFF2-40B4-BE49-F238E27FC236}">
                <a16:creationId xmlns:a16="http://schemas.microsoft.com/office/drawing/2014/main" id="{A60CAEBA-CD67-2F45-9F20-C9C7EEBD85A2}"/>
              </a:ext>
            </a:extLst>
          </p:cNvPr>
          <p:cNvSpPr txBox="1">
            <a:spLocks noChangeArrowheads="1"/>
          </p:cNvSpPr>
          <p:nvPr/>
        </p:nvSpPr>
        <p:spPr bwMode="auto">
          <a:xfrm>
            <a:off x="2971800" y="3184525"/>
            <a:ext cx="2438400" cy="457200"/>
          </a:xfrm>
          <a:prstGeom prst="rect">
            <a:avLst/>
          </a:prstGeom>
          <a:noFill/>
          <a:ln>
            <a:noFill/>
          </a:ln>
          <a:effectLst>
            <a:outerShdw blurRad="63500" dist="38099" dir="2700000" algn="ctr" rotWithShape="0">
              <a:schemeClr val="tx1">
                <a:alpha val="74998"/>
              </a:schemeClr>
            </a:outerShdw>
          </a:effectLst>
        </p:spPr>
        <p:txBody>
          <a:bodyPr>
            <a:spAutoFit/>
          </a:bodyPr>
          <a:lstStyle>
            <a:lvl1pPr marL="914400" indent="-914400"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defRPr/>
            </a:pPr>
            <a:r>
              <a:rPr lang="en-US" sz="2400" b="1">
                <a:solidFill>
                  <a:schemeClr val="bg1"/>
                </a:solidFill>
              </a:rPr>
              <a:t>Character</a:t>
            </a:r>
            <a:endParaRPr lang="en-US" sz="2400" b="1" i="1">
              <a:solidFill>
                <a:schemeClr val="bg1"/>
              </a:solidFill>
              <a:latin typeface="Times New Roman" charset="0"/>
            </a:endParaRPr>
          </a:p>
        </p:txBody>
      </p:sp>
      <p:sp>
        <p:nvSpPr>
          <p:cNvPr id="389123" name="Text Box 3">
            <a:extLst>
              <a:ext uri="{FF2B5EF4-FFF2-40B4-BE49-F238E27FC236}">
                <a16:creationId xmlns:a16="http://schemas.microsoft.com/office/drawing/2014/main" id="{78650014-80C4-BA49-BDE9-C995E2D0E76D}"/>
              </a:ext>
            </a:extLst>
          </p:cNvPr>
          <p:cNvSpPr txBox="1">
            <a:spLocks noChangeArrowheads="1"/>
          </p:cNvSpPr>
          <p:nvPr/>
        </p:nvSpPr>
        <p:spPr bwMode="auto">
          <a:xfrm>
            <a:off x="5715000" y="3184525"/>
            <a:ext cx="3429000" cy="457200"/>
          </a:xfrm>
          <a:prstGeom prst="rect">
            <a:avLst/>
          </a:prstGeom>
          <a:noFill/>
          <a:ln>
            <a:noFill/>
          </a:ln>
          <a:effectLst>
            <a:outerShdw blurRad="63500" dist="38099" dir="2700000" algn="ctr" rotWithShape="0">
              <a:schemeClr val="tx1">
                <a:alpha val="74998"/>
              </a:schemeClr>
            </a:outerShdw>
          </a:effectLst>
        </p:spPr>
        <p:txBody>
          <a:bodyPr>
            <a:spAutoFit/>
          </a:bodyPr>
          <a:lstStyle>
            <a:lvl1pPr marL="914400" indent="-914400"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defRPr/>
            </a:pPr>
            <a:r>
              <a:rPr lang="en-US" sz="2400" b="1">
                <a:solidFill>
                  <a:schemeClr val="bg1"/>
                </a:solidFill>
              </a:rPr>
              <a:t>Character + Teaching</a:t>
            </a:r>
            <a:endParaRPr lang="en-US" sz="2400" b="1" i="1">
              <a:solidFill>
                <a:schemeClr val="bg1"/>
              </a:solidFill>
              <a:latin typeface="Times New Roman" charset="0"/>
            </a:endParaRPr>
          </a:p>
        </p:txBody>
      </p:sp>
      <p:sp>
        <p:nvSpPr>
          <p:cNvPr id="389124" name="Text Box 4">
            <a:extLst>
              <a:ext uri="{FF2B5EF4-FFF2-40B4-BE49-F238E27FC236}">
                <a16:creationId xmlns:a16="http://schemas.microsoft.com/office/drawing/2014/main" id="{CD49F17C-2470-D044-8217-479FDDA69BF2}"/>
              </a:ext>
            </a:extLst>
          </p:cNvPr>
          <p:cNvSpPr txBox="1">
            <a:spLocks noChangeArrowheads="1"/>
          </p:cNvSpPr>
          <p:nvPr/>
        </p:nvSpPr>
        <p:spPr bwMode="auto">
          <a:xfrm>
            <a:off x="2971800" y="3962400"/>
            <a:ext cx="2438400" cy="457200"/>
          </a:xfrm>
          <a:prstGeom prst="rect">
            <a:avLst/>
          </a:prstGeom>
          <a:noFill/>
          <a:ln>
            <a:noFill/>
          </a:ln>
          <a:effectLst>
            <a:outerShdw blurRad="63500" dist="38099" dir="2700000" algn="ctr" rotWithShape="0">
              <a:schemeClr val="tx1">
                <a:alpha val="74998"/>
              </a:schemeClr>
            </a:outerShdw>
          </a:effectLst>
        </p:spPr>
        <p:txBody>
          <a:bodyPr>
            <a:spAutoFit/>
          </a:bodyPr>
          <a:lstStyle>
            <a:lvl1pPr marL="914400" indent="-914400"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defRPr/>
            </a:pPr>
            <a:r>
              <a:rPr lang="en-US" sz="2400" b="1">
                <a:solidFill>
                  <a:schemeClr val="bg1"/>
                </a:solidFill>
              </a:rPr>
              <a:t>Administration</a:t>
            </a:r>
            <a:endParaRPr lang="en-US" sz="2400" b="1" i="1">
              <a:solidFill>
                <a:schemeClr val="bg1"/>
              </a:solidFill>
              <a:latin typeface="Times New Roman" charset="0"/>
            </a:endParaRPr>
          </a:p>
        </p:txBody>
      </p:sp>
      <p:sp>
        <p:nvSpPr>
          <p:cNvPr id="389125" name="Text Box 5">
            <a:extLst>
              <a:ext uri="{FF2B5EF4-FFF2-40B4-BE49-F238E27FC236}">
                <a16:creationId xmlns:a16="http://schemas.microsoft.com/office/drawing/2014/main" id="{1D256999-C56F-DC44-91EA-DE6D33C521C7}"/>
              </a:ext>
            </a:extLst>
          </p:cNvPr>
          <p:cNvSpPr txBox="1">
            <a:spLocks noChangeArrowheads="1"/>
          </p:cNvSpPr>
          <p:nvPr/>
        </p:nvSpPr>
        <p:spPr bwMode="auto">
          <a:xfrm>
            <a:off x="5764213" y="3962400"/>
            <a:ext cx="3227387" cy="457200"/>
          </a:xfrm>
          <a:prstGeom prst="rect">
            <a:avLst/>
          </a:prstGeom>
          <a:noFill/>
          <a:ln>
            <a:noFill/>
          </a:ln>
          <a:effectLst>
            <a:outerShdw blurRad="63500" dist="38099" dir="2700000" algn="ctr" rotWithShape="0">
              <a:schemeClr val="tx1">
                <a:alpha val="74998"/>
              </a:schemeClr>
            </a:outerShdw>
          </a:effectLst>
        </p:spPr>
        <p:txBody>
          <a:bodyPr>
            <a:spAutoFit/>
          </a:bodyPr>
          <a:lstStyle>
            <a:lvl1pPr marL="914400" indent="-914400"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defRPr/>
            </a:pPr>
            <a:r>
              <a:rPr lang="en-US" sz="2400" b="1">
                <a:solidFill>
                  <a:schemeClr val="bg1"/>
                </a:solidFill>
              </a:rPr>
              <a:t>Pastoral</a:t>
            </a:r>
            <a:endParaRPr lang="en-US" sz="2400" b="1" i="1">
              <a:solidFill>
                <a:schemeClr val="bg1"/>
              </a:solidFill>
              <a:latin typeface="Times New Roman" charset="0"/>
            </a:endParaRPr>
          </a:p>
        </p:txBody>
      </p:sp>
      <p:sp>
        <p:nvSpPr>
          <p:cNvPr id="389126" name="Text Box 6">
            <a:extLst>
              <a:ext uri="{FF2B5EF4-FFF2-40B4-BE49-F238E27FC236}">
                <a16:creationId xmlns:a16="http://schemas.microsoft.com/office/drawing/2014/main" id="{87CBE41B-A6A4-484B-9B6E-7A424E64D912}"/>
              </a:ext>
            </a:extLst>
          </p:cNvPr>
          <p:cNvSpPr txBox="1">
            <a:spLocks noChangeArrowheads="1"/>
          </p:cNvSpPr>
          <p:nvPr/>
        </p:nvSpPr>
        <p:spPr bwMode="auto">
          <a:xfrm>
            <a:off x="2971800" y="4800600"/>
            <a:ext cx="2438400" cy="457200"/>
          </a:xfrm>
          <a:prstGeom prst="rect">
            <a:avLst/>
          </a:prstGeom>
          <a:noFill/>
          <a:ln>
            <a:noFill/>
          </a:ln>
          <a:effectLst>
            <a:outerShdw blurRad="63500" dist="38099" dir="2700000" algn="ctr" rotWithShape="0">
              <a:schemeClr val="tx1">
                <a:alpha val="74998"/>
              </a:schemeClr>
            </a:outerShdw>
          </a:effectLst>
        </p:spPr>
        <p:txBody>
          <a:bodyPr>
            <a:spAutoFit/>
          </a:bodyPr>
          <a:lstStyle>
            <a:lvl1pPr marL="914400" indent="-914400"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defRPr/>
            </a:pPr>
            <a:r>
              <a:rPr lang="en-US" sz="2400" b="1">
                <a:solidFill>
                  <a:schemeClr val="bg1"/>
                </a:solidFill>
              </a:rPr>
              <a:t>Much</a:t>
            </a:r>
            <a:endParaRPr lang="en-US" sz="2400" b="1" i="1">
              <a:solidFill>
                <a:schemeClr val="bg1"/>
              </a:solidFill>
              <a:latin typeface="Times New Roman" charset="0"/>
            </a:endParaRPr>
          </a:p>
        </p:txBody>
      </p:sp>
      <p:sp>
        <p:nvSpPr>
          <p:cNvPr id="389127" name="Text Box 7">
            <a:extLst>
              <a:ext uri="{FF2B5EF4-FFF2-40B4-BE49-F238E27FC236}">
                <a16:creationId xmlns:a16="http://schemas.microsoft.com/office/drawing/2014/main" id="{9A30937E-AE86-1A4B-9B13-781F1B4C1C75}"/>
              </a:ext>
            </a:extLst>
          </p:cNvPr>
          <p:cNvSpPr txBox="1">
            <a:spLocks noChangeArrowheads="1"/>
          </p:cNvSpPr>
          <p:nvPr/>
        </p:nvSpPr>
        <p:spPr bwMode="auto">
          <a:xfrm>
            <a:off x="5764213" y="4800600"/>
            <a:ext cx="3227387" cy="457200"/>
          </a:xfrm>
          <a:prstGeom prst="rect">
            <a:avLst/>
          </a:prstGeom>
          <a:noFill/>
          <a:ln>
            <a:noFill/>
          </a:ln>
          <a:effectLst>
            <a:outerShdw blurRad="63500" dist="38099" dir="2700000" algn="ctr" rotWithShape="0">
              <a:schemeClr val="tx1">
                <a:alpha val="74998"/>
              </a:schemeClr>
            </a:outerShdw>
          </a:effectLst>
        </p:spPr>
        <p:txBody>
          <a:bodyPr>
            <a:spAutoFit/>
          </a:bodyPr>
          <a:lstStyle>
            <a:lvl1pPr marL="914400" indent="-914400"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defRPr/>
            </a:pPr>
            <a:r>
              <a:rPr lang="en-US" sz="2400" b="1">
                <a:solidFill>
                  <a:schemeClr val="bg1"/>
                </a:solidFill>
              </a:rPr>
              <a:t>Even more extensive</a:t>
            </a:r>
            <a:endParaRPr lang="en-US" sz="2400" b="1" i="1">
              <a:solidFill>
                <a:schemeClr val="bg1"/>
              </a:solidFill>
              <a:latin typeface="Times New Roman" charset="0"/>
            </a:endParaRPr>
          </a:p>
        </p:txBody>
      </p:sp>
      <p:sp>
        <p:nvSpPr>
          <p:cNvPr id="389128" name="Text Box 8">
            <a:extLst>
              <a:ext uri="{FF2B5EF4-FFF2-40B4-BE49-F238E27FC236}">
                <a16:creationId xmlns:a16="http://schemas.microsoft.com/office/drawing/2014/main" id="{E3476D30-BFB3-DF44-88AF-B4CE2F932CBB}"/>
              </a:ext>
            </a:extLst>
          </p:cNvPr>
          <p:cNvSpPr txBox="1">
            <a:spLocks noChangeArrowheads="1"/>
          </p:cNvSpPr>
          <p:nvPr/>
        </p:nvSpPr>
        <p:spPr bwMode="auto">
          <a:xfrm>
            <a:off x="381000" y="3184525"/>
            <a:ext cx="2438400" cy="457200"/>
          </a:xfrm>
          <a:prstGeom prst="rect">
            <a:avLst/>
          </a:prstGeom>
          <a:noFill/>
          <a:ln>
            <a:noFill/>
          </a:ln>
          <a:effectLst>
            <a:outerShdw blurRad="63500" dist="38099" dir="2700000" algn="ctr" rotWithShape="0">
              <a:schemeClr val="tx1">
                <a:alpha val="74998"/>
              </a:schemeClr>
            </a:outerShdw>
          </a:effectLst>
        </p:spPr>
        <p:txBody>
          <a:bodyPr>
            <a:spAutoFit/>
          </a:bodyPr>
          <a:lstStyle>
            <a:lvl1pPr marL="914400" indent="-914400"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defRPr/>
            </a:pPr>
            <a:r>
              <a:rPr lang="en-US" sz="2400" b="1" i="1" u="sng">
                <a:solidFill>
                  <a:schemeClr val="bg1"/>
                </a:solidFill>
              </a:rPr>
              <a:t>Qualifications</a:t>
            </a:r>
            <a:endParaRPr lang="en-US" sz="2400" b="1" i="1" u="sng">
              <a:solidFill>
                <a:schemeClr val="bg1"/>
              </a:solidFill>
              <a:latin typeface="Times New Roman" charset="0"/>
            </a:endParaRPr>
          </a:p>
        </p:txBody>
      </p:sp>
      <p:sp>
        <p:nvSpPr>
          <p:cNvPr id="389129" name="Text Box 9">
            <a:extLst>
              <a:ext uri="{FF2B5EF4-FFF2-40B4-BE49-F238E27FC236}">
                <a16:creationId xmlns:a16="http://schemas.microsoft.com/office/drawing/2014/main" id="{2FCE69C7-E042-F642-92D8-8147209DABE0}"/>
              </a:ext>
            </a:extLst>
          </p:cNvPr>
          <p:cNvSpPr txBox="1">
            <a:spLocks noChangeArrowheads="1"/>
          </p:cNvSpPr>
          <p:nvPr/>
        </p:nvSpPr>
        <p:spPr bwMode="auto">
          <a:xfrm>
            <a:off x="381000" y="3962400"/>
            <a:ext cx="2438400" cy="457200"/>
          </a:xfrm>
          <a:prstGeom prst="rect">
            <a:avLst/>
          </a:prstGeom>
          <a:noFill/>
          <a:ln>
            <a:noFill/>
          </a:ln>
          <a:effectLst>
            <a:outerShdw blurRad="63500" dist="38099" dir="2700000" algn="ctr" rotWithShape="0">
              <a:schemeClr val="tx1">
                <a:alpha val="74998"/>
              </a:schemeClr>
            </a:outerShdw>
          </a:effectLst>
        </p:spPr>
        <p:txBody>
          <a:bodyPr>
            <a:spAutoFit/>
          </a:bodyPr>
          <a:lstStyle>
            <a:lvl1pPr marL="914400" indent="-914400"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defRPr/>
            </a:pPr>
            <a:r>
              <a:rPr lang="en-US" sz="2400" b="1" i="1" u="sng">
                <a:solidFill>
                  <a:schemeClr val="bg1"/>
                </a:solidFill>
              </a:rPr>
              <a:t>Role (Gifting)</a:t>
            </a:r>
            <a:endParaRPr lang="en-US" sz="2400" b="1" i="1" u="sng">
              <a:solidFill>
                <a:schemeClr val="bg1"/>
              </a:solidFill>
              <a:latin typeface="Times New Roman" charset="0"/>
            </a:endParaRPr>
          </a:p>
        </p:txBody>
      </p:sp>
      <p:sp>
        <p:nvSpPr>
          <p:cNvPr id="389130" name="Text Box 10">
            <a:extLst>
              <a:ext uri="{FF2B5EF4-FFF2-40B4-BE49-F238E27FC236}">
                <a16:creationId xmlns:a16="http://schemas.microsoft.com/office/drawing/2014/main" id="{FD1F131B-6E5F-3241-BB69-B49351BC97B4}"/>
              </a:ext>
            </a:extLst>
          </p:cNvPr>
          <p:cNvSpPr txBox="1">
            <a:spLocks noChangeArrowheads="1"/>
          </p:cNvSpPr>
          <p:nvPr/>
        </p:nvSpPr>
        <p:spPr bwMode="auto">
          <a:xfrm>
            <a:off x="381000" y="4800600"/>
            <a:ext cx="2438400" cy="457200"/>
          </a:xfrm>
          <a:prstGeom prst="rect">
            <a:avLst/>
          </a:prstGeom>
          <a:noFill/>
          <a:ln>
            <a:noFill/>
          </a:ln>
          <a:effectLst>
            <a:outerShdw blurRad="63500" dist="38099" dir="2700000" algn="ctr" rotWithShape="0">
              <a:schemeClr val="tx1">
                <a:alpha val="74998"/>
              </a:schemeClr>
            </a:outerShdw>
          </a:effectLst>
        </p:spPr>
        <p:txBody>
          <a:bodyPr>
            <a:spAutoFit/>
          </a:bodyPr>
          <a:lstStyle>
            <a:lvl1pPr marL="914400" indent="-914400"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defRPr/>
            </a:pPr>
            <a:r>
              <a:rPr lang="en-US" sz="2400" b="1" i="1" u="sng">
                <a:solidFill>
                  <a:schemeClr val="bg1"/>
                </a:solidFill>
              </a:rPr>
              <a:t>Time Involved</a:t>
            </a:r>
            <a:endParaRPr lang="en-US" sz="2400" b="1" i="1" u="sng">
              <a:solidFill>
                <a:schemeClr val="bg1"/>
              </a:solidFill>
              <a:latin typeface="Times New Roman" charset="0"/>
            </a:endParaRPr>
          </a:p>
        </p:txBody>
      </p:sp>
      <p:sp>
        <p:nvSpPr>
          <p:cNvPr id="200715" name="Rectangle 11">
            <a:extLst>
              <a:ext uri="{FF2B5EF4-FFF2-40B4-BE49-F238E27FC236}">
                <a16:creationId xmlns:a16="http://schemas.microsoft.com/office/drawing/2014/main" id="{0F108BAD-2B87-CB47-B1F0-69D44D693FAB}"/>
              </a:ext>
            </a:extLst>
          </p:cNvPr>
          <p:cNvSpPr>
            <a:spLocks noChangeArrowheads="1"/>
          </p:cNvSpPr>
          <p:nvPr/>
        </p:nvSpPr>
        <p:spPr bwMode="auto">
          <a:xfrm>
            <a:off x="304800" y="76200"/>
            <a:ext cx="85344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2800" b="1">
                <a:solidFill>
                  <a:schemeClr val="bg1"/>
                </a:solidFill>
              </a:rPr>
              <a:t>No.  There are many differences between them…</a:t>
            </a:r>
            <a:endParaRPr lang="en-US" altLang="en-US" sz="2800">
              <a:solidFill>
                <a:schemeClr val="bg1"/>
              </a:solidFill>
            </a:endParaRPr>
          </a:p>
        </p:txBody>
      </p:sp>
      <p:grpSp>
        <p:nvGrpSpPr>
          <p:cNvPr id="200716" name="Group 12">
            <a:extLst>
              <a:ext uri="{FF2B5EF4-FFF2-40B4-BE49-F238E27FC236}">
                <a16:creationId xmlns:a16="http://schemas.microsoft.com/office/drawing/2014/main" id="{11607288-0FAD-3845-9921-207955EC32DF}"/>
              </a:ext>
            </a:extLst>
          </p:cNvPr>
          <p:cNvGrpSpPr>
            <a:grpSpLocks/>
          </p:cNvGrpSpPr>
          <p:nvPr/>
        </p:nvGrpSpPr>
        <p:grpSpPr bwMode="auto">
          <a:xfrm>
            <a:off x="2286000" y="1295400"/>
            <a:ext cx="3048000" cy="1447800"/>
            <a:chOff x="1008" y="1728"/>
            <a:chExt cx="1920" cy="912"/>
          </a:xfrm>
        </p:grpSpPr>
        <p:pic>
          <p:nvPicPr>
            <p:cNvPr id="200725" name="Picture 13">
              <a:extLst>
                <a:ext uri="{FF2B5EF4-FFF2-40B4-BE49-F238E27FC236}">
                  <a16:creationId xmlns:a16="http://schemas.microsoft.com/office/drawing/2014/main" id="{E01B42A1-7541-A34B-96E7-D41767E19E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2489" b="6844"/>
            <a:stretch>
              <a:fillRect/>
            </a:stretch>
          </p:blipFill>
          <p:spPr bwMode="auto">
            <a:xfrm>
              <a:off x="1008" y="1728"/>
              <a:ext cx="1920" cy="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0726" name="Text Box 14">
              <a:extLst>
                <a:ext uri="{FF2B5EF4-FFF2-40B4-BE49-F238E27FC236}">
                  <a16:creationId xmlns:a16="http://schemas.microsoft.com/office/drawing/2014/main" id="{D938EB44-F221-3549-8673-0549B8B12A90}"/>
                </a:ext>
              </a:extLst>
            </p:cNvPr>
            <p:cNvSpPr txBox="1">
              <a:spLocks noChangeArrowheads="1"/>
            </p:cNvSpPr>
            <p:nvPr/>
          </p:nvSpPr>
          <p:spPr bwMode="auto">
            <a:xfrm>
              <a:off x="1320" y="1916"/>
              <a:ext cx="1272"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r>
                <a:rPr lang="en-US" altLang="en-US" sz="4000" b="1"/>
                <a:t>Deacon</a:t>
              </a:r>
            </a:p>
          </p:txBody>
        </p:sp>
      </p:grpSp>
      <p:grpSp>
        <p:nvGrpSpPr>
          <p:cNvPr id="200717" name="Group 15">
            <a:extLst>
              <a:ext uri="{FF2B5EF4-FFF2-40B4-BE49-F238E27FC236}">
                <a16:creationId xmlns:a16="http://schemas.microsoft.com/office/drawing/2014/main" id="{B629F1CC-3647-F441-807A-E1A3D9AFBD9C}"/>
              </a:ext>
            </a:extLst>
          </p:cNvPr>
          <p:cNvGrpSpPr>
            <a:grpSpLocks/>
          </p:cNvGrpSpPr>
          <p:nvPr/>
        </p:nvGrpSpPr>
        <p:grpSpPr bwMode="auto">
          <a:xfrm>
            <a:off x="5715000" y="1295400"/>
            <a:ext cx="2465388" cy="1463675"/>
            <a:chOff x="1200" y="1728"/>
            <a:chExt cx="1553" cy="922"/>
          </a:xfrm>
        </p:grpSpPr>
        <p:pic>
          <p:nvPicPr>
            <p:cNvPr id="200723" name="Picture 16">
              <a:extLst>
                <a:ext uri="{FF2B5EF4-FFF2-40B4-BE49-F238E27FC236}">
                  <a16:creationId xmlns:a16="http://schemas.microsoft.com/office/drawing/2014/main" id="{BD190388-0C99-4444-BC30-9E36DA2E803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00" y="1728"/>
              <a:ext cx="1553" cy="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0724" name="Text Box 17">
              <a:extLst>
                <a:ext uri="{FF2B5EF4-FFF2-40B4-BE49-F238E27FC236}">
                  <a16:creationId xmlns:a16="http://schemas.microsoft.com/office/drawing/2014/main" id="{0CE34882-494F-C342-B5D8-126C284E1805}"/>
                </a:ext>
              </a:extLst>
            </p:cNvPr>
            <p:cNvSpPr txBox="1">
              <a:spLocks noChangeArrowheads="1"/>
            </p:cNvSpPr>
            <p:nvPr/>
          </p:nvSpPr>
          <p:spPr bwMode="auto">
            <a:xfrm>
              <a:off x="1488" y="2032"/>
              <a:ext cx="1076" cy="519"/>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r>
                <a:rPr lang="en-US" altLang="en-US" sz="4800" b="1">
                  <a:solidFill>
                    <a:srgbClr val="FFFFFF"/>
                  </a:solidFill>
                </a:rPr>
                <a:t>Elder</a:t>
              </a:r>
              <a:endParaRPr lang="en-US" altLang="en-US" sz="4400" b="1"/>
            </a:p>
          </p:txBody>
        </p:sp>
      </p:grpSp>
      <p:sp>
        <p:nvSpPr>
          <p:cNvPr id="389138" name="Text Box 18">
            <a:extLst>
              <a:ext uri="{FF2B5EF4-FFF2-40B4-BE49-F238E27FC236}">
                <a16:creationId xmlns:a16="http://schemas.microsoft.com/office/drawing/2014/main" id="{DFF596AF-351C-8243-9229-A7BB22BEBEF3}"/>
              </a:ext>
            </a:extLst>
          </p:cNvPr>
          <p:cNvSpPr txBox="1">
            <a:spLocks noChangeArrowheads="1"/>
          </p:cNvSpPr>
          <p:nvPr/>
        </p:nvSpPr>
        <p:spPr bwMode="auto">
          <a:xfrm>
            <a:off x="2971800" y="5562600"/>
            <a:ext cx="2438400" cy="457200"/>
          </a:xfrm>
          <a:prstGeom prst="rect">
            <a:avLst/>
          </a:prstGeom>
          <a:noFill/>
          <a:ln>
            <a:noFill/>
          </a:ln>
          <a:effectLst>
            <a:outerShdw blurRad="63500" dist="38099" dir="2700000" algn="ctr" rotWithShape="0">
              <a:schemeClr val="tx1">
                <a:alpha val="74998"/>
              </a:schemeClr>
            </a:outerShdw>
          </a:effectLst>
        </p:spPr>
        <p:txBody>
          <a:bodyPr>
            <a:spAutoFit/>
          </a:bodyPr>
          <a:lstStyle>
            <a:lvl1pPr marL="914400" indent="-914400"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defRPr/>
            </a:pPr>
            <a:r>
              <a:rPr lang="en-US" sz="2400" b="1">
                <a:solidFill>
                  <a:schemeClr val="bg1"/>
                </a:solidFill>
              </a:rPr>
              <a:t>Younger</a:t>
            </a:r>
            <a:endParaRPr lang="en-US" sz="2400" b="1" i="1">
              <a:solidFill>
                <a:schemeClr val="bg1"/>
              </a:solidFill>
              <a:latin typeface="Times New Roman" charset="0"/>
            </a:endParaRPr>
          </a:p>
        </p:txBody>
      </p:sp>
      <p:sp>
        <p:nvSpPr>
          <p:cNvPr id="389139" name="Text Box 19">
            <a:extLst>
              <a:ext uri="{FF2B5EF4-FFF2-40B4-BE49-F238E27FC236}">
                <a16:creationId xmlns:a16="http://schemas.microsoft.com/office/drawing/2014/main" id="{8979B734-7C90-F648-BE85-FA241F3B5F2B}"/>
              </a:ext>
            </a:extLst>
          </p:cNvPr>
          <p:cNvSpPr txBox="1">
            <a:spLocks noChangeArrowheads="1"/>
          </p:cNvSpPr>
          <p:nvPr/>
        </p:nvSpPr>
        <p:spPr bwMode="auto">
          <a:xfrm>
            <a:off x="5764213" y="5562600"/>
            <a:ext cx="3227387" cy="457200"/>
          </a:xfrm>
          <a:prstGeom prst="rect">
            <a:avLst/>
          </a:prstGeom>
          <a:noFill/>
          <a:ln>
            <a:noFill/>
          </a:ln>
          <a:effectLst>
            <a:outerShdw blurRad="63500" dist="38099" dir="2700000" algn="ctr" rotWithShape="0">
              <a:schemeClr val="tx1">
                <a:alpha val="74998"/>
              </a:schemeClr>
            </a:outerShdw>
          </a:effectLst>
        </p:spPr>
        <p:txBody>
          <a:bodyPr>
            <a:spAutoFit/>
          </a:bodyPr>
          <a:lstStyle>
            <a:lvl1pPr marL="914400" indent="-914400"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defRPr/>
            </a:pPr>
            <a:r>
              <a:rPr lang="en-US" sz="2400" b="1">
                <a:solidFill>
                  <a:schemeClr val="bg1"/>
                </a:solidFill>
              </a:rPr>
              <a:t>Older</a:t>
            </a:r>
            <a:endParaRPr lang="en-US" sz="2400" b="1" i="1">
              <a:solidFill>
                <a:schemeClr val="bg1"/>
              </a:solidFill>
              <a:latin typeface="Times New Roman" charset="0"/>
            </a:endParaRPr>
          </a:p>
        </p:txBody>
      </p:sp>
      <p:sp>
        <p:nvSpPr>
          <p:cNvPr id="389140" name="Text Box 20">
            <a:extLst>
              <a:ext uri="{FF2B5EF4-FFF2-40B4-BE49-F238E27FC236}">
                <a16:creationId xmlns:a16="http://schemas.microsoft.com/office/drawing/2014/main" id="{C0354167-279C-4A4F-8FA7-E693B66D99E2}"/>
              </a:ext>
            </a:extLst>
          </p:cNvPr>
          <p:cNvSpPr txBox="1">
            <a:spLocks noChangeArrowheads="1"/>
          </p:cNvSpPr>
          <p:nvPr/>
        </p:nvSpPr>
        <p:spPr bwMode="auto">
          <a:xfrm>
            <a:off x="381000" y="5562600"/>
            <a:ext cx="2438400" cy="457200"/>
          </a:xfrm>
          <a:prstGeom prst="rect">
            <a:avLst/>
          </a:prstGeom>
          <a:noFill/>
          <a:ln>
            <a:noFill/>
          </a:ln>
          <a:effectLst>
            <a:outerShdw blurRad="63500" dist="38099" dir="2700000" algn="ctr" rotWithShape="0">
              <a:schemeClr val="tx1">
                <a:alpha val="74998"/>
              </a:schemeClr>
            </a:outerShdw>
          </a:effectLst>
        </p:spPr>
        <p:txBody>
          <a:bodyPr>
            <a:spAutoFit/>
          </a:bodyPr>
          <a:lstStyle>
            <a:lvl1pPr marL="914400" indent="-914400"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defRPr/>
            </a:pPr>
            <a:r>
              <a:rPr lang="en-US" sz="2400" b="1" i="1" u="sng">
                <a:solidFill>
                  <a:schemeClr val="bg1"/>
                </a:solidFill>
              </a:rPr>
              <a:t>Age</a:t>
            </a:r>
            <a:endParaRPr lang="en-US" sz="2400" b="1" i="1" u="sng">
              <a:solidFill>
                <a:schemeClr val="bg1"/>
              </a:solidFill>
              <a:latin typeface="Times New Roman" charset="0"/>
            </a:endParaRPr>
          </a:p>
        </p:txBody>
      </p:sp>
      <p:sp>
        <p:nvSpPr>
          <p:cNvPr id="200721" name="Rectangle 21">
            <a:extLst>
              <a:ext uri="{FF2B5EF4-FFF2-40B4-BE49-F238E27FC236}">
                <a16:creationId xmlns:a16="http://schemas.microsoft.com/office/drawing/2014/main" id="{D2DBD819-430A-FD4B-A2C1-2877C1667461}"/>
              </a:ext>
            </a:extLst>
          </p:cNvPr>
          <p:cNvSpPr>
            <a:spLocks noGrp="1" noChangeArrowheads="1"/>
          </p:cNvSpPr>
          <p:nvPr>
            <p:ph type="title" idx="4294967295"/>
          </p:nvPr>
        </p:nvSpPr>
        <p:spPr>
          <a:xfrm>
            <a:off x="533400" y="-914400"/>
            <a:ext cx="8229600" cy="1143000"/>
          </a:xfrm>
        </p:spPr>
        <p:txBody>
          <a:bodyPr/>
          <a:lstStyle/>
          <a:p>
            <a:pPr eaLnBrk="1" hangingPunct="1"/>
            <a:r>
              <a:rPr lang="en-US" altLang="en-US"/>
              <a:t>Elder-Deacon Contrasts</a:t>
            </a:r>
          </a:p>
        </p:txBody>
      </p:sp>
      <p:sp>
        <p:nvSpPr>
          <p:cNvPr id="200722" name="Text Box 22">
            <a:extLst>
              <a:ext uri="{FF2B5EF4-FFF2-40B4-BE49-F238E27FC236}">
                <a16:creationId xmlns:a16="http://schemas.microsoft.com/office/drawing/2014/main" id="{0E7052C2-9E9A-974F-B69E-50AAACB33574}"/>
              </a:ext>
            </a:extLst>
          </p:cNvPr>
          <p:cNvSpPr txBox="1">
            <a:spLocks noChangeArrowheads="1"/>
          </p:cNvSpPr>
          <p:nvPr/>
        </p:nvSpPr>
        <p:spPr bwMode="auto">
          <a:xfrm>
            <a:off x="8305800" y="0"/>
            <a:ext cx="838200" cy="457200"/>
          </a:xfrm>
          <a:prstGeom prst="rect">
            <a:avLst/>
          </a:prstGeom>
          <a:noFill/>
          <a:ln>
            <a:noFill/>
          </a:ln>
          <a:effectLst>
            <a:outerShdw dist="35921"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2400" b="1">
                <a:solidFill>
                  <a:srgbClr val="FFFFFF"/>
                </a:solidFill>
              </a:rPr>
              <a:t>84a</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389128"/>
                                        </p:tgtEl>
                                        <p:attrNameLst>
                                          <p:attrName>style.visibility</p:attrName>
                                        </p:attrNameLst>
                                      </p:cBhvr>
                                      <p:to>
                                        <p:strVal val="visible"/>
                                      </p:to>
                                    </p:set>
                                    <p:animEffect transition="in" filter="dissolve">
                                      <p:cBhvr>
                                        <p:cTn id="7" dur="3000"/>
                                        <p:tgtEl>
                                          <p:spTgt spid="389128"/>
                                        </p:tgtEl>
                                      </p:cBhvr>
                                    </p:animEffect>
                                  </p:childTnLst>
                                </p:cTn>
                              </p:par>
                            </p:childTnLst>
                          </p:cTn>
                        </p:par>
                        <p:par>
                          <p:cTn id="8" fill="hold" nodeType="afterGroup">
                            <p:stCondLst>
                              <p:cond delay="3000"/>
                            </p:stCondLst>
                            <p:childTnLst>
                              <p:par>
                                <p:cTn id="9" presetID="9" presetClass="entr" presetSubtype="0" fill="hold" grpId="0" nodeType="afterEffect">
                                  <p:stCondLst>
                                    <p:cond delay="0"/>
                                  </p:stCondLst>
                                  <p:childTnLst>
                                    <p:set>
                                      <p:cBhvr>
                                        <p:cTn id="10" dur="1" fill="hold">
                                          <p:stCondLst>
                                            <p:cond delay="0"/>
                                          </p:stCondLst>
                                        </p:cTn>
                                        <p:tgtEl>
                                          <p:spTgt spid="389122"/>
                                        </p:tgtEl>
                                        <p:attrNameLst>
                                          <p:attrName>style.visibility</p:attrName>
                                        </p:attrNameLst>
                                      </p:cBhvr>
                                      <p:to>
                                        <p:strVal val="visible"/>
                                      </p:to>
                                    </p:set>
                                    <p:animEffect transition="in" filter="dissolve">
                                      <p:cBhvr>
                                        <p:cTn id="11" dur="3000"/>
                                        <p:tgtEl>
                                          <p:spTgt spid="389122"/>
                                        </p:tgtEl>
                                      </p:cBhvr>
                                    </p:animEffect>
                                  </p:childTnLst>
                                </p:cTn>
                              </p:par>
                            </p:childTnLst>
                          </p:cTn>
                        </p:par>
                        <p:par>
                          <p:cTn id="12" fill="hold" nodeType="afterGroup">
                            <p:stCondLst>
                              <p:cond delay="6000"/>
                            </p:stCondLst>
                            <p:childTnLst>
                              <p:par>
                                <p:cTn id="13" presetID="9" presetClass="entr" presetSubtype="0" fill="hold" grpId="0" nodeType="afterEffect">
                                  <p:stCondLst>
                                    <p:cond delay="0"/>
                                  </p:stCondLst>
                                  <p:childTnLst>
                                    <p:set>
                                      <p:cBhvr>
                                        <p:cTn id="14" dur="1" fill="hold">
                                          <p:stCondLst>
                                            <p:cond delay="0"/>
                                          </p:stCondLst>
                                        </p:cTn>
                                        <p:tgtEl>
                                          <p:spTgt spid="389123"/>
                                        </p:tgtEl>
                                        <p:attrNameLst>
                                          <p:attrName>style.visibility</p:attrName>
                                        </p:attrNameLst>
                                      </p:cBhvr>
                                      <p:to>
                                        <p:strVal val="visible"/>
                                      </p:to>
                                    </p:set>
                                    <p:animEffect transition="in" filter="dissolve">
                                      <p:cBhvr>
                                        <p:cTn id="15" dur="3000"/>
                                        <p:tgtEl>
                                          <p:spTgt spid="389123"/>
                                        </p:tgtEl>
                                      </p:cBhvr>
                                    </p:animEffect>
                                  </p:childTnLst>
                                </p:cTn>
                              </p:par>
                            </p:childTnLst>
                          </p:cTn>
                        </p:par>
                        <p:par>
                          <p:cTn id="16" fill="hold" nodeType="afterGroup">
                            <p:stCondLst>
                              <p:cond delay="9000"/>
                            </p:stCondLst>
                            <p:childTnLst>
                              <p:par>
                                <p:cTn id="17" presetID="9" presetClass="entr" presetSubtype="0" fill="hold" grpId="0" nodeType="afterEffect">
                                  <p:stCondLst>
                                    <p:cond delay="0"/>
                                  </p:stCondLst>
                                  <p:childTnLst>
                                    <p:set>
                                      <p:cBhvr>
                                        <p:cTn id="18" dur="1" fill="hold">
                                          <p:stCondLst>
                                            <p:cond delay="0"/>
                                          </p:stCondLst>
                                        </p:cTn>
                                        <p:tgtEl>
                                          <p:spTgt spid="389129"/>
                                        </p:tgtEl>
                                        <p:attrNameLst>
                                          <p:attrName>style.visibility</p:attrName>
                                        </p:attrNameLst>
                                      </p:cBhvr>
                                      <p:to>
                                        <p:strVal val="visible"/>
                                      </p:to>
                                    </p:set>
                                    <p:animEffect transition="in" filter="dissolve">
                                      <p:cBhvr>
                                        <p:cTn id="19" dur="3000"/>
                                        <p:tgtEl>
                                          <p:spTgt spid="389129"/>
                                        </p:tgtEl>
                                      </p:cBhvr>
                                    </p:animEffect>
                                  </p:childTnLst>
                                </p:cTn>
                              </p:par>
                            </p:childTnLst>
                          </p:cTn>
                        </p:par>
                        <p:par>
                          <p:cTn id="20" fill="hold" nodeType="afterGroup">
                            <p:stCondLst>
                              <p:cond delay="12000"/>
                            </p:stCondLst>
                            <p:childTnLst>
                              <p:par>
                                <p:cTn id="21" presetID="9" presetClass="entr" presetSubtype="0" fill="hold" grpId="0" nodeType="afterEffect">
                                  <p:stCondLst>
                                    <p:cond delay="0"/>
                                  </p:stCondLst>
                                  <p:childTnLst>
                                    <p:set>
                                      <p:cBhvr>
                                        <p:cTn id="22" dur="1" fill="hold">
                                          <p:stCondLst>
                                            <p:cond delay="0"/>
                                          </p:stCondLst>
                                        </p:cTn>
                                        <p:tgtEl>
                                          <p:spTgt spid="389124"/>
                                        </p:tgtEl>
                                        <p:attrNameLst>
                                          <p:attrName>style.visibility</p:attrName>
                                        </p:attrNameLst>
                                      </p:cBhvr>
                                      <p:to>
                                        <p:strVal val="visible"/>
                                      </p:to>
                                    </p:set>
                                    <p:animEffect transition="in" filter="dissolve">
                                      <p:cBhvr>
                                        <p:cTn id="23" dur="3000"/>
                                        <p:tgtEl>
                                          <p:spTgt spid="389124"/>
                                        </p:tgtEl>
                                      </p:cBhvr>
                                    </p:animEffect>
                                  </p:childTnLst>
                                </p:cTn>
                              </p:par>
                            </p:childTnLst>
                          </p:cTn>
                        </p:par>
                        <p:par>
                          <p:cTn id="24" fill="hold" nodeType="afterGroup">
                            <p:stCondLst>
                              <p:cond delay="15000"/>
                            </p:stCondLst>
                            <p:childTnLst>
                              <p:par>
                                <p:cTn id="25" presetID="9" presetClass="entr" presetSubtype="0" fill="hold" grpId="0" nodeType="afterEffect">
                                  <p:stCondLst>
                                    <p:cond delay="0"/>
                                  </p:stCondLst>
                                  <p:childTnLst>
                                    <p:set>
                                      <p:cBhvr>
                                        <p:cTn id="26" dur="1" fill="hold">
                                          <p:stCondLst>
                                            <p:cond delay="0"/>
                                          </p:stCondLst>
                                        </p:cTn>
                                        <p:tgtEl>
                                          <p:spTgt spid="389125"/>
                                        </p:tgtEl>
                                        <p:attrNameLst>
                                          <p:attrName>style.visibility</p:attrName>
                                        </p:attrNameLst>
                                      </p:cBhvr>
                                      <p:to>
                                        <p:strVal val="visible"/>
                                      </p:to>
                                    </p:set>
                                    <p:animEffect transition="in" filter="dissolve">
                                      <p:cBhvr>
                                        <p:cTn id="27" dur="3000"/>
                                        <p:tgtEl>
                                          <p:spTgt spid="389125"/>
                                        </p:tgtEl>
                                      </p:cBhvr>
                                    </p:animEffect>
                                  </p:childTnLst>
                                </p:cTn>
                              </p:par>
                            </p:childTnLst>
                          </p:cTn>
                        </p:par>
                        <p:par>
                          <p:cTn id="28" fill="hold" nodeType="afterGroup">
                            <p:stCondLst>
                              <p:cond delay="18000"/>
                            </p:stCondLst>
                            <p:childTnLst>
                              <p:par>
                                <p:cTn id="29" presetID="9" presetClass="entr" presetSubtype="0" fill="hold" grpId="0" nodeType="afterEffect">
                                  <p:stCondLst>
                                    <p:cond delay="0"/>
                                  </p:stCondLst>
                                  <p:childTnLst>
                                    <p:set>
                                      <p:cBhvr>
                                        <p:cTn id="30" dur="1" fill="hold">
                                          <p:stCondLst>
                                            <p:cond delay="0"/>
                                          </p:stCondLst>
                                        </p:cTn>
                                        <p:tgtEl>
                                          <p:spTgt spid="389130"/>
                                        </p:tgtEl>
                                        <p:attrNameLst>
                                          <p:attrName>style.visibility</p:attrName>
                                        </p:attrNameLst>
                                      </p:cBhvr>
                                      <p:to>
                                        <p:strVal val="visible"/>
                                      </p:to>
                                    </p:set>
                                    <p:animEffect transition="in" filter="dissolve">
                                      <p:cBhvr>
                                        <p:cTn id="31" dur="3000"/>
                                        <p:tgtEl>
                                          <p:spTgt spid="389130"/>
                                        </p:tgtEl>
                                      </p:cBhvr>
                                    </p:animEffect>
                                  </p:childTnLst>
                                </p:cTn>
                              </p:par>
                            </p:childTnLst>
                          </p:cTn>
                        </p:par>
                        <p:par>
                          <p:cTn id="32" fill="hold" nodeType="afterGroup">
                            <p:stCondLst>
                              <p:cond delay="21000"/>
                            </p:stCondLst>
                            <p:childTnLst>
                              <p:par>
                                <p:cTn id="33" presetID="9" presetClass="entr" presetSubtype="0" fill="hold" grpId="0" nodeType="afterEffect">
                                  <p:stCondLst>
                                    <p:cond delay="0"/>
                                  </p:stCondLst>
                                  <p:childTnLst>
                                    <p:set>
                                      <p:cBhvr>
                                        <p:cTn id="34" dur="1" fill="hold">
                                          <p:stCondLst>
                                            <p:cond delay="0"/>
                                          </p:stCondLst>
                                        </p:cTn>
                                        <p:tgtEl>
                                          <p:spTgt spid="389126"/>
                                        </p:tgtEl>
                                        <p:attrNameLst>
                                          <p:attrName>style.visibility</p:attrName>
                                        </p:attrNameLst>
                                      </p:cBhvr>
                                      <p:to>
                                        <p:strVal val="visible"/>
                                      </p:to>
                                    </p:set>
                                    <p:animEffect transition="in" filter="dissolve">
                                      <p:cBhvr>
                                        <p:cTn id="35" dur="3000"/>
                                        <p:tgtEl>
                                          <p:spTgt spid="389126"/>
                                        </p:tgtEl>
                                      </p:cBhvr>
                                    </p:animEffect>
                                  </p:childTnLst>
                                </p:cTn>
                              </p:par>
                            </p:childTnLst>
                          </p:cTn>
                        </p:par>
                        <p:par>
                          <p:cTn id="36" fill="hold" nodeType="afterGroup">
                            <p:stCondLst>
                              <p:cond delay="24000"/>
                            </p:stCondLst>
                            <p:childTnLst>
                              <p:par>
                                <p:cTn id="37" presetID="9" presetClass="entr" presetSubtype="0" fill="hold" grpId="0" nodeType="afterEffect">
                                  <p:stCondLst>
                                    <p:cond delay="0"/>
                                  </p:stCondLst>
                                  <p:childTnLst>
                                    <p:set>
                                      <p:cBhvr>
                                        <p:cTn id="38" dur="1" fill="hold">
                                          <p:stCondLst>
                                            <p:cond delay="0"/>
                                          </p:stCondLst>
                                        </p:cTn>
                                        <p:tgtEl>
                                          <p:spTgt spid="389127"/>
                                        </p:tgtEl>
                                        <p:attrNameLst>
                                          <p:attrName>style.visibility</p:attrName>
                                        </p:attrNameLst>
                                      </p:cBhvr>
                                      <p:to>
                                        <p:strVal val="visible"/>
                                      </p:to>
                                    </p:set>
                                    <p:animEffect transition="in" filter="dissolve">
                                      <p:cBhvr>
                                        <p:cTn id="39" dur="3000"/>
                                        <p:tgtEl>
                                          <p:spTgt spid="389127"/>
                                        </p:tgtEl>
                                      </p:cBhvr>
                                    </p:animEffect>
                                  </p:childTnLst>
                                </p:cTn>
                              </p:par>
                            </p:childTnLst>
                          </p:cTn>
                        </p:par>
                        <p:par>
                          <p:cTn id="40" fill="hold" nodeType="afterGroup">
                            <p:stCondLst>
                              <p:cond delay="27000"/>
                            </p:stCondLst>
                            <p:childTnLst>
                              <p:par>
                                <p:cTn id="41" presetID="9" presetClass="entr" presetSubtype="0" fill="hold" grpId="0" nodeType="afterEffect">
                                  <p:stCondLst>
                                    <p:cond delay="0"/>
                                  </p:stCondLst>
                                  <p:childTnLst>
                                    <p:set>
                                      <p:cBhvr>
                                        <p:cTn id="42" dur="1" fill="hold">
                                          <p:stCondLst>
                                            <p:cond delay="0"/>
                                          </p:stCondLst>
                                        </p:cTn>
                                        <p:tgtEl>
                                          <p:spTgt spid="389140"/>
                                        </p:tgtEl>
                                        <p:attrNameLst>
                                          <p:attrName>style.visibility</p:attrName>
                                        </p:attrNameLst>
                                      </p:cBhvr>
                                      <p:to>
                                        <p:strVal val="visible"/>
                                      </p:to>
                                    </p:set>
                                    <p:animEffect transition="in" filter="dissolve">
                                      <p:cBhvr>
                                        <p:cTn id="43" dur="3000"/>
                                        <p:tgtEl>
                                          <p:spTgt spid="389140"/>
                                        </p:tgtEl>
                                      </p:cBhvr>
                                    </p:animEffect>
                                  </p:childTnLst>
                                </p:cTn>
                              </p:par>
                            </p:childTnLst>
                          </p:cTn>
                        </p:par>
                        <p:par>
                          <p:cTn id="44" fill="hold" nodeType="afterGroup">
                            <p:stCondLst>
                              <p:cond delay="30000"/>
                            </p:stCondLst>
                            <p:childTnLst>
                              <p:par>
                                <p:cTn id="45" presetID="9" presetClass="entr" presetSubtype="0" fill="hold" grpId="0" nodeType="afterEffect">
                                  <p:stCondLst>
                                    <p:cond delay="0"/>
                                  </p:stCondLst>
                                  <p:childTnLst>
                                    <p:set>
                                      <p:cBhvr>
                                        <p:cTn id="46" dur="1" fill="hold">
                                          <p:stCondLst>
                                            <p:cond delay="0"/>
                                          </p:stCondLst>
                                        </p:cTn>
                                        <p:tgtEl>
                                          <p:spTgt spid="389138"/>
                                        </p:tgtEl>
                                        <p:attrNameLst>
                                          <p:attrName>style.visibility</p:attrName>
                                        </p:attrNameLst>
                                      </p:cBhvr>
                                      <p:to>
                                        <p:strVal val="visible"/>
                                      </p:to>
                                    </p:set>
                                    <p:animEffect transition="in" filter="dissolve">
                                      <p:cBhvr>
                                        <p:cTn id="47" dur="3000"/>
                                        <p:tgtEl>
                                          <p:spTgt spid="389138"/>
                                        </p:tgtEl>
                                      </p:cBhvr>
                                    </p:animEffect>
                                  </p:childTnLst>
                                </p:cTn>
                              </p:par>
                            </p:childTnLst>
                          </p:cTn>
                        </p:par>
                        <p:par>
                          <p:cTn id="48" fill="hold" nodeType="afterGroup">
                            <p:stCondLst>
                              <p:cond delay="33000"/>
                            </p:stCondLst>
                            <p:childTnLst>
                              <p:par>
                                <p:cTn id="49" presetID="9" presetClass="entr" presetSubtype="0" fill="hold" grpId="0" nodeType="afterEffect">
                                  <p:stCondLst>
                                    <p:cond delay="0"/>
                                  </p:stCondLst>
                                  <p:childTnLst>
                                    <p:set>
                                      <p:cBhvr>
                                        <p:cTn id="50" dur="1" fill="hold">
                                          <p:stCondLst>
                                            <p:cond delay="0"/>
                                          </p:stCondLst>
                                        </p:cTn>
                                        <p:tgtEl>
                                          <p:spTgt spid="389139"/>
                                        </p:tgtEl>
                                        <p:attrNameLst>
                                          <p:attrName>style.visibility</p:attrName>
                                        </p:attrNameLst>
                                      </p:cBhvr>
                                      <p:to>
                                        <p:strVal val="visible"/>
                                      </p:to>
                                    </p:set>
                                    <p:animEffect transition="in" filter="dissolve">
                                      <p:cBhvr>
                                        <p:cTn id="51" dur="3000"/>
                                        <p:tgtEl>
                                          <p:spTgt spid="3891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22" grpId="0"/>
      <p:bldP spid="389123" grpId="0"/>
      <p:bldP spid="389124" grpId="0"/>
      <p:bldP spid="389125" grpId="0"/>
      <p:bldP spid="389126" grpId="0"/>
      <p:bldP spid="389127" grpId="0"/>
      <p:bldP spid="389128" grpId="0"/>
      <p:bldP spid="389129" grpId="0"/>
      <p:bldP spid="389130" grpId="0"/>
      <p:bldP spid="389138" grpId="0"/>
      <p:bldP spid="389139" grpId="0"/>
      <p:bldP spid="389140" grpId="0"/>
    </p:bldLst>
  </p:timing>
</p:sld>
</file>

<file path=ppt/slides/slide8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02753" name="Picture 2">
            <a:extLst>
              <a:ext uri="{FF2B5EF4-FFF2-40B4-BE49-F238E27FC236}">
                <a16:creationId xmlns:a16="http://schemas.microsoft.com/office/drawing/2014/main" id="{7DEE3A4F-B617-5B4E-AAD8-AAC70CFCFE38}"/>
              </a:ext>
            </a:extLst>
          </p:cNvPr>
          <p:cNvPicPr>
            <a:picLocks noChangeAspect="1" noChangeArrowheads="1"/>
          </p:cNvPicPr>
          <p:nvPr/>
        </p:nvPicPr>
        <p:blipFill>
          <a:blip r:embed="rId3">
            <a:lum bright="-30000"/>
            <a:extLst>
              <a:ext uri="{28A0092B-C50C-407E-A947-70E740481C1C}">
                <a14:useLocalDpi xmlns:a14="http://schemas.microsoft.com/office/drawing/2010/main" val="0"/>
              </a:ext>
            </a:extLst>
          </a:blip>
          <a:srcRect t="-888" r="38251"/>
          <a:stretch>
            <a:fillRect/>
          </a:stretch>
        </p:blipFill>
        <p:spPr bwMode="auto">
          <a:xfrm>
            <a:off x="0" y="-152400"/>
            <a:ext cx="9144000" cy="701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2754" name="Rectangle 3">
            <a:extLst>
              <a:ext uri="{FF2B5EF4-FFF2-40B4-BE49-F238E27FC236}">
                <a16:creationId xmlns:a16="http://schemas.microsoft.com/office/drawing/2014/main" id="{021229EC-8ABF-3B4C-AE59-F8A37B3EF617}"/>
              </a:ext>
            </a:extLst>
          </p:cNvPr>
          <p:cNvSpPr>
            <a:spLocks noGrp="1" noChangeArrowheads="1"/>
          </p:cNvSpPr>
          <p:nvPr>
            <p:ph type="title"/>
          </p:nvPr>
        </p:nvSpPr>
        <p:spPr>
          <a:xfrm>
            <a:off x="76200" y="381000"/>
            <a:ext cx="8991600" cy="1752600"/>
          </a:xfrm>
        </p:spPr>
        <p:txBody>
          <a:bodyPr/>
          <a:lstStyle/>
          <a:p>
            <a:pPr eaLnBrk="1" hangingPunct="1"/>
            <a:r>
              <a:rPr lang="en-US" altLang="en-US" b="1">
                <a:solidFill>
                  <a:schemeClr val="bg1"/>
                </a:solidFill>
              </a:rPr>
              <a:t>Leadership</a:t>
            </a:r>
            <a:r>
              <a:rPr lang="en-US" altLang="en-US" sz="2400">
                <a:solidFill>
                  <a:schemeClr val="tx1"/>
                </a:solidFill>
                <a:latin typeface="Times New Roman" panose="02020603050405020304" pitchFamily="18" charset="0"/>
              </a:rPr>
              <a:t> </a:t>
            </a:r>
            <a:r>
              <a:rPr lang="en-US" altLang="en-US" b="1">
                <a:solidFill>
                  <a:schemeClr val="bg1"/>
                </a:solidFill>
              </a:rPr>
              <a:t>by elders and congregational authority are not </a:t>
            </a:r>
            <a:r>
              <a:rPr lang="en-US" altLang="en-US" b="1">
                <a:solidFill>
                  <a:srgbClr val="FFFF43"/>
                </a:solidFill>
              </a:rPr>
              <a:t>contradictory</a:t>
            </a:r>
            <a:endParaRPr lang="en-US" altLang="en-US" u="sng">
              <a:solidFill>
                <a:schemeClr val="tx1"/>
              </a:solidFill>
              <a:latin typeface="Times New Roman" panose="02020603050405020304" pitchFamily="18" charset="0"/>
            </a:endParaRPr>
          </a:p>
        </p:txBody>
      </p:sp>
      <p:sp>
        <p:nvSpPr>
          <p:cNvPr id="202755" name="Text Box 4">
            <a:extLst>
              <a:ext uri="{FF2B5EF4-FFF2-40B4-BE49-F238E27FC236}">
                <a16:creationId xmlns:a16="http://schemas.microsoft.com/office/drawing/2014/main" id="{4869CC01-20A9-F14C-B734-81A3DCFFC5CA}"/>
              </a:ext>
            </a:extLst>
          </p:cNvPr>
          <p:cNvSpPr txBox="1">
            <a:spLocks noChangeArrowheads="1"/>
          </p:cNvSpPr>
          <p:nvPr/>
        </p:nvSpPr>
        <p:spPr bwMode="auto">
          <a:xfrm>
            <a:off x="8305800" y="0"/>
            <a:ext cx="838200" cy="457200"/>
          </a:xfrm>
          <a:prstGeom prst="rect">
            <a:avLst/>
          </a:prstGeom>
          <a:noFill/>
          <a:ln>
            <a:noFill/>
          </a:ln>
          <a:effectLst>
            <a:outerShdw dist="35921"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2400" b="1">
                <a:solidFill>
                  <a:srgbClr val="FFFFFF"/>
                </a:solidFill>
              </a:rPr>
              <a:t>90 i</a:t>
            </a:r>
          </a:p>
        </p:txBody>
      </p:sp>
    </p:spTree>
  </p:cSld>
  <p:clrMapOvr>
    <a:masterClrMapping/>
  </p:clrMapOvr>
  <p:transition spd="slow"/>
</p:sld>
</file>

<file path=ppt/slides/slide8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9394" name="Rectangle 2">
            <a:extLst>
              <a:ext uri="{FF2B5EF4-FFF2-40B4-BE49-F238E27FC236}">
                <a16:creationId xmlns:a16="http://schemas.microsoft.com/office/drawing/2014/main" id="{713A3FCE-E78E-234F-B4D5-E5030E25DA68}"/>
              </a:ext>
            </a:extLst>
          </p:cNvPr>
          <p:cNvSpPr>
            <a:spLocks noGrp="1" noChangeArrowheads="1"/>
          </p:cNvSpPr>
          <p:nvPr>
            <p:ph type="subTitle" idx="1"/>
          </p:nvPr>
        </p:nvSpPr>
        <p:spPr>
          <a:xfrm>
            <a:off x="827088" y="228600"/>
            <a:ext cx="8316912" cy="6858000"/>
          </a:xfrm>
        </p:spPr>
        <p:txBody>
          <a:bodyPr/>
          <a:lstStyle/>
          <a:p>
            <a:pPr marL="660400" indent="-660400" algn="l" eaLnBrk="1" hangingPunct="1">
              <a:lnSpc>
                <a:spcPct val="110000"/>
              </a:lnSpc>
              <a:defRPr/>
            </a:pPr>
            <a:endParaRPr lang="en-GB" sz="3600"/>
          </a:p>
          <a:p>
            <a:pPr marL="660400" indent="-660400" algn="l" eaLnBrk="1" hangingPunct="1">
              <a:lnSpc>
                <a:spcPct val="110000"/>
              </a:lnSpc>
              <a:buFontTx/>
              <a:buAutoNum type="arabicPeriod"/>
              <a:defRPr/>
            </a:pPr>
            <a:r>
              <a:rPr lang="en-US" altLang="zh-CN" sz="4000">
                <a:ea typeface="宋体" charset="0"/>
                <a:cs typeface="宋体" charset="0"/>
              </a:rPr>
              <a:t>The elders rule the church and minister the Word of God to build up the body of Christ whilst the deacons (a subordinate class of officers) are to serve the body of Christ as directed by the elders.</a:t>
            </a:r>
            <a:r>
              <a:rPr lang="en-US" altLang="zh-CN">
                <a:ea typeface="宋体" charset="0"/>
                <a:cs typeface="宋体" charset="0"/>
              </a:rPr>
              <a:t> </a:t>
            </a:r>
            <a:endParaRPr lang="en-GB">
              <a:ea typeface="宋体" charset="0"/>
              <a:cs typeface="宋体" charset="0"/>
            </a:endParaRPr>
          </a:p>
        </p:txBody>
      </p:sp>
      <p:sp>
        <p:nvSpPr>
          <p:cNvPr id="59395" name="Rectangle 3">
            <a:extLst>
              <a:ext uri="{FF2B5EF4-FFF2-40B4-BE49-F238E27FC236}">
                <a16:creationId xmlns:a16="http://schemas.microsoft.com/office/drawing/2014/main" id="{0E07E2B6-E1E6-064D-B218-4D1FA83D0D63}"/>
              </a:ext>
            </a:extLst>
          </p:cNvPr>
          <p:cNvSpPr>
            <a:spLocks noChangeArrowheads="1"/>
          </p:cNvSpPr>
          <p:nvPr/>
        </p:nvSpPr>
        <p:spPr bwMode="auto">
          <a:xfrm rot="16200000">
            <a:off x="-1173956" y="1153318"/>
            <a:ext cx="2935288" cy="587375"/>
          </a:xfrm>
          <a:prstGeom prst="rect">
            <a:avLst/>
          </a:prstGeom>
          <a:solidFill>
            <a:schemeClr val="accent1"/>
          </a:solidFill>
          <a:ln w="25400">
            <a:solidFill>
              <a:schemeClr val="tx1"/>
            </a:solidFill>
            <a:miter lim="800000"/>
            <a:headEnd/>
            <a:tailEnd/>
          </a:ln>
          <a:effectLst/>
        </p:spPr>
        <p:txBody>
          <a:bodyPr wrap="none">
            <a:spAutoFit/>
          </a:bodyPr>
          <a:lstStyle/>
          <a:p>
            <a:pPr eaLnBrk="1" hangingPunct="1">
              <a:lnSpc>
                <a:spcPct val="110000"/>
              </a:lnSpc>
              <a:spcBef>
                <a:spcPct val="20000"/>
              </a:spcBef>
              <a:defRPr/>
            </a:pPr>
            <a:r>
              <a:rPr lang="en-GB" sz="2800" i="1">
                <a:solidFill>
                  <a:schemeClr val="accent1"/>
                </a:solidFill>
                <a:effectDag name="">
                  <a:cont type="tree" name="">
                    <a:effect ref="fillLine"/>
                    <a:outerShdw dist="38100" dir="13500000" algn="br">
                      <a:srgbClr val="FFC655"/>
                    </a:outerShdw>
                  </a:cont>
                  <a:cont type="tree" name="">
                    <a:effect ref="fillLine"/>
                    <a:outerShdw dist="38100" dir="2700000" algn="tl">
                      <a:srgbClr val="946200"/>
                    </a:outerShdw>
                  </a:cont>
                  <a:effect ref="fillLine"/>
                </a:effectDag>
                <a:latin typeface="Arial" charset="0"/>
                <a:ea typeface="ＭＳ Ｐゴシック" charset="0"/>
                <a:cs typeface="ＭＳ Ｐゴシック" charset="0"/>
              </a:rPr>
              <a:t>INTRODUCTION</a:t>
            </a:r>
            <a:endParaRPr lang="en-GB" sz="2800">
              <a:solidFill>
                <a:schemeClr val="accent1"/>
              </a:solidFill>
              <a:effectDag name="">
                <a:cont type="tree" name="">
                  <a:effect ref="fillLine"/>
                  <a:outerShdw dist="38100" dir="13500000" algn="br">
                    <a:srgbClr val="FFC655"/>
                  </a:outerShdw>
                </a:cont>
                <a:cont type="tree" name="">
                  <a:effect ref="fillLine"/>
                  <a:outerShdw dist="38100" dir="2700000" algn="tl">
                    <a:srgbClr val="946200"/>
                  </a:outerShdw>
                </a:cont>
                <a:effect ref="fillLine"/>
              </a:effectDag>
              <a:latin typeface="Arial" charset="0"/>
              <a:ea typeface="ＭＳ Ｐゴシック" charset="0"/>
              <a:cs typeface="ＭＳ Ｐゴシック" charset="0"/>
            </a:endParaRPr>
          </a:p>
        </p:txBody>
      </p:sp>
      <p:sp>
        <p:nvSpPr>
          <p:cNvPr id="59397" name="Rectangle 5">
            <a:extLst>
              <a:ext uri="{FF2B5EF4-FFF2-40B4-BE49-F238E27FC236}">
                <a16:creationId xmlns:a16="http://schemas.microsoft.com/office/drawing/2014/main" id="{BC368230-1265-3D40-92D9-2BFB06384CB1}"/>
              </a:ext>
            </a:extLst>
          </p:cNvPr>
          <p:cNvSpPr>
            <a:spLocks noChangeArrowheads="1"/>
          </p:cNvSpPr>
          <p:nvPr/>
        </p:nvSpPr>
        <p:spPr bwMode="auto">
          <a:xfrm rot="16200000">
            <a:off x="-324643" y="3205956"/>
            <a:ext cx="1236662" cy="587375"/>
          </a:xfrm>
          <a:prstGeom prst="rect">
            <a:avLst/>
          </a:prstGeom>
          <a:solidFill>
            <a:schemeClr val="accent1"/>
          </a:solidFill>
          <a:ln w="25400">
            <a:solidFill>
              <a:schemeClr val="tx1"/>
            </a:solidFill>
            <a:miter lim="800000"/>
            <a:headEnd/>
            <a:tailEnd/>
          </a:ln>
          <a:effectLst/>
        </p:spPr>
        <p:txBody>
          <a:bodyPr wrap="none">
            <a:spAutoFit/>
          </a:bodyPr>
          <a:lstStyle/>
          <a:p>
            <a:pPr eaLnBrk="1" hangingPunct="1">
              <a:lnSpc>
                <a:spcPct val="110000"/>
              </a:lnSpc>
              <a:spcBef>
                <a:spcPct val="20000"/>
              </a:spcBef>
              <a:defRPr/>
            </a:pPr>
            <a:r>
              <a:rPr lang="en-GB" sz="2800" b="1" i="1">
                <a:solidFill>
                  <a:schemeClr val="accent1"/>
                </a:solidFill>
                <a:effectDag name="">
                  <a:cont type="tree" name="">
                    <a:effect ref="fillLine"/>
                    <a:outerShdw dist="38100" dir="13500000" algn="br">
                      <a:srgbClr val="FFC655"/>
                    </a:outerShdw>
                  </a:cont>
                  <a:cont type="tree" name="">
                    <a:effect ref="fillLine"/>
                    <a:outerShdw dist="38100" dir="2700000" algn="tl">
                      <a:srgbClr val="946200"/>
                    </a:outerShdw>
                  </a:cont>
                  <a:effect ref="fillLine"/>
                </a:effectDag>
                <a:latin typeface="Arial" charset="0"/>
                <a:ea typeface="ＭＳ Ｐゴシック" charset="0"/>
                <a:cs typeface="ＭＳ Ｐゴシック" charset="0"/>
              </a:rPr>
              <a:t>BODY</a:t>
            </a:r>
            <a:endParaRPr lang="en-GB" sz="2800" b="1">
              <a:solidFill>
                <a:schemeClr val="accent1"/>
              </a:solidFill>
              <a:effectDag name="">
                <a:cont type="tree" name="">
                  <a:effect ref="fillLine"/>
                  <a:outerShdw dist="38100" dir="13500000" algn="br">
                    <a:srgbClr val="FFC655"/>
                  </a:outerShdw>
                </a:cont>
                <a:cont type="tree" name="">
                  <a:effect ref="fillLine"/>
                  <a:outerShdw dist="38100" dir="2700000" algn="tl">
                    <a:srgbClr val="946200"/>
                  </a:outerShdw>
                </a:cont>
                <a:effect ref="fillLine"/>
              </a:effectDag>
              <a:latin typeface="Arial" charset="0"/>
              <a:ea typeface="ＭＳ Ｐゴシック" charset="0"/>
              <a:cs typeface="ＭＳ Ｐゴシック" charset="0"/>
            </a:endParaRPr>
          </a:p>
        </p:txBody>
      </p:sp>
      <p:sp>
        <p:nvSpPr>
          <p:cNvPr id="59398" name="Rectangle 6">
            <a:extLst>
              <a:ext uri="{FF2B5EF4-FFF2-40B4-BE49-F238E27FC236}">
                <a16:creationId xmlns:a16="http://schemas.microsoft.com/office/drawing/2014/main" id="{1FA11553-48C2-DE43-9619-239549CC6366}"/>
              </a:ext>
            </a:extLst>
          </p:cNvPr>
          <p:cNvSpPr>
            <a:spLocks noChangeArrowheads="1"/>
          </p:cNvSpPr>
          <p:nvPr/>
        </p:nvSpPr>
        <p:spPr bwMode="auto">
          <a:xfrm rot="16200000">
            <a:off x="-1006475" y="5041900"/>
            <a:ext cx="2600325" cy="587375"/>
          </a:xfrm>
          <a:prstGeom prst="rect">
            <a:avLst/>
          </a:prstGeom>
          <a:solidFill>
            <a:schemeClr val="accent1"/>
          </a:solidFill>
          <a:ln w="25400">
            <a:solidFill>
              <a:schemeClr val="tx1"/>
            </a:solidFill>
            <a:miter lim="800000"/>
            <a:headEnd/>
            <a:tailEnd/>
          </a:ln>
          <a:effectLst/>
        </p:spPr>
        <p:txBody>
          <a:bodyPr wrap="none">
            <a:spAutoFit/>
          </a:bodyPr>
          <a:lstStyle/>
          <a:p>
            <a:pPr eaLnBrk="1" hangingPunct="1">
              <a:lnSpc>
                <a:spcPct val="110000"/>
              </a:lnSpc>
              <a:spcBef>
                <a:spcPct val="20000"/>
              </a:spcBef>
              <a:defRPr/>
            </a:pPr>
            <a:r>
              <a:rPr lang="en-GB" sz="2800" b="1" i="1">
                <a:effectLst>
                  <a:outerShdw blurRad="38100" dist="38100" dir="2700000" algn="tl">
                    <a:srgbClr val="000000"/>
                  </a:outerShdw>
                </a:effectLst>
                <a:latin typeface="Arial" charset="0"/>
                <a:ea typeface="ＭＳ Ｐゴシック" charset="0"/>
                <a:cs typeface="ＭＳ Ｐゴシック" charset="0"/>
              </a:rPr>
              <a:t>CONCLUSION</a:t>
            </a:r>
            <a:endParaRPr lang="en-GB" sz="2800" b="1">
              <a:effectLst>
                <a:outerShdw blurRad="38100" dist="38100" dir="2700000" algn="tl">
                  <a:srgbClr val="000000"/>
                </a:outerShdw>
              </a:effectLst>
              <a:latin typeface="Arial" charset="0"/>
              <a:ea typeface="ＭＳ Ｐゴシック" charset="0"/>
              <a:cs typeface="ＭＳ Ｐゴシック" charset="0"/>
            </a:endParaRPr>
          </a:p>
        </p:txBody>
      </p:sp>
      <p:sp>
        <p:nvSpPr>
          <p:cNvPr id="59399" name="Rectangle 7">
            <a:extLst>
              <a:ext uri="{FF2B5EF4-FFF2-40B4-BE49-F238E27FC236}">
                <a16:creationId xmlns:a16="http://schemas.microsoft.com/office/drawing/2014/main" id="{2E237D2B-94D3-E942-B3A0-45ACB86A19C0}"/>
              </a:ext>
            </a:extLst>
          </p:cNvPr>
          <p:cNvSpPr>
            <a:spLocks noGrp="1" noChangeArrowheads="1"/>
          </p:cNvSpPr>
          <p:nvPr>
            <p:ph type="ctrTitle"/>
          </p:nvPr>
        </p:nvSpPr>
        <p:spPr>
          <a:xfrm>
            <a:off x="1066800" y="152400"/>
            <a:ext cx="7772400" cy="838200"/>
          </a:xfrm>
        </p:spPr>
        <p:txBody>
          <a:bodyPr/>
          <a:lstStyle/>
          <a:p>
            <a:pPr eaLnBrk="1" hangingPunct="1">
              <a:defRPr/>
            </a:pPr>
            <a:r>
              <a:rPr lang="en-US" altLang="en-US"/>
              <a:t>Summary</a:t>
            </a:r>
          </a:p>
        </p:txBody>
      </p:sp>
    </p:spTree>
  </p:cSld>
  <p:clrMapOvr>
    <a:masterClrMapping/>
  </p:clrMapOvr>
  <p:transition spd="slow"/>
</p:sld>
</file>

<file path=ppt/slides/slide8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0418" name="Rectangle 2">
            <a:extLst>
              <a:ext uri="{FF2B5EF4-FFF2-40B4-BE49-F238E27FC236}">
                <a16:creationId xmlns:a16="http://schemas.microsoft.com/office/drawing/2014/main" id="{DFE970F0-2005-234D-9FC9-E2D301AAA416}"/>
              </a:ext>
            </a:extLst>
          </p:cNvPr>
          <p:cNvSpPr>
            <a:spLocks noGrp="1" noChangeArrowheads="1"/>
          </p:cNvSpPr>
          <p:nvPr>
            <p:ph type="subTitle" idx="1"/>
          </p:nvPr>
        </p:nvSpPr>
        <p:spPr>
          <a:xfrm>
            <a:off x="755650" y="152400"/>
            <a:ext cx="8388350" cy="6858000"/>
          </a:xfrm>
        </p:spPr>
        <p:txBody>
          <a:bodyPr/>
          <a:lstStyle/>
          <a:p>
            <a:pPr marL="660400" indent="-660400" algn="l" eaLnBrk="1" hangingPunct="1">
              <a:lnSpc>
                <a:spcPct val="110000"/>
              </a:lnSpc>
              <a:defRPr/>
            </a:pPr>
            <a:endParaRPr lang="en-GB" sz="3600"/>
          </a:p>
          <a:p>
            <a:pPr marL="660400" indent="-660400" algn="l" eaLnBrk="1" hangingPunct="1">
              <a:lnSpc>
                <a:spcPct val="110000"/>
              </a:lnSpc>
              <a:buClr>
                <a:schemeClr val="tx1"/>
              </a:buClr>
              <a:buFontTx/>
              <a:buAutoNum type="arabicPeriod" startAt="2"/>
              <a:defRPr/>
            </a:pPr>
            <a:r>
              <a:rPr lang="en-US" altLang="zh-CN" sz="3600">
                <a:ea typeface="宋体" charset="0"/>
                <a:cs typeface="宋体" charset="0"/>
              </a:rPr>
              <a:t>Two vital points to bear in mind: </a:t>
            </a:r>
          </a:p>
          <a:p>
            <a:pPr marL="1524000" lvl="1" indent="-533400" eaLnBrk="1" hangingPunct="1">
              <a:lnSpc>
                <a:spcPct val="110000"/>
              </a:lnSpc>
              <a:buClr>
                <a:schemeClr val="tx1"/>
              </a:buClr>
              <a:buFontTx/>
              <a:buAutoNum type="alphaLcPeriod"/>
              <a:defRPr/>
            </a:pPr>
            <a:r>
              <a:rPr lang="en-US" altLang="zh-CN" sz="3600">
                <a:ea typeface="宋体" charset="0"/>
                <a:cs typeface="宋体" charset="0"/>
              </a:rPr>
              <a:t>It must not be forgotten that no institution or structure is perfect as man is fallible; </a:t>
            </a:r>
          </a:p>
          <a:p>
            <a:pPr marL="1524000" lvl="1" indent="-533400" eaLnBrk="1" hangingPunct="1">
              <a:lnSpc>
                <a:spcPct val="110000"/>
              </a:lnSpc>
              <a:buClr>
                <a:schemeClr val="tx1"/>
              </a:buClr>
              <a:buFontTx/>
              <a:buAutoNum type="alphaLcPeriod"/>
              <a:defRPr/>
            </a:pPr>
            <a:r>
              <a:rPr lang="en-US" altLang="zh-CN" sz="3600">
                <a:ea typeface="宋体" charset="0"/>
                <a:cs typeface="宋体" charset="0"/>
              </a:rPr>
              <a:t>The goal of the leaders and the congregation is not to manage the church successfully but to glorify God which sometimes happens through failures. </a:t>
            </a:r>
            <a:endParaRPr lang="en-GB" sz="3600">
              <a:ea typeface="宋体" charset="0"/>
              <a:cs typeface="宋体" charset="0"/>
            </a:endParaRPr>
          </a:p>
        </p:txBody>
      </p:sp>
      <p:sp>
        <p:nvSpPr>
          <p:cNvPr id="60419" name="Rectangle 3">
            <a:extLst>
              <a:ext uri="{FF2B5EF4-FFF2-40B4-BE49-F238E27FC236}">
                <a16:creationId xmlns:a16="http://schemas.microsoft.com/office/drawing/2014/main" id="{CAFD0AFF-5325-C742-AFE0-5E9344A1B4CC}"/>
              </a:ext>
            </a:extLst>
          </p:cNvPr>
          <p:cNvSpPr>
            <a:spLocks noChangeArrowheads="1"/>
          </p:cNvSpPr>
          <p:nvPr/>
        </p:nvSpPr>
        <p:spPr bwMode="auto">
          <a:xfrm rot="16200000">
            <a:off x="-1173956" y="1156493"/>
            <a:ext cx="2935288" cy="587375"/>
          </a:xfrm>
          <a:prstGeom prst="rect">
            <a:avLst/>
          </a:prstGeom>
          <a:solidFill>
            <a:schemeClr val="accent1"/>
          </a:solidFill>
          <a:ln w="25400">
            <a:solidFill>
              <a:schemeClr val="tx1"/>
            </a:solidFill>
            <a:miter lim="800000"/>
            <a:headEnd/>
            <a:tailEnd/>
          </a:ln>
          <a:effectLst/>
        </p:spPr>
        <p:txBody>
          <a:bodyPr wrap="none">
            <a:spAutoFit/>
          </a:bodyPr>
          <a:lstStyle/>
          <a:p>
            <a:pPr eaLnBrk="1" hangingPunct="1">
              <a:lnSpc>
                <a:spcPct val="110000"/>
              </a:lnSpc>
              <a:spcBef>
                <a:spcPct val="20000"/>
              </a:spcBef>
              <a:defRPr/>
            </a:pPr>
            <a:r>
              <a:rPr lang="en-GB" sz="2800" i="1">
                <a:solidFill>
                  <a:schemeClr val="accent1"/>
                </a:solidFill>
                <a:effectDag name="">
                  <a:cont type="tree" name="">
                    <a:effect ref="fillLine"/>
                    <a:outerShdw dist="38100" dir="13500000" algn="br">
                      <a:srgbClr val="FF7755"/>
                    </a:outerShdw>
                  </a:cont>
                  <a:cont type="tree" name="">
                    <a:effect ref="fillLine"/>
                    <a:outerShdw dist="38100" dir="2700000" algn="tl">
                      <a:srgbClr val="991E00"/>
                    </a:outerShdw>
                  </a:cont>
                  <a:effect ref="fillLine"/>
                </a:effectDag>
                <a:latin typeface="Arial" charset="0"/>
                <a:ea typeface="ＭＳ Ｐゴシック" charset="0"/>
                <a:cs typeface="ＭＳ Ｐゴシック" charset="0"/>
              </a:rPr>
              <a:t>INTRODUCTION</a:t>
            </a:r>
            <a:endParaRPr lang="en-GB" sz="2800">
              <a:solidFill>
                <a:schemeClr val="accent1"/>
              </a:solidFill>
              <a:effectDag name="">
                <a:cont type="tree" name="">
                  <a:effect ref="fillLine"/>
                  <a:outerShdw dist="38100" dir="13500000" algn="br">
                    <a:srgbClr val="FF7755"/>
                  </a:outerShdw>
                </a:cont>
                <a:cont type="tree" name="">
                  <a:effect ref="fillLine"/>
                  <a:outerShdw dist="38100" dir="2700000" algn="tl">
                    <a:srgbClr val="991E00"/>
                  </a:outerShdw>
                </a:cont>
                <a:effect ref="fillLine"/>
              </a:effectDag>
              <a:latin typeface="Arial" charset="0"/>
              <a:ea typeface="ＭＳ Ｐゴシック" charset="0"/>
              <a:cs typeface="ＭＳ Ｐゴシック" charset="0"/>
            </a:endParaRPr>
          </a:p>
        </p:txBody>
      </p:sp>
      <p:sp>
        <p:nvSpPr>
          <p:cNvPr id="60421" name="Rectangle 5">
            <a:extLst>
              <a:ext uri="{FF2B5EF4-FFF2-40B4-BE49-F238E27FC236}">
                <a16:creationId xmlns:a16="http://schemas.microsoft.com/office/drawing/2014/main" id="{4C9E2624-0704-5F46-BFAA-BC2E98E8077A}"/>
              </a:ext>
            </a:extLst>
          </p:cNvPr>
          <p:cNvSpPr>
            <a:spLocks noChangeArrowheads="1"/>
          </p:cNvSpPr>
          <p:nvPr/>
        </p:nvSpPr>
        <p:spPr bwMode="auto">
          <a:xfrm rot="16200000">
            <a:off x="-324643" y="3209131"/>
            <a:ext cx="1236662" cy="587375"/>
          </a:xfrm>
          <a:prstGeom prst="rect">
            <a:avLst/>
          </a:prstGeom>
          <a:solidFill>
            <a:schemeClr val="accent1"/>
          </a:solidFill>
          <a:ln w="25400">
            <a:solidFill>
              <a:schemeClr val="tx1"/>
            </a:solidFill>
            <a:miter lim="800000"/>
            <a:headEnd/>
            <a:tailEnd/>
          </a:ln>
          <a:effectLst/>
        </p:spPr>
        <p:txBody>
          <a:bodyPr wrap="none">
            <a:spAutoFit/>
          </a:bodyPr>
          <a:lstStyle/>
          <a:p>
            <a:pPr eaLnBrk="1" hangingPunct="1">
              <a:lnSpc>
                <a:spcPct val="110000"/>
              </a:lnSpc>
              <a:spcBef>
                <a:spcPct val="20000"/>
              </a:spcBef>
              <a:defRPr/>
            </a:pPr>
            <a:r>
              <a:rPr lang="en-GB" sz="2800" b="1" i="1">
                <a:solidFill>
                  <a:schemeClr val="accent1"/>
                </a:solidFill>
                <a:effectDag name="">
                  <a:cont type="tree" name="">
                    <a:effect ref="fillLine"/>
                    <a:outerShdw dist="38100" dir="13500000" algn="br">
                      <a:srgbClr val="FF7755"/>
                    </a:outerShdw>
                  </a:cont>
                  <a:cont type="tree" name="">
                    <a:effect ref="fillLine"/>
                    <a:outerShdw dist="38100" dir="2700000" algn="tl">
                      <a:srgbClr val="991E00"/>
                    </a:outerShdw>
                  </a:cont>
                  <a:effect ref="fillLine"/>
                </a:effectDag>
                <a:latin typeface="Arial" charset="0"/>
                <a:ea typeface="ＭＳ Ｐゴシック" charset="0"/>
                <a:cs typeface="ＭＳ Ｐゴシック" charset="0"/>
              </a:rPr>
              <a:t>BODY</a:t>
            </a:r>
            <a:endParaRPr lang="en-GB" sz="2800" b="1">
              <a:solidFill>
                <a:schemeClr val="accent1"/>
              </a:solidFill>
              <a:effectDag name="">
                <a:cont type="tree" name="">
                  <a:effect ref="fillLine"/>
                  <a:outerShdw dist="38100" dir="13500000" algn="br">
                    <a:srgbClr val="FF7755"/>
                  </a:outerShdw>
                </a:cont>
                <a:cont type="tree" name="">
                  <a:effect ref="fillLine"/>
                  <a:outerShdw dist="38100" dir="2700000" algn="tl">
                    <a:srgbClr val="991E00"/>
                  </a:outerShdw>
                </a:cont>
                <a:effect ref="fillLine"/>
              </a:effectDag>
              <a:latin typeface="Arial" charset="0"/>
              <a:ea typeface="ＭＳ Ｐゴシック" charset="0"/>
              <a:cs typeface="ＭＳ Ｐゴシック" charset="0"/>
            </a:endParaRPr>
          </a:p>
        </p:txBody>
      </p:sp>
      <p:sp>
        <p:nvSpPr>
          <p:cNvPr id="60422" name="Rectangle 6">
            <a:extLst>
              <a:ext uri="{FF2B5EF4-FFF2-40B4-BE49-F238E27FC236}">
                <a16:creationId xmlns:a16="http://schemas.microsoft.com/office/drawing/2014/main" id="{6EE83E23-E590-8348-B292-1BA8374CED04}"/>
              </a:ext>
            </a:extLst>
          </p:cNvPr>
          <p:cNvSpPr>
            <a:spLocks noChangeArrowheads="1"/>
          </p:cNvSpPr>
          <p:nvPr/>
        </p:nvSpPr>
        <p:spPr bwMode="auto">
          <a:xfrm rot="16200000">
            <a:off x="-1006475" y="5045075"/>
            <a:ext cx="2600325" cy="587375"/>
          </a:xfrm>
          <a:prstGeom prst="rect">
            <a:avLst/>
          </a:prstGeom>
          <a:solidFill>
            <a:schemeClr val="accent1"/>
          </a:solidFill>
          <a:ln w="25400">
            <a:solidFill>
              <a:schemeClr val="tx1"/>
            </a:solidFill>
            <a:miter lim="800000"/>
            <a:headEnd/>
            <a:tailEnd/>
          </a:ln>
          <a:effectLst/>
        </p:spPr>
        <p:txBody>
          <a:bodyPr wrap="none">
            <a:spAutoFit/>
          </a:bodyPr>
          <a:lstStyle/>
          <a:p>
            <a:pPr eaLnBrk="1" hangingPunct="1">
              <a:lnSpc>
                <a:spcPct val="110000"/>
              </a:lnSpc>
              <a:spcBef>
                <a:spcPct val="20000"/>
              </a:spcBef>
              <a:defRPr/>
            </a:pPr>
            <a:r>
              <a:rPr lang="en-GB" sz="2800" b="1" i="1">
                <a:effectLst>
                  <a:outerShdw blurRad="38100" dist="38100" dir="2700000" algn="tl">
                    <a:srgbClr val="000000"/>
                  </a:outerShdw>
                </a:effectLst>
                <a:latin typeface="Arial" charset="0"/>
                <a:ea typeface="ＭＳ Ｐゴシック" charset="0"/>
                <a:cs typeface="ＭＳ Ｐゴシック" charset="0"/>
              </a:rPr>
              <a:t>CONCLUSION</a:t>
            </a:r>
            <a:endParaRPr lang="en-GB" sz="2800" b="1">
              <a:effectLst>
                <a:outerShdw blurRad="38100" dist="38100" dir="2700000" algn="tl">
                  <a:srgbClr val="000000"/>
                </a:outerShdw>
              </a:effectLst>
              <a:latin typeface="Arial" charset="0"/>
              <a:ea typeface="ＭＳ Ｐゴシック" charset="0"/>
              <a:cs typeface="ＭＳ Ｐゴシック" charset="0"/>
            </a:endParaRPr>
          </a:p>
        </p:txBody>
      </p:sp>
      <p:sp>
        <p:nvSpPr>
          <p:cNvPr id="60423" name="Rectangle 7">
            <a:extLst>
              <a:ext uri="{FF2B5EF4-FFF2-40B4-BE49-F238E27FC236}">
                <a16:creationId xmlns:a16="http://schemas.microsoft.com/office/drawing/2014/main" id="{5A685281-B234-B046-BF67-EEE3E22DCBA2}"/>
              </a:ext>
            </a:extLst>
          </p:cNvPr>
          <p:cNvSpPr>
            <a:spLocks noGrp="1" noChangeArrowheads="1"/>
          </p:cNvSpPr>
          <p:nvPr>
            <p:ph type="ctrTitle"/>
          </p:nvPr>
        </p:nvSpPr>
        <p:spPr>
          <a:xfrm>
            <a:off x="838200" y="0"/>
            <a:ext cx="7772400" cy="914400"/>
          </a:xfrm>
        </p:spPr>
        <p:txBody>
          <a:bodyPr/>
          <a:lstStyle/>
          <a:p>
            <a:pPr eaLnBrk="1" hangingPunct="1">
              <a:defRPr/>
            </a:pPr>
            <a:r>
              <a:rPr lang="en-US" altLang="en-US"/>
              <a:t>Summary</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60418">
                                            <p:txEl>
                                              <p:pRg st="2" end="2"/>
                                            </p:txEl>
                                          </p:spTgt>
                                        </p:tgtEl>
                                        <p:attrNameLst>
                                          <p:attrName>style.visibility</p:attrName>
                                        </p:attrNameLst>
                                      </p:cBhvr>
                                      <p:to>
                                        <p:strVal val="visible"/>
                                      </p:to>
                                    </p:set>
                                    <p:animEffect transition="in" filter="dissolve">
                                      <p:cBhvr>
                                        <p:cTn id="7" dur="1000"/>
                                        <p:tgtEl>
                                          <p:spTgt spid="60418">
                                            <p:txEl>
                                              <p:pRg st="2" end="2"/>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nodeType="clickEffect">
                                  <p:stCondLst>
                                    <p:cond delay="0"/>
                                  </p:stCondLst>
                                  <p:childTnLst>
                                    <p:set>
                                      <p:cBhvr>
                                        <p:cTn id="11" dur="1" fill="hold">
                                          <p:stCondLst>
                                            <p:cond delay="0"/>
                                          </p:stCondLst>
                                        </p:cTn>
                                        <p:tgtEl>
                                          <p:spTgt spid="60418">
                                            <p:txEl>
                                              <p:pRg st="3" end="3"/>
                                            </p:txEl>
                                          </p:spTgt>
                                        </p:tgtEl>
                                        <p:attrNameLst>
                                          <p:attrName>style.visibility</p:attrName>
                                        </p:attrNameLst>
                                      </p:cBhvr>
                                      <p:to>
                                        <p:strVal val="visible"/>
                                      </p:to>
                                    </p:set>
                                    <p:animEffect transition="in" filter="checkerboard(across)">
                                      <p:cBhvr>
                                        <p:cTn id="12" dur="1000"/>
                                        <p:tgtEl>
                                          <p:spTgt spid="6041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08897" name="Picture 4" descr="legalistic church_lady.jpg">
            <a:extLst>
              <a:ext uri="{FF2B5EF4-FFF2-40B4-BE49-F238E27FC236}">
                <a16:creationId xmlns:a16="http://schemas.microsoft.com/office/drawing/2014/main" id="{46ACE40B-FD6F-1D4C-BF57-105BF82F1E2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5180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05C2D586-0300-984A-B273-EF00CEB59BD6}"/>
              </a:ext>
            </a:extLst>
          </p:cNvPr>
          <p:cNvSpPr>
            <a:spLocks noGrp="1"/>
          </p:cNvSpPr>
          <p:nvPr>
            <p:ph type="ctrTitle"/>
          </p:nvPr>
        </p:nvSpPr>
        <p:spPr>
          <a:xfrm>
            <a:off x="3276600" y="762000"/>
            <a:ext cx="5867400" cy="1676400"/>
          </a:xfrm>
        </p:spPr>
        <p:txBody>
          <a:bodyPr/>
          <a:lstStyle/>
          <a:p>
            <a:pPr>
              <a:defRPr/>
            </a:pPr>
            <a:r>
              <a:rPr lang="en-US" altLang="en-US" b="1"/>
              <a:t>Biblical Decision Making</a:t>
            </a:r>
          </a:p>
        </p:txBody>
      </p:sp>
      <p:sp>
        <p:nvSpPr>
          <p:cNvPr id="4" name="Subtitle 2">
            <a:extLst>
              <a:ext uri="{FF2B5EF4-FFF2-40B4-BE49-F238E27FC236}">
                <a16:creationId xmlns:a16="http://schemas.microsoft.com/office/drawing/2014/main" id="{15525624-7FFC-DD4A-9AA6-BF375FA3649A}"/>
              </a:ext>
            </a:extLst>
          </p:cNvPr>
          <p:cNvSpPr txBox="1">
            <a:spLocks/>
          </p:cNvSpPr>
          <p:nvPr/>
        </p:nvSpPr>
        <p:spPr bwMode="auto">
          <a:xfrm>
            <a:off x="4876800" y="2667000"/>
            <a:ext cx="2819400" cy="3886200"/>
          </a:xfrm>
          <a:prstGeom prst="rect">
            <a:avLst/>
          </a:prstGeom>
          <a:noFill/>
          <a:ln w="9525">
            <a:noFill/>
            <a:miter lim="800000"/>
            <a:headEnd/>
            <a:tailEnd/>
          </a:ln>
        </p:spPr>
        <p:txBody>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a:spcBef>
                <a:spcPct val="20000"/>
              </a:spcBef>
              <a:defRPr/>
            </a:pPr>
            <a:r>
              <a:rPr lang="en-US" altLang="en-US" sz="3200" b="1">
                <a:solidFill>
                  <a:srgbClr val="FFFFFF"/>
                </a:solidFill>
                <a:effectLst>
                  <a:outerShdw blurRad="38100" dist="38100" dir="2700000" algn="tl">
                    <a:srgbClr val="000000"/>
                  </a:outerShdw>
                </a:effectLst>
              </a:rPr>
              <a:t>How were decisions made in the Bible?</a:t>
            </a:r>
          </a:p>
        </p:txBody>
      </p:sp>
      <p:sp>
        <p:nvSpPr>
          <p:cNvPr id="208900" name="Text Box 1028">
            <a:extLst>
              <a:ext uri="{FF2B5EF4-FFF2-40B4-BE49-F238E27FC236}">
                <a16:creationId xmlns:a16="http://schemas.microsoft.com/office/drawing/2014/main" id="{25462D95-8473-AD4A-A208-364EEF32D358}"/>
              </a:ext>
            </a:extLst>
          </p:cNvPr>
          <p:cNvSpPr txBox="1">
            <a:spLocks noChangeArrowheads="1"/>
          </p:cNvSpPr>
          <p:nvPr/>
        </p:nvSpPr>
        <p:spPr bwMode="auto">
          <a:xfrm>
            <a:off x="8305800" y="0"/>
            <a:ext cx="762000" cy="457200"/>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Wingdings" pitchFamily="2" charset="2"/>
              <a:buChar char="l"/>
              <a:defRPr sz="3200">
                <a:solidFill>
                  <a:schemeClr val="tx1"/>
                </a:solidFill>
                <a:latin typeface="Tahoma" panose="020B0604030504040204" pitchFamily="34" charset="0"/>
                <a:ea typeface="ＭＳ Ｐゴシック" panose="020B0600070205080204" pitchFamily="34" charset="-128"/>
                <a:cs typeface="Arial" panose="020B0604020202020204" pitchFamily="34" charset="0"/>
              </a:defRPr>
            </a:lvl1pPr>
            <a:lvl2pPr marL="37931725" indent="-37474525">
              <a:spcBef>
                <a:spcPct val="20000"/>
              </a:spcBef>
              <a:buClr>
                <a:schemeClr val="folHlink"/>
              </a:buClr>
              <a:buSzPct val="80000"/>
              <a:buFont typeface="Wingdings" pitchFamily="2" charset="2"/>
              <a:buChar char="l"/>
              <a:defRPr sz="2800">
                <a:solidFill>
                  <a:schemeClr val="tx1"/>
                </a:solidFill>
                <a:latin typeface="Tahoma" panose="020B0604030504040204" pitchFamily="34" charset="0"/>
                <a:ea typeface="Arial" panose="020B0604020202020204" pitchFamily="34" charset="0"/>
                <a:cs typeface="Arial" panose="020B0604020202020204" pitchFamily="34" charset="0"/>
              </a:defRPr>
            </a:lvl2pPr>
            <a:lvl3pPr marL="1143000" indent="-228600">
              <a:spcBef>
                <a:spcPct val="20000"/>
              </a:spcBef>
              <a:buClr>
                <a:schemeClr val="tx2"/>
              </a:buClr>
              <a:buSzPct val="80000"/>
              <a:buFont typeface="Wingdings" pitchFamily="2" charset="2"/>
              <a:buChar char="l"/>
              <a:defRPr sz="2400">
                <a:solidFill>
                  <a:schemeClr val="tx1"/>
                </a:solidFill>
                <a:latin typeface="Tahoma" panose="020B0604030504040204" pitchFamily="34" charset="0"/>
                <a:ea typeface="Arial" panose="020B0604020202020204" pitchFamily="34" charset="0"/>
                <a:cs typeface="Arial" panose="020B0604020202020204" pitchFamily="34" charset="0"/>
              </a:defRPr>
            </a:lvl3pPr>
            <a:lvl4pPr marL="1600200" indent="-228600">
              <a:spcBef>
                <a:spcPct val="20000"/>
              </a:spcBef>
              <a:buClr>
                <a:schemeClr val="hlink"/>
              </a:buClr>
              <a:buSzPct val="80000"/>
              <a:buFont typeface="Wingdings" pitchFamily="2" charset="2"/>
              <a:buChar char="l"/>
              <a:defRPr sz="2000">
                <a:solidFill>
                  <a:schemeClr val="tx1"/>
                </a:solidFill>
                <a:latin typeface="Tahoma" panose="020B0604030504040204" pitchFamily="34" charset="0"/>
                <a:ea typeface="Arial" panose="020B0604020202020204" pitchFamily="34" charset="0"/>
                <a:cs typeface="Arial" panose="020B0604020202020204" pitchFamily="34" charset="0"/>
              </a:defRPr>
            </a:lvl4pPr>
            <a:lvl5pPr marL="2057400" indent="-228600">
              <a:spcBef>
                <a:spcPct val="20000"/>
              </a:spcBef>
              <a:buClr>
                <a:schemeClr val="tx1"/>
              </a:buClr>
              <a:buSzPct val="80000"/>
              <a:buFont typeface="Wingdings" pitchFamily="2" charset="2"/>
              <a:buChar char="l"/>
              <a:defRPr sz="2000">
                <a:solidFill>
                  <a:schemeClr val="tx1"/>
                </a:solidFill>
                <a:latin typeface="Tahoma" panose="020B060403050404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80000"/>
              <a:buFont typeface="Wingdings" pitchFamily="2" charset="2"/>
              <a:buChar char="l"/>
              <a:defRPr sz="2000">
                <a:solidFill>
                  <a:schemeClr val="tx1"/>
                </a:solidFill>
                <a:latin typeface="Tahoma" panose="020B060403050404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80000"/>
              <a:buFont typeface="Wingdings" pitchFamily="2" charset="2"/>
              <a:buChar char="l"/>
              <a:defRPr sz="2000">
                <a:solidFill>
                  <a:schemeClr val="tx1"/>
                </a:solidFill>
                <a:latin typeface="Tahoma" panose="020B060403050404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80000"/>
              <a:buFont typeface="Wingdings" pitchFamily="2" charset="2"/>
              <a:buChar char="l"/>
              <a:defRPr sz="2000">
                <a:solidFill>
                  <a:schemeClr val="tx1"/>
                </a:solidFill>
                <a:latin typeface="Tahoma" panose="020B060403050404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80000"/>
              <a:buFont typeface="Wingdings" pitchFamily="2" charset="2"/>
              <a:buChar char="l"/>
              <a:defRPr sz="2000">
                <a:solidFill>
                  <a:schemeClr val="tx1"/>
                </a:solidFill>
                <a:latin typeface="Tahoma" panose="020B0604030504040204" pitchFamily="34" charset="0"/>
                <a:ea typeface="Arial" panose="020B0604020202020204" pitchFamily="34" charset="0"/>
                <a:cs typeface="Arial" panose="020B0604020202020204" pitchFamily="34" charset="0"/>
              </a:defRPr>
            </a:lvl9pPr>
          </a:lstStyle>
          <a:p>
            <a:pPr algn="ctr" eaLnBrk="1" hangingPunct="1">
              <a:spcBef>
                <a:spcPct val="0"/>
              </a:spcBef>
              <a:buClrTx/>
              <a:buSzTx/>
              <a:buFontTx/>
              <a:buNone/>
            </a:pPr>
            <a:r>
              <a:rPr lang="en-US" altLang="en-US" sz="2400" b="1">
                <a:solidFill>
                  <a:srgbClr val="FFFFFF"/>
                </a:solidFill>
                <a:latin typeface="Arial" panose="020B0604020202020204" pitchFamily="34" charset="0"/>
              </a:rPr>
              <a:t>86</a:t>
            </a:r>
          </a:p>
        </p:txBody>
      </p:sp>
    </p:spTree>
  </p:cSld>
  <p:clrMapOvr>
    <a:masterClrMapping/>
  </p:clrMapOvr>
  <p:transition spd="slow"/>
</p:sld>
</file>

<file path=ppt/slides/slide8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09921" name="Picture 4" descr="Paul, Lydia stained glass in Philippi church, tb011201203.jpg">
            <a:extLst>
              <a:ext uri="{FF2B5EF4-FFF2-40B4-BE49-F238E27FC236}">
                <a16:creationId xmlns:a16="http://schemas.microsoft.com/office/drawing/2014/main" id="{2D204385-A4BB-A84C-855A-3AA6A5A070B6}"/>
              </a:ext>
            </a:extLst>
          </p:cNvPr>
          <p:cNvPicPr>
            <a:picLocks noChangeAspect="1"/>
          </p:cNvPicPr>
          <p:nvPr/>
        </p:nvPicPr>
        <p:blipFill>
          <a:blip r:embed="rId2">
            <a:extLst>
              <a:ext uri="{28A0092B-C50C-407E-A947-70E740481C1C}">
                <a14:useLocalDpi xmlns:a14="http://schemas.microsoft.com/office/drawing/2010/main" val="0"/>
              </a:ext>
            </a:extLst>
          </a:blip>
          <a:srcRect l="19167" r="21667"/>
          <a:stretch>
            <a:fillRect/>
          </a:stretch>
        </p:blipFill>
        <p:spPr bwMode="auto">
          <a:xfrm>
            <a:off x="0" y="0"/>
            <a:ext cx="5410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D52DD9EE-89D7-B541-9D12-B38B9FDB146C}"/>
              </a:ext>
            </a:extLst>
          </p:cNvPr>
          <p:cNvSpPr>
            <a:spLocks noGrp="1"/>
          </p:cNvSpPr>
          <p:nvPr>
            <p:ph type="ctrTitle"/>
          </p:nvPr>
        </p:nvSpPr>
        <p:spPr>
          <a:xfrm>
            <a:off x="0" y="457200"/>
            <a:ext cx="9144000" cy="1143000"/>
          </a:xfrm>
        </p:spPr>
        <p:txBody>
          <a:bodyPr/>
          <a:lstStyle/>
          <a:p>
            <a:pPr algn="r">
              <a:defRPr/>
            </a:pPr>
            <a:r>
              <a:rPr lang="en-US" altLang="en-US" b="1">
                <a:effectLst>
                  <a:outerShdw blurRad="38100" dist="38100" dir="2700000" algn="tl">
                    <a:srgbClr val="808080"/>
                  </a:outerShdw>
                </a:effectLst>
              </a:rPr>
              <a:t>Methods Used</a:t>
            </a:r>
          </a:p>
        </p:txBody>
      </p:sp>
      <p:sp>
        <p:nvSpPr>
          <p:cNvPr id="4" name="Subtitle 2">
            <a:extLst>
              <a:ext uri="{FF2B5EF4-FFF2-40B4-BE49-F238E27FC236}">
                <a16:creationId xmlns:a16="http://schemas.microsoft.com/office/drawing/2014/main" id="{FC731EAA-D4DC-724F-97DD-D5265006D16F}"/>
              </a:ext>
            </a:extLst>
          </p:cNvPr>
          <p:cNvSpPr txBox="1">
            <a:spLocks/>
          </p:cNvSpPr>
          <p:nvPr/>
        </p:nvSpPr>
        <p:spPr bwMode="auto">
          <a:xfrm>
            <a:off x="5257800" y="2286000"/>
            <a:ext cx="3581400" cy="4038600"/>
          </a:xfrm>
          <a:prstGeom prst="rect">
            <a:avLst/>
          </a:prstGeom>
          <a:noFill/>
          <a:ln w="9525">
            <a:noFill/>
            <a:miter lim="800000"/>
            <a:headEnd/>
            <a:tailEnd/>
          </a:ln>
        </p:spPr>
        <p:txBody>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a:spcBef>
                <a:spcPct val="20000"/>
              </a:spcBef>
              <a:defRPr/>
            </a:pPr>
            <a:r>
              <a:rPr lang="en-US" altLang="en-US" sz="3200" b="1">
                <a:solidFill>
                  <a:srgbClr val="FFFFFF"/>
                </a:solidFill>
                <a:effectLst>
                  <a:outerShdw blurRad="38100" dist="38100" dir="2700000" algn="tl">
                    <a:srgbClr val="808080"/>
                  </a:outerShdw>
                </a:effectLst>
              </a:rPr>
              <a:t>Leader</a:t>
            </a:r>
            <a:r>
              <a:rPr lang="fr-FR" altLang="en-US" sz="3200" b="1">
                <a:solidFill>
                  <a:srgbClr val="FFFFFF"/>
                </a:solidFill>
                <a:effectLst>
                  <a:outerShdw blurRad="38100" dist="38100" dir="2700000" algn="tl">
                    <a:srgbClr val="808080"/>
                  </a:outerShdw>
                </a:effectLst>
              </a:rPr>
              <a:t>'</a:t>
            </a:r>
            <a:r>
              <a:rPr lang="en-US" altLang="en-US" sz="3200" b="1">
                <a:solidFill>
                  <a:srgbClr val="FFFFFF"/>
                </a:solidFill>
                <a:effectLst>
                  <a:outerShdw blurRad="38100" dist="38100" dir="2700000" algn="tl">
                    <a:srgbClr val="808080"/>
                  </a:outerShdw>
                </a:effectLst>
              </a:rPr>
              <a:t>s Choice</a:t>
            </a:r>
          </a:p>
          <a:p>
            <a:pPr algn="ctr">
              <a:spcBef>
                <a:spcPct val="20000"/>
              </a:spcBef>
              <a:defRPr/>
            </a:pPr>
            <a:r>
              <a:rPr lang="en-US" altLang="en-US" sz="3200" b="1">
                <a:solidFill>
                  <a:srgbClr val="FFFFFF"/>
                </a:solidFill>
                <a:effectLst>
                  <a:outerShdw blurRad="38100" dist="38100" dir="2700000" algn="tl">
                    <a:srgbClr val="808080"/>
                  </a:outerShdw>
                </a:effectLst>
              </a:rPr>
              <a:t>Lots</a:t>
            </a:r>
          </a:p>
          <a:p>
            <a:pPr algn="ctr">
              <a:spcBef>
                <a:spcPct val="20000"/>
              </a:spcBef>
              <a:defRPr/>
            </a:pPr>
            <a:r>
              <a:rPr lang="en-US" altLang="en-US" sz="3200" b="1">
                <a:solidFill>
                  <a:srgbClr val="FFFFFF"/>
                </a:solidFill>
                <a:effectLst>
                  <a:outerShdw blurRad="38100" dist="38100" dir="2700000" algn="tl">
                    <a:srgbClr val="808080"/>
                  </a:outerShdw>
                </a:effectLst>
              </a:rPr>
              <a:t>Urim &amp; Thummin</a:t>
            </a:r>
          </a:p>
          <a:p>
            <a:pPr algn="ctr">
              <a:spcBef>
                <a:spcPct val="20000"/>
              </a:spcBef>
              <a:defRPr/>
            </a:pPr>
            <a:r>
              <a:rPr lang="en-US" altLang="en-US" sz="3200" b="1">
                <a:solidFill>
                  <a:srgbClr val="FFFFFF"/>
                </a:solidFill>
                <a:effectLst>
                  <a:outerShdw blurRad="38100" dist="38100" dir="2700000" algn="tl">
                    <a:srgbClr val="808080"/>
                  </a:outerShdw>
                </a:effectLst>
              </a:rPr>
              <a:t>Fleece</a:t>
            </a:r>
          </a:p>
          <a:p>
            <a:pPr algn="ctr">
              <a:spcBef>
                <a:spcPct val="20000"/>
              </a:spcBef>
              <a:defRPr/>
            </a:pPr>
            <a:r>
              <a:rPr lang="en-US" altLang="en-US" sz="3200" b="1">
                <a:solidFill>
                  <a:srgbClr val="FFFFFF"/>
                </a:solidFill>
                <a:effectLst>
                  <a:outerShdw blurRad="38100" dist="38100" dir="2700000" algn="tl">
                    <a:srgbClr val="808080"/>
                  </a:outerShdw>
                </a:effectLst>
              </a:rPr>
              <a:t>Others?</a:t>
            </a:r>
          </a:p>
        </p:txBody>
      </p:sp>
      <p:sp>
        <p:nvSpPr>
          <p:cNvPr id="5" name="Subtitle 2">
            <a:extLst>
              <a:ext uri="{FF2B5EF4-FFF2-40B4-BE49-F238E27FC236}">
                <a16:creationId xmlns:a16="http://schemas.microsoft.com/office/drawing/2014/main" id="{107EA6C3-BC65-8045-A8D4-FD052E8ADAB4}"/>
              </a:ext>
            </a:extLst>
          </p:cNvPr>
          <p:cNvSpPr txBox="1">
            <a:spLocks/>
          </p:cNvSpPr>
          <p:nvPr/>
        </p:nvSpPr>
        <p:spPr bwMode="auto">
          <a:xfrm>
            <a:off x="0" y="6324600"/>
            <a:ext cx="4800600" cy="533400"/>
          </a:xfrm>
          <a:prstGeom prst="rect">
            <a:avLst/>
          </a:prstGeom>
          <a:noFill/>
          <a:ln w="9525">
            <a:noFill/>
            <a:miter lim="800000"/>
            <a:headEnd/>
            <a:tailEnd/>
          </a:ln>
        </p:spPr>
        <p:txBody>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a:spcBef>
                <a:spcPct val="20000"/>
              </a:spcBef>
              <a:defRPr/>
            </a:pPr>
            <a:r>
              <a:rPr lang="en-US" altLang="en-US" sz="1800" b="1">
                <a:solidFill>
                  <a:srgbClr val="FFFFFF"/>
                </a:solidFill>
                <a:effectLst>
                  <a:outerShdw blurRad="38100" dist="38100" dir="2700000" algn="tl">
                    <a:srgbClr val="808080"/>
                  </a:outerShdw>
                </a:effectLst>
              </a:rPr>
              <a:t>Paul &amp; Lydia in Philippian Church</a:t>
            </a:r>
          </a:p>
        </p:txBody>
      </p:sp>
      <p:sp>
        <p:nvSpPr>
          <p:cNvPr id="209925" name="Text Box 1028">
            <a:extLst>
              <a:ext uri="{FF2B5EF4-FFF2-40B4-BE49-F238E27FC236}">
                <a16:creationId xmlns:a16="http://schemas.microsoft.com/office/drawing/2014/main" id="{8D902B54-AC2A-FD46-8584-37EC4F06B4F0}"/>
              </a:ext>
            </a:extLst>
          </p:cNvPr>
          <p:cNvSpPr txBox="1">
            <a:spLocks noChangeArrowheads="1"/>
          </p:cNvSpPr>
          <p:nvPr/>
        </p:nvSpPr>
        <p:spPr bwMode="auto">
          <a:xfrm>
            <a:off x="8305800" y="0"/>
            <a:ext cx="762000" cy="457200"/>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bg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2400" b="1">
                <a:solidFill>
                  <a:srgbClr val="FFFFFF"/>
                </a:solidFill>
                <a:cs typeface="Arial" panose="020B0604020202020204" pitchFamily="34" charset="0"/>
              </a:rPr>
              <a:t>86</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8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2295" name="Picture 7" descr="3GodsWill">
            <a:extLst>
              <a:ext uri="{FF2B5EF4-FFF2-40B4-BE49-F238E27FC236}">
                <a16:creationId xmlns:a16="http://schemas.microsoft.com/office/drawing/2014/main" id="{D1EB8208-F3AC-554E-AD98-91B8FDA69B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5092" t="7187" r="41708" b="68532"/>
          <a:stretch>
            <a:fillRect/>
          </a:stretch>
        </p:blipFill>
        <p:spPr bwMode="auto">
          <a:xfrm>
            <a:off x="0" y="0"/>
            <a:ext cx="66294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0" name="Rectangle 2">
            <a:extLst>
              <a:ext uri="{FF2B5EF4-FFF2-40B4-BE49-F238E27FC236}">
                <a16:creationId xmlns:a16="http://schemas.microsoft.com/office/drawing/2014/main" id="{69F8EF12-3603-B64D-B7B2-465C4BE4A6C7}"/>
              </a:ext>
            </a:extLst>
          </p:cNvPr>
          <p:cNvSpPr>
            <a:spLocks noGrp="1" noChangeArrowheads="1"/>
          </p:cNvSpPr>
          <p:nvPr>
            <p:ph type="ctrTitle"/>
          </p:nvPr>
        </p:nvSpPr>
        <p:spPr>
          <a:xfrm>
            <a:off x="0" y="381000"/>
            <a:ext cx="6659563" cy="1196975"/>
          </a:xfrm>
        </p:spPr>
        <p:txBody>
          <a:bodyPr/>
          <a:lstStyle/>
          <a:p>
            <a:pPr eaLnBrk="1" hangingPunct="1">
              <a:defRPr/>
            </a:pPr>
            <a:r>
              <a:rPr lang="en-GB" sz="4800" b="1">
                <a:solidFill>
                  <a:srgbClr val="000082"/>
                </a:solidFill>
                <a:effectLst>
                  <a:outerShdw blurRad="38100" dist="38100" dir="2700000" algn="tl">
                    <a:srgbClr val="FFFFFF"/>
                  </a:outerShdw>
                </a:effectLst>
              </a:rPr>
              <a:t>Making Key Decisions</a:t>
            </a:r>
            <a:endParaRPr lang="en-GB" sz="3200" b="1" u="sng">
              <a:solidFill>
                <a:srgbClr val="000082"/>
              </a:solidFill>
              <a:effectLst>
                <a:outerShdw blurRad="38100" dist="38100" dir="2700000" algn="tl">
                  <a:srgbClr val="FFFFFF"/>
                </a:outerShdw>
              </a:effectLst>
            </a:endParaRPr>
          </a:p>
        </p:txBody>
      </p:sp>
      <p:sp>
        <p:nvSpPr>
          <p:cNvPr id="12296" name="Text Box 8">
            <a:extLst>
              <a:ext uri="{FF2B5EF4-FFF2-40B4-BE49-F238E27FC236}">
                <a16:creationId xmlns:a16="http://schemas.microsoft.com/office/drawing/2014/main" id="{34650F38-9B0D-1541-9121-7E71DC6CBB9E}"/>
              </a:ext>
            </a:extLst>
          </p:cNvPr>
          <p:cNvSpPr txBox="1">
            <a:spLocks noChangeArrowheads="1"/>
          </p:cNvSpPr>
          <p:nvPr/>
        </p:nvSpPr>
        <p:spPr bwMode="auto">
          <a:xfrm>
            <a:off x="0" y="5867400"/>
            <a:ext cx="9144000" cy="9461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800" b="1" i="1">
                <a:solidFill>
                  <a:schemeClr val="tx1"/>
                </a:solidFill>
              </a:rPr>
              <a:t>"Our bylaws specifically state that the will of God cannot be overturned without a 2/3 majority vote."</a:t>
            </a:r>
          </a:p>
        </p:txBody>
      </p:sp>
      <p:sp>
        <p:nvSpPr>
          <p:cNvPr id="12294" name="Rectangle 6">
            <a:extLst>
              <a:ext uri="{FF2B5EF4-FFF2-40B4-BE49-F238E27FC236}">
                <a16:creationId xmlns:a16="http://schemas.microsoft.com/office/drawing/2014/main" id="{E1B62C16-16EA-D54D-AA4D-0D3BCF9BCE7B}"/>
              </a:ext>
            </a:extLst>
          </p:cNvPr>
          <p:cNvSpPr>
            <a:spLocks noGrp="1" noChangeArrowheads="1"/>
          </p:cNvSpPr>
          <p:nvPr>
            <p:ph type="subTitle" idx="1"/>
          </p:nvPr>
        </p:nvSpPr>
        <p:spPr>
          <a:xfrm>
            <a:off x="6629400" y="1592263"/>
            <a:ext cx="2514600" cy="3060700"/>
          </a:xfrm>
        </p:spPr>
        <p:txBody>
          <a:bodyPr/>
          <a:lstStyle/>
          <a:p>
            <a:pPr eaLnBrk="1" hangingPunct="1">
              <a:lnSpc>
                <a:spcPct val="70000"/>
              </a:lnSpc>
            </a:pPr>
            <a:r>
              <a:rPr lang="en-US" altLang="en-US" b="1" i="1"/>
              <a:t>What percentage was the biblical pattern?</a:t>
            </a:r>
          </a:p>
        </p:txBody>
      </p:sp>
      <p:sp>
        <p:nvSpPr>
          <p:cNvPr id="210949" name="Line 9">
            <a:extLst>
              <a:ext uri="{FF2B5EF4-FFF2-40B4-BE49-F238E27FC236}">
                <a16:creationId xmlns:a16="http://schemas.microsoft.com/office/drawing/2014/main" id="{C5BFF997-23A1-6D4F-A012-04E3F9FCB94E}"/>
              </a:ext>
            </a:extLst>
          </p:cNvPr>
          <p:cNvSpPr>
            <a:spLocks noChangeShapeType="1"/>
          </p:cNvSpPr>
          <p:nvPr/>
        </p:nvSpPr>
        <p:spPr bwMode="auto">
          <a:xfrm>
            <a:off x="0" y="5791200"/>
            <a:ext cx="9144000" cy="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10950" name="TextBox 1">
            <a:extLst>
              <a:ext uri="{FF2B5EF4-FFF2-40B4-BE49-F238E27FC236}">
                <a16:creationId xmlns:a16="http://schemas.microsoft.com/office/drawing/2014/main" id="{A601B237-F866-5340-B3B6-5B03199F69B1}"/>
              </a:ext>
            </a:extLst>
          </p:cNvPr>
          <p:cNvSpPr txBox="1">
            <a:spLocks noChangeArrowheads="1"/>
          </p:cNvSpPr>
          <p:nvPr/>
        </p:nvSpPr>
        <p:spPr bwMode="auto">
          <a:xfrm>
            <a:off x="6673850" y="0"/>
            <a:ext cx="24701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2400" b="1">
                <a:solidFill>
                  <a:schemeClr val="tx1"/>
                </a:solidFill>
              </a:rPr>
              <a:t>Ecclesiology Notes, pages 35-85</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29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296"/>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290"/>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29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0" grpId="0"/>
      <p:bldP spid="12296" grpId="0" animBg="1"/>
      <p:bldP spid="12294" grpId="0" build="p"/>
    </p:bldLst>
  </p:timing>
</p:sld>
</file>

<file path=ppt/slides/slide8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12993" name="Picture 4" descr="Cross-church.jpg">
            <a:extLst>
              <a:ext uri="{FF2B5EF4-FFF2-40B4-BE49-F238E27FC236}">
                <a16:creationId xmlns:a16="http://schemas.microsoft.com/office/drawing/2014/main" id="{69FDB316-FC72-8A40-A248-F1F5E04ADCC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568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7A3DB588-74D5-F64F-9961-CF793CD13188}"/>
              </a:ext>
            </a:extLst>
          </p:cNvPr>
          <p:cNvSpPr>
            <a:spLocks noGrp="1"/>
          </p:cNvSpPr>
          <p:nvPr>
            <p:ph type="ctrTitle"/>
          </p:nvPr>
        </p:nvSpPr>
        <p:spPr>
          <a:xfrm>
            <a:off x="152400" y="381000"/>
            <a:ext cx="7696200" cy="1143000"/>
          </a:xfrm>
        </p:spPr>
        <p:txBody>
          <a:bodyPr/>
          <a:lstStyle/>
          <a:p>
            <a:pPr>
              <a:defRPr/>
            </a:pPr>
            <a:r>
              <a:rPr lang="en-US" altLang="en-US" b="1">
                <a:effectLst>
                  <a:outerShdw blurRad="38100" dist="38100" dir="2700000" algn="tl">
                    <a:srgbClr val="808080"/>
                  </a:outerShdw>
                </a:effectLst>
              </a:rPr>
              <a:t>Key Decisions in Acts 15</a:t>
            </a:r>
          </a:p>
        </p:txBody>
      </p:sp>
      <p:sp>
        <p:nvSpPr>
          <p:cNvPr id="212995" name="Subtitle 2">
            <a:extLst>
              <a:ext uri="{FF2B5EF4-FFF2-40B4-BE49-F238E27FC236}">
                <a16:creationId xmlns:a16="http://schemas.microsoft.com/office/drawing/2014/main" id="{3202AC40-6DB3-0D4B-A82A-A96F01852449}"/>
              </a:ext>
            </a:extLst>
          </p:cNvPr>
          <p:cNvSpPr txBox="1">
            <a:spLocks/>
          </p:cNvSpPr>
          <p:nvPr/>
        </p:nvSpPr>
        <p:spPr bwMode="auto">
          <a:xfrm>
            <a:off x="4876800" y="1981200"/>
            <a:ext cx="42672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ea typeface="ＭＳ Ｐゴシック" panose="020B0600070205080204" pitchFamily="34" charset="-128"/>
              </a:defRPr>
            </a:lvl9pPr>
          </a:lstStyle>
          <a:p>
            <a:pPr algn="ctr">
              <a:buFontTx/>
              <a:buNone/>
            </a:pPr>
            <a:r>
              <a:rPr lang="en-US" altLang="en-US" b="1">
                <a:solidFill>
                  <a:srgbClr val="FFFFFF"/>
                </a:solidFill>
              </a:rPr>
              <a:t>Circumcision at the Jerusalem Council (vv. 1-35)</a:t>
            </a:r>
          </a:p>
          <a:p>
            <a:pPr algn="ctr">
              <a:buFontTx/>
              <a:buNone/>
            </a:pPr>
            <a:endParaRPr lang="en-US" altLang="en-US" b="1">
              <a:solidFill>
                <a:srgbClr val="FFFFFF"/>
              </a:solidFill>
            </a:endParaRPr>
          </a:p>
          <a:p>
            <a:pPr algn="ctr">
              <a:buFontTx/>
              <a:buNone/>
            </a:pPr>
            <a:r>
              <a:rPr lang="en-US" altLang="en-US" b="1">
                <a:solidFill>
                  <a:srgbClr val="FFFFFF"/>
                </a:solidFill>
              </a:rPr>
              <a:t>Conflict over John Mark</a:t>
            </a:r>
            <a:r>
              <a:rPr lang="fr-FR" altLang="en-US" b="1">
                <a:solidFill>
                  <a:srgbClr val="FFFFFF"/>
                </a:solidFill>
              </a:rPr>
              <a:t>'</a:t>
            </a:r>
            <a:r>
              <a:rPr lang="en-US" altLang="en-US" b="1">
                <a:solidFill>
                  <a:srgbClr val="FFFFFF"/>
                </a:solidFill>
              </a:rPr>
              <a:t>s Restoration (vv. 36-40)</a:t>
            </a:r>
          </a:p>
        </p:txBody>
      </p:sp>
      <p:sp>
        <p:nvSpPr>
          <p:cNvPr id="212996" name="Text Box 1028">
            <a:extLst>
              <a:ext uri="{FF2B5EF4-FFF2-40B4-BE49-F238E27FC236}">
                <a16:creationId xmlns:a16="http://schemas.microsoft.com/office/drawing/2014/main" id="{1B78B6BB-95F0-164C-8F1C-08541E17CB4E}"/>
              </a:ext>
            </a:extLst>
          </p:cNvPr>
          <p:cNvSpPr txBox="1">
            <a:spLocks noChangeArrowheads="1"/>
          </p:cNvSpPr>
          <p:nvPr/>
        </p:nvSpPr>
        <p:spPr bwMode="auto">
          <a:xfrm>
            <a:off x="8077200" y="0"/>
            <a:ext cx="990600" cy="461963"/>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bg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2400" b="1">
                <a:solidFill>
                  <a:srgbClr val="FFFFFF"/>
                </a:solidFill>
                <a:cs typeface="Arial" panose="020B0604020202020204" pitchFamily="34" charset="0"/>
              </a:rPr>
              <a:t>86-87</a:t>
            </a:r>
          </a:p>
        </p:txBody>
      </p:sp>
    </p:spTree>
  </p:cSld>
  <p:clrMapOvr>
    <a:masterClrMapping/>
  </p:clrMapOvr>
  <p:transition spd="slow"/>
</p:sld>
</file>

<file path=ppt/slides/slide8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67970" name="Rectangle 2">
            <a:extLst>
              <a:ext uri="{FF2B5EF4-FFF2-40B4-BE49-F238E27FC236}">
                <a16:creationId xmlns:a16="http://schemas.microsoft.com/office/drawing/2014/main" id="{E62FC682-0564-2D41-9ACE-CEE216713A3C}"/>
              </a:ext>
            </a:extLst>
          </p:cNvPr>
          <p:cNvSpPr>
            <a:spLocks noGrp="1" noChangeArrowheads="1"/>
          </p:cNvSpPr>
          <p:nvPr>
            <p:ph type="subTitle" idx="1"/>
          </p:nvPr>
        </p:nvSpPr>
        <p:spPr>
          <a:xfrm>
            <a:off x="827088" y="1447800"/>
            <a:ext cx="8316912" cy="4800600"/>
          </a:xfrm>
        </p:spPr>
        <p:txBody>
          <a:bodyPr/>
          <a:lstStyle/>
          <a:p>
            <a:pPr marL="660400" indent="-660400" algn="l" eaLnBrk="1" hangingPunct="1">
              <a:lnSpc>
                <a:spcPct val="110000"/>
              </a:lnSpc>
              <a:buClr>
                <a:schemeClr val="tx1"/>
              </a:buClr>
              <a:buFontTx/>
              <a:buAutoNum type="arabicPeriod"/>
              <a:defRPr/>
            </a:pPr>
            <a:r>
              <a:rPr lang="en-GB" altLang="en-US" b="1"/>
              <a:t>From a biblical viewpoint:</a:t>
            </a:r>
          </a:p>
          <a:p>
            <a:pPr marL="1308100" lvl="1" indent="-533400" eaLnBrk="1" hangingPunct="1">
              <a:lnSpc>
                <a:spcPct val="110000"/>
              </a:lnSpc>
              <a:buFontTx/>
              <a:buAutoNum type="alphaLcPeriod"/>
              <a:defRPr/>
            </a:pPr>
            <a:r>
              <a:rPr lang="en-GB" altLang="en-US" sz="3200" b="1">
                <a:ea typeface="Arial" panose="020B0604020202020204" pitchFamily="34" charset="0"/>
              </a:rPr>
              <a:t>Apostles (over all churches)</a:t>
            </a:r>
          </a:p>
          <a:p>
            <a:pPr marL="1308100" lvl="1" indent="-533400" eaLnBrk="1" hangingPunct="1">
              <a:lnSpc>
                <a:spcPct val="110000"/>
              </a:lnSpc>
              <a:buFontTx/>
              <a:buAutoNum type="alphaLcPeriod"/>
              <a:defRPr/>
            </a:pPr>
            <a:r>
              <a:rPr lang="en-GB" altLang="en-US" sz="3200" b="1">
                <a:ea typeface="Arial" panose="020B0604020202020204" pitchFamily="34" charset="0"/>
              </a:rPr>
              <a:t>Elders (over local issues)</a:t>
            </a:r>
          </a:p>
          <a:p>
            <a:pPr marL="1308100" lvl="1" indent="-533400" eaLnBrk="1" hangingPunct="1">
              <a:lnSpc>
                <a:spcPct val="110000"/>
              </a:lnSpc>
              <a:buFontTx/>
              <a:buAutoNum type="alphaLcPeriod"/>
              <a:defRPr/>
            </a:pPr>
            <a:r>
              <a:rPr lang="en-GB" altLang="en-US" sz="3200" b="1">
                <a:ea typeface="Arial" panose="020B0604020202020204" pitchFamily="34" charset="0"/>
              </a:rPr>
              <a:t>Congregation (for serious cases)</a:t>
            </a:r>
          </a:p>
          <a:p>
            <a:pPr marL="2047875" lvl="2" indent="-625475" eaLnBrk="1" hangingPunct="1">
              <a:lnSpc>
                <a:spcPct val="110000"/>
              </a:lnSpc>
              <a:buClr>
                <a:schemeClr val="tx1"/>
              </a:buClr>
              <a:buFontTx/>
              <a:buAutoNum type="romanLcPeriod"/>
              <a:defRPr/>
            </a:pPr>
            <a:r>
              <a:rPr lang="en-GB" altLang="en-US" sz="3200" b="1">
                <a:ea typeface="Arial" panose="020B0604020202020204" pitchFamily="34" charset="0"/>
              </a:rPr>
              <a:t>Matt. 18:17</a:t>
            </a:r>
          </a:p>
          <a:p>
            <a:pPr marL="2047875" lvl="2" indent="-625475" eaLnBrk="1" hangingPunct="1">
              <a:lnSpc>
                <a:spcPct val="110000"/>
              </a:lnSpc>
              <a:buClr>
                <a:schemeClr val="tx1"/>
              </a:buClr>
              <a:buFontTx/>
              <a:buAutoNum type="romanLcPeriod"/>
              <a:defRPr/>
            </a:pPr>
            <a:r>
              <a:rPr lang="en-GB" altLang="en-US" sz="3200" b="1">
                <a:ea typeface="Arial" panose="020B0604020202020204" pitchFamily="34" charset="0"/>
              </a:rPr>
              <a:t>Acts 15:22</a:t>
            </a:r>
          </a:p>
          <a:p>
            <a:pPr marL="2047875" lvl="2" indent="-625475" eaLnBrk="1" hangingPunct="1">
              <a:lnSpc>
                <a:spcPct val="110000"/>
              </a:lnSpc>
              <a:buClr>
                <a:schemeClr val="tx1"/>
              </a:buClr>
              <a:buFontTx/>
              <a:buAutoNum type="romanLcPeriod"/>
              <a:defRPr/>
            </a:pPr>
            <a:r>
              <a:rPr lang="en-GB" altLang="en-US" sz="3200" b="1">
                <a:ea typeface="Arial" panose="020B0604020202020204" pitchFamily="34" charset="0"/>
              </a:rPr>
              <a:t>1 Cor. 5:4-5</a:t>
            </a:r>
          </a:p>
        </p:txBody>
      </p:sp>
      <p:sp>
        <p:nvSpPr>
          <p:cNvPr id="467971" name="Rectangle 3">
            <a:extLst>
              <a:ext uri="{FF2B5EF4-FFF2-40B4-BE49-F238E27FC236}">
                <a16:creationId xmlns:a16="http://schemas.microsoft.com/office/drawing/2014/main" id="{995F9DF0-4E50-BF43-90D0-69D7BEBE56D8}"/>
              </a:ext>
            </a:extLst>
          </p:cNvPr>
          <p:cNvSpPr>
            <a:spLocks noChangeArrowheads="1"/>
          </p:cNvSpPr>
          <p:nvPr/>
        </p:nvSpPr>
        <p:spPr bwMode="auto">
          <a:xfrm rot="16200000">
            <a:off x="-1173956" y="1156493"/>
            <a:ext cx="2935288" cy="587375"/>
          </a:xfrm>
          <a:prstGeom prst="rect">
            <a:avLst/>
          </a:prstGeom>
          <a:solidFill>
            <a:schemeClr val="accent1"/>
          </a:solidFill>
          <a:ln w="25400">
            <a:solidFill>
              <a:schemeClr val="tx1"/>
            </a:solidFill>
            <a:miter lim="800000"/>
            <a:headEnd/>
            <a:tailEnd/>
          </a:ln>
          <a:effectLst/>
        </p:spPr>
        <p:txBody>
          <a:bodyPr wrap="none">
            <a:spAutoFit/>
          </a:bodyPr>
          <a:lstStyle/>
          <a:p>
            <a:pPr eaLnBrk="1" hangingPunct="1">
              <a:lnSpc>
                <a:spcPct val="110000"/>
              </a:lnSpc>
              <a:spcBef>
                <a:spcPct val="20000"/>
              </a:spcBef>
              <a:defRPr/>
            </a:pPr>
            <a:r>
              <a:rPr lang="en-GB" sz="2800" i="1">
                <a:solidFill>
                  <a:schemeClr val="accent1"/>
                </a:solidFill>
                <a:effectDag name="">
                  <a:cont type="tree" name="">
                    <a:effect ref="fillLine"/>
                    <a:outerShdw dist="38100" dir="13500000" algn="br">
                      <a:srgbClr val="FFC655"/>
                    </a:outerShdw>
                  </a:cont>
                  <a:cont type="tree" name="">
                    <a:effect ref="fillLine"/>
                    <a:outerShdw dist="38100" dir="2700000" algn="tl">
                      <a:srgbClr val="946200"/>
                    </a:outerShdw>
                  </a:cont>
                  <a:effect ref="fillLine"/>
                </a:effectDag>
                <a:latin typeface="Arial" charset="0"/>
                <a:ea typeface="ＭＳ Ｐゴシック" charset="0"/>
                <a:cs typeface="ＭＳ Ｐゴシック" charset="0"/>
              </a:rPr>
              <a:t>INTRODUCTION</a:t>
            </a:r>
            <a:endParaRPr lang="en-GB" sz="2800">
              <a:solidFill>
                <a:schemeClr val="accent1"/>
              </a:solidFill>
              <a:effectDag name="">
                <a:cont type="tree" name="">
                  <a:effect ref="fillLine"/>
                  <a:outerShdw dist="38100" dir="13500000" algn="br">
                    <a:srgbClr val="FFC655"/>
                  </a:outerShdw>
                </a:cont>
                <a:cont type="tree" name="">
                  <a:effect ref="fillLine"/>
                  <a:outerShdw dist="38100" dir="2700000" algn="tl">
                    <a:srgbClr val="946200"/>
                  </a:outerShdw>
                </a:cont>
                <a:effect ref="fillLine"/>
              </a:effectDag>
              <a:latin typeface="Arial" charset="0"/>
              <a:ea typeface="ＭＳ Ｐゴシック" charset="0"/>
              <a:cs typeface="ＭＳ Ｐゴシック" charset="0"/>
            </a:endParaRPr>
          </a:p>
        </p:txBody>
      </p:sp>
      <p:sp>
        <p:nvSpPr>
          <p:cNvPr id="467972" name="Rectangle 4">
            <a:extLst>
              <a:ext uri="{FF2B5EF4-FFF2-40B4-BE49-F238E27FC236}">
                <a16:creationId xmlns:a16="http://schemas.microsoft.com/office/drawing/2014/main" id="{1DBED818-46A9-F449-AB3D-131D08A37448}"/>
              </a:ext>
            </a:extLst>
          </p:cNvPr>
          <p:cNvSpPr>
            <a:spLocks noGrp="1" noChangeArrowheads="1"/>
          </p:cNvSpPr>
          <p:nvPr>
            <p:ph type="ctrTitle"/>
          </p:nvPr>
        </p:nvSpPr>
        <p:spPr>
          <a:xfrm>
            <a:off x="611188" y="304800"/>
            <a:ext cx="8532812" cy="908050"/>
          </a:xfrm>
        </p:spPr>
        <p:txBody>
          <a:bodyPr/>
          <a:lstStyle/>
          <a:p>
            <a:pPr algn="l" eaLnBrk="1" hangingPunct="1">
              <a:defRPr/>
            </a:pPr>
            <a:r>
              <a:rPr lang="en-GB" sz="4000" i="1"/>
              <a:t>Decision making in the local church</a:t>
            </a:r>
            <a:endParaRPr lang="en-GB" sz="4000"/>
          </a:p>
        </p:txBody>
      </p:sp>
      <p:sp>
        <p:nvSpPr>
          <p:cNvPr id="467973" name="Rectangle 5">
            <a:extLst>
              <a:ext uri="{FF2B5EF4-FFF2-40B4-BE49-F238E27FC236}">
                <a16:creationId xmlns:a16="http://schemas.microsoft.com/office/drawing/2014/main" id="{5BF8C5E8-995B-B040-B39C-9DC5DE9FC16F}"/>
              </a:ext>
            </a:extLst>
          </p:cNvPr>
          <p:cNvSpPr>
            <a:spLocks noChangeArrowheads="1"/>
          </p:cNvSpPr>
          <p:nvPr/>
        </p:nvSpPr>
        <p:spPr bwMode="auto">
          <a:xfrm rot="16200000">
            <a:off x="-324643" y="3209131"/>
            <a:ext cx="1236662" cy="587375"/>
          </a:xfrm>
          <a:prstGeom prst="rect">
            <a:avLst/>
          </a:prstGeom>
          <a:solidFill>
            <a:schemeClr val="accent1"/>
          </a:solidFill>
          <a:ln w="25400">
            <a:solidFill>
              <a:schemeClr val="tx1"/>
            </a:solidFill>
            <a:miter lim="800000"/>
            <a:headEnd/>
            <a:tailEnd/>
          </a:ln>
          <a:effectLst/>
        </p:spPr>
        <p:txBody>
          <a:bodyPr wrap="none">
            <a:spAutoFit/>
          </a:bodyPr>
          <a:lstStyle/>
          <a:p>
            <a:pPr eaLnBrk="1" hangingPunct="1">
              <a:lnSpc>
                <a:spcPct val="110000"/>
              </a:lnSpc>
              <a:spcBef>
                <a:spcPct val="20000"/>
              </a:spcBef>
              <a:defRPr/>
            </a:pPr>
            <a:r>
              <a:rPr lang="en-GB" sz="2800" b="1" i="1">
                <a:effectLst>
                  <a:outerShdw blurRad="38100" dist="38100" dir="2700000" algn="tl">
                    <a:srgbClr val="000000"/>
                  </a:outerShdw>
                </a:effectLst>
                <a:latin typeface="Arial" charset="0"/>
                <a:ea typeface="ＭＳ Ｐゴシック" charset="0"/>
                <a:cs typeface="ＭＳ Ｐゴシック" charset="0"/>
              </a:rPr>
              <a:t>BODY</a:t>
            </a:r>
            <a:endParaRPr lang="en-GB" sz="2800" b="1">
              <a:effectLst>
                <a:outerShdw blurRad="38100" dist="38100" dir="2700000" algn="tl">
                  <a:srgbClr val="000000"/>
                </a:outerShdw>
              </a:effectLst>
              <a:latin typeface="Arial" charset="0"/>
              <a:ea typeface="ＭＳ Ｐゴシック" charset="0"/>
              <a:cs typeface="ＭＳ Ｐゴシック" charset="0"/>
            </a:endParaRPr>
          </a:p>
        </p:txBody>
      </p:sp>
      <p:sp>
        <p:nvSpPr>
          <p:cNvPr id="214021" name="Text Box 6">
            <a:extLst>
              <a:ext uri="{FF2B5EF4-FFF2-40B4-BE49-F238E27FC236}">
                <a16:creationId xmlns:a16="http://schemas.microsoft.com/office/drawing/2014/main" id="{AF133D1C-39FA-5743-ABCB-D1DF7BBE872A}"/>
              </a:ext>
            </a:extLst>
          </p:cNvPr>
          <p:cNvSpPr txBox="1">
            <a:spLocks noChangeArrowheads="1"/>
          </p:cNvSpPr>
          <p:nvPr/>
        </p:nvSpPr>
        <p:spPr bwMode="auto">
          <a:xfrm>
            <a:off x="8305800" y="0"/>
            <a:ext cx="838200" cy="457200"/>
          </a:xfrm>
          <a:prstGeom prst="rect">
            <a:avLst/>
          </a:prstGeom>
          <a:noFill/>
          <a:ln>
            <a:noFill/>
          </a:ln>
          <a:effectLst>
            <a:outerShdw dist="35921" dir="2700000" algn="ctr" rotWithShape="0">
              <a:schemeClr val="bg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65000"/>
              <a:buFont typeface="Wingdings" pitchFamily="2" charset="2"/>
              <a:buChar char="n"/>
              <a:defRPr sz="3200">
                <a:solidFill>
                  <a:schemeClr val="tx1"/>
                </a:solidFill>
                <a:latin typeface="Tahoma" panose="020B0604030504040204" pitchFamily="34" charset="0"/>
                <a:ea typeface="ＭＳ Ｐゴシック" panose="020B0600070205080204" pitchFamily="34" charset="-128"/>
                <a:cs typeface="Arial" panose="020B0604020202020204" pitchFamily="34" charset="0"/>
              </a:defRPr>
            </a:lvl1pPr>
            <a:lvl2pPr marL="37931725" indent="-37474525">
              <a:spcBef>
                <a:spcPct val="20000"/>
              </a:spcBef>
              <a:buClr>
                <a:schemeClr val="tx1"/>
              </a:buClr>
              <a:buSzPct val="65000"/>
              <a:buFont typeface="Wingdings" pitchFamily="2" charset="2"/>
              <a:buChar char="n"/>
              <a:defRPr sz="2800">
                <a:solidFill>
                  <a:schemeClr val="tx1"/>
                </a:solidFill>
                <a:latin typeface="Tahoma" panose="020B0604030504040204" pitchFamily="34" charset="0"/>
                <a:ea typeface="Arial" panose="020B0604020202020204" pitchFamily="34" charset="0"/>
                <a:cs typeface="Arial" panose="020B0604020202020204" pitchFamily="34" charset="0"/>
              </a:defRPr>
            </a:lvl2pPr>
            <a:lvl3pPr marL="1143000" indent="-228600">
              <a:spcBef>
                <a:spcPct val="20000"/>
              </a:spcBef>
              <a:buClr>
                <a:schemeClr val="accent2"/>
              </a:buClr>
              <a:buSzPct val="65000"/>
              <a:buFont typeface="Wingdings" pitchFamily="2" charset="2"/>
              <a:buChar char="n"/>
              <a:defRPr sz="2400">
                <a:solidFill>
                  <a:schemeClr val="tx1"/>
                </a:solidFill>
                <a:latin typeface="Tahoma" panose="020B0604030504040204" pitchFamily="34" charset="0"/>
                <a:ea typeface="Arial" panose="020B0604020202020204" pitchFamily="34" charset="0"/>
                <a:cs typeface="Arial" panose="020B0604020202020204" pitchFamily="34" charset="0"/>
              </a:defRPr>
            </a:lvl3pPr>
            <a:lvl4pPr marL="1600200" indent="-228600">
              <a:spcBef>
                <a:spcPct val="20000"/>
              </a:spcBef>
              <a:buClr>
                <a:schemeClr val="tx1"/>
              </a:buClr>
              <a:buSzPct val="65000"/>
              <a:buFont typeface="Wingdings" pitchFamily="2" charset="2"/>
              <a:buChar char="n"/>
              <a:defRPr sz="2000">
                <a:solidFill>
                  <a:schemeClr val="tx1"/>
                </a:solidFill>
                <a:latin typeface="Tahoma" panose="020B0604030504040204" pitchFamily="34" charset="0"/>
                <a:ea typeface="Arial" panose="020B0604020202020204" pitchFamily="34" charset="0"/>
                <a:cs typeface="Arial" panose="020B0604020202020204" pitchFamily="34" charset="0"/>
              </a:defRPr>
            </a:lvl4pPr>
            <a:lvl5pPr marL="2057400" indent="-228600">
              <a:spcBef>
                <a:spcPct val="20000"/>
              </a:spcBef>
              <a:buClr>
                <a:schemeClr val="folHlink"/>
              </a:buClr>
              <a:buSzPct val="65000"/>
              <a:buFont typeface="Wingdings" pitchFamily="2" charset="2"/>
              <a:buChar char="n"/>
              <a:defRPr sz="2000">
                <a:solidFill>
                  <a:schemeClr val="tx1"/>
                </a:solidFill>
                <a:latin typeface="Tahoma" panose="020B060403050404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5000"/>
              <a:buFont typeface="Wingdings" pitchFamily="2" charset="2"/>
              <a:buChar char="n"/>
              <a:defRPr sz="2000">
                <a:solidFill>
                  <a:schemeClr val="tx1"/>
                </a:solidFill>
                <a:latin typeface="Tahoma" panose="020B060403050404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5000"/>
              <a:buFont typeface="Wingdings" pitchFamily="2" charset="2"/>
              <a:buChar char="n"/>
              <a:defRPr sz="2000">
                <a:solidFill>
                  <a:schemeClr val="tx1"/>
                </a:solidFill>
                <a:latin typeface="Tahoma" panose="020B060403050404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5000"/>
              <a:buFont typeface="Wingdings" pitchFamily="2" charset="2"/>
              <a:buChar char="n"/>
              <a:defRPr sz="2000">
                <a:solidFill>
                  <a:schemeClr val="tx1"/>
                </a:solidFill>
                <a:latin typeface="Tahoma" panose="020B060403050404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5000"/>
              <a:buFont typeface="Wingdings" pitchFamily="2" charset="2"/>
              <a:buChar char="n"/>
              <a:defRPr sz="2000">
                <a:solidFill>
                  <a:schemeClr val="tx1"/>
                </a:solidFill>
                <a:latin typeface="Tahoma" panose="020B0604030504040204" pitchFamily="34" charset="0"/>
                <a:ea typeface="Arial" panose="020B0604020202020204" pitchFamily="34" charset="0"/>
                <a:cs typeface="Arial" panose="020B0604020202020204" pitchFamily="34" charset="0"/>
              </a:defRPr>
            </a:lvl9pPr>
          </a:lstStyle>
          <a:p>
            <a:pPr algn="ctr" eaLnBrk="1" hangingPunct="1">
              <a:spcBef>
                <a:spcPct val="0"/>
              </a:spcBef>
              <a:buClrTx/>
              <a:buSzTx/>
              <a:buFontTx/>
              <a:buNone/>
            </a:pPr>
            <a:r>
              <a:rPr lang="en-US" altLang="en-US" sz="2400" b="1">
                <a:latin typeface="Arial" panose="020B0604020202020204" pitchFamily="34" charset="0"/>
              </a:rPr>
              <a:t>88</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nodeType="clickEffect">
                                  <p:stCondLst>
                                    <p:cond delay="0"/>
                                  </p:stCondLst>
                                  <p:childTnLst>
                                    <p:set>
                                      <p:cBhvr>
                                        <p:cTn id="6" dur="1" fill="hold">
                                          <p:stCondLst>
                                            <p:cond delay="0"/>
                                          </p:stCondLst>
                                        </p:cTn>
                                        <p:tgtEl>
                                          <p:spTgt spid="467970">
                                            <p:txEl>
                                              <p:pRg st="1" end="1"/>
                                            </p:txEl>
                                          </p:spTgt>
                                        </p:tgtEl>
                                        <p:attrNameLst>
                                          <p:attrName>style.visibility</p:attrName>
                                        </p:attrNameLst>
                                      </p:cBhvr>
                                      <p:to>
                                        <p:strVal val="visible"/>
                                      </p:to>
                                    </p:set>
                                    <p:anim calcmode="lin" valueType="num">
                                      <p:cBhvr>
                                        <p:cTn id="7" dur="1000" fill="hold"/>
                                        <p:tgtEl>
                                          <p:spTgt spid="467970">
                                            <p:txEl>
                                              <p:pRg st="1" end="1"/>
                                            </p:txEl>
                                          </p:spTgt>
                                        </p:tgtEl>
                                        <p:attrNameLst>
                                          <p:attrName>ppt_x</p:attrName>
                                        </p:attrNameLst>
                                      </p:cBhvr>
                                      <p:tavLst>
                                        <p:tav tm="0">
                                          <p:val>
                                            <p:strVal val="#ppt_x-.2"/>
                                          </p:val>
                                        </p:tav>
                                        <p:tav tm="100000">
                                          <p:val>
                                            <p:strVal val="#ppt_x"/>
                                          </p:val>
                                        </p:tav>
                                      </p:tavLst>
                                    </p:anim>
                                    <p:anim calcmode="lin" valueType="num">
                                      <p:cBhvr>
                                        <p:cTn id="8" dur="1000" fill="hold"/>
                                        <p:tgtEl>
                                          <p:spTgt spid="467970">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467970">
                                            <p:txEl>
                                              <p:pRg st="1" end="1"/>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 presetClass="entr" presetSubtype="4" fill="hold" nodeType="clickEffect">
                                  <p:stCondLst>
                                    <p:cond delay="0"/>
                                  </p:stCondLst>
                                  <p:childTnLst>
                                    <p:set>
                                      <p:cBhvr>
                                        <p:cTn id="13" dur="1" fill="hold">
                                          <p:stCondLst>
                                            <p:cond delay="0"/>
                                          </p:stCondLst>
                                        </p:cTn>
                                        <p:tgtEl>
                                          <p:spTgt spid="467970">
                                            <p:txEl>
                                              <p:pRg st="2" end="2"/>
                                            </p:txEl>
                                          </p:spTgt>
                                        </p:tgtEl>
                                        <p:attrNameLst>
                                          <p:attrName>style.visibility</p:attrName>
                                        </p:attrNameLst>
                                      </p:cBhvr>
                                      <p:to>
                                        <p:strVal val="visible"/>
                                      </p:to>
                                    </p:set>
                                    <p:anim calcmode="lin" valueType="num">
                                      <p:cBhvr additive="base">
                                        <p:cTn id="14" dur="500" fill="hold"/>
                                        <p:tgtEl>
                                          <p:spTgt spid="467970">
                                            <p:txEl>
                                              <p:pRg st="2" end="2"/>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46797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19" presetClass="entr" presetSubtype="10" fill="hold" nodeType="clickEffect">
                                  <p:stCondLst>
                                    <p:cond delay="0"/>
                                  </p:stCondLst>
                                  <p:childTnLst>
                                    <p:set>
                                      <p:cBhvr>
                                        <p:cTn id="19" dur="1" fill="hold">
                                          <p:stCondLst>
                                            <p:cond delay="0"/>
                                          </p:stCondLst>
                                        </p:cTn>
                                        <p:tgtEl>
                                          <p:spTgt spid="467970">
                                            <p:txEl>
                                              <p:pRg st="3" end="3"/>
                                            </p:txEl>
                                          </p:spTgt>
                                        </p:tgtEl>
                                        <p:attrNameLst>
                                          <p:attrName>style.visibility</p:attrName>
                                        </p:attrNameLst>
                                      </p:cBhvr>
                                      <p:to>
                                        <p:strVal val="visible"/>
                                      </p:to>
                                    </p:set>
                                    <p:anim calcmode="lin" valueType="num">
                                      <p:cBhvr>
                                        <p:cTn id="20" dur="1000" fill="hold"/>
                                        <p:tgtEl>
                                          <p:spTgt spid="467970">
                                            <p:txEl>
                                              <p:pRg st="3" end="3"/>
                                            </p:txEl>
                                          </p:spTgt>
                                        </p:tgtEl>
                                        <p:attrNameLst>
                                          <p:attrName>ppt_w</p:attrName>
                                        </p:attrNameLst>
                                      </p:cBhvr>
                                      <p:tavLst>
                                        <p:tav tm="0" fmla="#ppt_w*sin(2.5*pi*$)">
                                          <p:val>
                                            <p:fltVal val="0"/>
                                          </p:val>
                                        </p:tav>
                                        <p:tav tm="100000">
                                          <p:val>
                                            <p:fltVal val="1"/>
                                          </p:val>
                                        </p:tav>
                                      </p:tavLst>
                                    </p:anim>
                                    <p:anim calcmode="lin" valueType="num">
                                      <p:cBhvr>
                                        <p:cTn id="21" dur="1000" fill="hold"/>
                                        <p:tgtEl>
                                          <p:spTgt spid="467970">
                                            <p:txEl>
                                              <p:pRg st="3" end="3"/>
                                            </p:txEl>
                                          </p:spTgt>
                                        </p:tgtEl>
                                        <p:attrNameLst>
                                          <p:attrName>ppt_h</p:attrName>
                                        </p:attrNameLst>
                                      </p:cBhvr>
                                      <p:tavLst>
                                        <p:tav tm="0">
                                          <p:val>
                                            <p:strVal val="#ppt_h"/>
                                          </p:val>
                                        </p:tav>
                                        <p:tav tm="100000">
                                          <p:val>
                                            <p:strVal val="#ppt_h"/>
                                          </p:val>
                                        </p:tav>
                                      </p:tavLst>
                                    </p:anim>
                                  </p:childTnLst>
                                </p:cTn>
                              </p:par>
                              <p:par>
                                <p:cTn id="22" presetID="19" presetClass="entr" presetSubtype="10" fill="hold" nodeType="withEffect">
                                  <p:stCondLst>
                                    <p:cond delay="0"/>
                                  </p:stCondLst>
                                  <p:childTnLst>
                                    <p:set>
                                      <p:cBhvr>
                                        <p:cTn id="23" dur="1" fill="hold">
                                          <p:stCondLst>
                                            <p:cond delay="0"/>
                                          </p:stCondLst>
                                        </p:cTn>
                                        <p:tgtEl>
                                          <p:spTgt spid="467970">
                                            <p:txEl>
                                              <p:pRg st="4" end="4"/>
                                            </p:txEl>
                                          </p:spTgt>
                                        </p:tgtEl>
                                        <p:attrNameLst>
                                          <p:attrName>style.visibility</p:attrName>
                                        </p:attrNameLst>
                                      </p:cBhvr>
                                      <p:to>
                                        <p:strVal val="visible"/>
                                      </p:to>
                                    </p:set>
                                    <p:anim calcmode="lin" valueType="num">
                                      <p:cBhvr>
                                        <p:cTn id="24" dur="1000" fill="hold"/>
                                        <p:tgtEl>
                                          <p:spTgt spid="467970">
                                            <p:txEl>
                                              <p:pRg st="4" end="4"/>
                                            </p:txEl>
                                          </p:spTgt>
                                        </p:tgtEl>
                                        <p:attrNameLst>
                                          <p:attrName>ppt_w</p:attrName>
                                        </p:attrNameLst>
                                      </p:cBhvr>
                                      <p:tavLst>
                                        <p:tav tm="0" fmla="#ppt_w*sin(2.5*pi*$)">
                                          <p:val>
                                            <p:fltVal val="0"/>
                                          </p:val>
                                        </p:tav>
                                        <p:tav tm="100000">
                                          <p:val>
                                            <p:fltVal val="1"/>
                                          </p:val>
                                        </p:tav>
                                      </p:tavLst>
                                    </p:anim>
                                    <p:anim calcmode="lin" valueType="num">
                                      <p:cBhvr>
                                        <p:cTn id="25" dur="1000" fill="hold"/>
                                        <p:tgtEl>
                                          <p:spTgt spid="467970">
                                            <p:txEl>
                                              <p:pRg st="4" end="4"/>
                                            </p:txEl>
                                          </p:spTgt>
                                        </p:tgtEl>
                                        <p:attrNameLst>
                                          <p:attrName>ppt_h</p:attrName>
                                        </p:attrNameLst>
                                      </p:cBhvr>
                                      <p:tavLst>
                                        <p:tav tm="0">
                                          <p:val>
                                            <p:strVal val="#ppt_h"/>
                                          </p:val>
                                        </p:tav>
                                        <p:tav tm="100000">
                                          <p:val>
                                            <p:strVal val="#ppt_h"/>
                                          </p:val>
                                        </p:tav>
                                      </p:tavLst>
                                    </p:anim>
                                  </p:childTnLst>
                                </p:cTn>
                              </p:par>
                              <p:par>
                                <p:cTn id="26" presetID="19" presetClass="entr" presetSubtype="10" fill="hold" nodeType="withEffect">
                                  <p:stCondLst>
                                    <p:cond delay="0"/>
                                  </p:stCondLst>
                                  <p:childTnLst>
                                    <p:set>
                                      <p:cBhvr>
                                        <p:cTn id="27" dur="1" fill="hold">
                                          <p:stCondLst>
                                            <p:cond delay="0"/>
                                          </p:stCondLst>
                                        </p:cTn>
                                        <p:tgtEl>
                                          <p:spTgt spid="467970">
                                            <p:txEl>
                                              <p:pRg st="5" end="5"/>
                                            </p:txEl>
                                          </p:spTgt>
                                        </p:tgtEl>
                                        <p:attrNameLst>
                                          <p:attrName>style.visibility</p:attrName>
                                        </p:attrNameLst>
                                      </p:cBhvr>
                                      <p:to>
                                        <p:strVal val="visible"/>
                                      </p:to>
                                    </p:set>
                                    <p:anim calcmode="lin" valueType="num">
                                      <p:cBhvr>
                                        <p:cTn id="28" dur="1000" fill="hold"/>
                                        <p:tgtEl>
                                          <p:spTgt spid="467970">
                                            <p:txEl>
                                              <p:pRg st="5" end="5"/>
                                            </p:txEl>
                                          </p:spTgt>
                                        </p:tgtEl>
                                        <p:attrNameLst>
                                          <p:attrName>ppt_w</p:attrName>
                                        </p:attrNameLst>
                                      </p:cBhvr>
                                      <p:tavLst>
                                        <p:tav tm="0" fmla="#ppt_w*sin(2.5*pi*$)">
                                          <p:val>
                                            <p:fltVal val="0"/>
                                          </p:val>
                                        </p:tav>
                                        <p:tav tm="100000">
                                          <p:val>
                                            <p:fltVal val="1"/>
                                          </p:val>
                                        </p:tav>
                                      </p:tavLst>
                                    </p:anim>
                                    <p:anim calcmode="lin" valueType="num">
                                      <p:cBhvr>
                                        <p:cTn id="29" dur="1000" fill="hold"/>
                                        <p:tgtEl>
                                          <p:spTgt spid="467970">
                                            <p:txEl>
                                              <p:pRg st="5" end="5"/>
                                            </p:txEl>
                                          </p:spTgt>
                                        </p:tgtEl>
                                        <p:attrNameLst>
                                          <p:attrName>ppt_h</p:attrName>
                                        </p:attrNameLst>
                                      </p:cBhvr>
                                      <p:tavLst>
                                        <p:tav tm="0">
                                          <p:val>
                                            <p:strVal val="#ppt_h"/>
                                          </p:val>
                                        </p:tav>
                                        <p:tav tm="100000">
                                          <p:val>
                                            <p:strVal val="#ppt_h"/>
                                          </p:val>
                                        </p:tav>
                                      </p:tavLst>
                                    </p:anim>
                                  </p:childTnLst>
                                </p:cTn>
                              </p:par>
                              <p:par>
                                <p:cTn id="30" presetID="19" presetClass="entr" presetSubtype="10" fill="hold" nodeType="withEffect">
                                  <p:stCondLst>
                                    <p:cond delay="0"/>
                                  </p:stCondLst>
                                  <p:childTnLst>
                                    <p:set>
                                      <p:cBhvr>
                                        <p:cTn id="31" dur="1" fill="hold">
                                          <p:stCondLst>
                                            <p:cond delay="0"/>
                                          </p:stCondLst>
                                        </p:cTn>
                                        <p:tgtEl>
                                          <p:spTgt spid="467970">
                                            <p:txEl>
                                              <p:pRg st="6" end="6"/>
                                            </p:txEl>
                                          </p:spTgt>
                                        </p:tgtEl>
                                        <p:attrNameLst>
                                          <p:attrName>style.visibility</p:attrName>
                                        </p:attrNameLst>
                                      </p:cBhvr>
                                      <p:to>
                                        <p:strVal val="visible"/>
                                      </p:to>
                                    </p:set>
                                    <p:anim calcmode="lin" valueType="num">
                                      <p:cBhvr>
                                        <p:cTn id="32" dur="1000" fill="hold"/>
                                        <p:tgtEl>
                                          <p:spTgt spid="467970">
                                            <p:txEl>
                                              <p:pRg st="6" end="6"/>
                                            </p:txEl>
                                          </p:spTgt>
                                        </p:tgtEl>
                                        <p:attrNameLst>
                                          <p:attrName>ppt_w</p:attrName>
                                        </p:attrNameLst>
                                      </p:cBhvr>
                                      <p:tavLst>
                                        <p:tav tm="0" fmla="#ppt_w*sin(2.5*pi*$)">
                                          <p:val>
                                            <p:fltVal val="0"/>
                                          </p:val>
                                        </p:tav>
                                        <p:tav tm="100000">
                                          <p:val>
                                            <p:fltVal val="1"/>
                                          </p:val>
                                        </p:tav>
                                      </p:tavLst>
                                    </p:anim>
                                    <p:anim calcmode="lin" valueType="num">
                                      <p:cBhvr>
                                        <p:cTn id="33" dur="1000" fill="hold"/>
                                        <p:tgtEl>
                                          <p:spTgt spid="467970">
                                            <p:txEl>
                                              <p:pRg st="6" end="6"/>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51553" name="Picture 3" descr="needothers3.jpg">
            <a:extLst>
              <a:ext uri="{FF2B5EF4-FFF2-40B4-BE49-F238E27FC236}">
                <a16:creationId xmlns:a16="http://schemas.microsoft.com/office/drawing/2014/main" id="{B540903F-C7F5-C740-93D8-8419393D4AB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8" name="Rectangle 2">
            <a:extLst>
              <a:ext uri="{FF2B5EF4-FFF2-40B4-BE49-F238E27FC236}">
                <a16:creationId xmlns:a16="http://schemas.microsoft.com/office/drawing/2014/main" id="{6E0FC3BB-81DA-BA4B-AD7E-94E821060EBD}"/>
              </a:ext>
            </a:extLst>
          </p:cNvPr>
          <p:cNvSpPr>
            <a:spLocks noGrp="1" noChangeArrowheads="1"/>
          </p:cNvSpPr>
          <p:nvPr>
            <p:ph type="ctrTitle" idx="4294967295"/>
          </p:nvPr>
        </p:nvSpPr>
        <p:spPr>
          <a:xfrm>
            <a:off x="0" y="0"/>
            <a:ext cx="9067800" cy="838200"/>
          </a:xfrm>
          <a:solidFill>
            <a:srgbClr val="000000"/>
          </a:solidFill>
          <a:effectLst>
            <a:outerShdw dist="107763" dir="2700000" algn="ctr" rotWithShape="0">
              <a:schemeClr val="tx1">
                <a:alpha val="50000"/>
              </a:schemeClr>
            </a:outerShdw>
          </a:effectLst>
        </p:spPr>
        <p:txBody>
          <a:bodyPr/>
          <a:lstStyle/>
          <a:p>
            <a:pPr>
              <a:defRPr/>
            </a:pPr>
            <a:r>
              <a:rPr lang="en-US" altLang="en-US" sz="4000" b="1">
                <a:solidFill>
                  <a:srgbClr val="FFFFFF"/>
                </a:solidFill>
                <a:effectLst>
                  <a:outerShdw blurRad="38100" dist="38100" dir="2700000" algn="tl">
                    <a:srgbClr val="808080"/>
                  </a:outerShdw>
                </a:effectLst>
                <a:latin typeface="Arial Rounded MT Bold" panose="020F0704030504030204" pitchFamily="34" charset="77"/>
                <a:ea typeface="ＭＳ Ｐゴシック" panose="020B0600070205080204" pitchFamily="34" charset="-128"/>
              </a:rPr>
              <a:t>My Key Leadership Principle:</a:t>
            </a:r>
          </a:p>
        </p:txBody>
      </p:sp>
      <p:sp>
        <p:nvSpPr>
          <p:cNvPr id="151555" name="Text Box 14">
            <a:extLst>
              <a:ext uri="{FF2B5EF4-FFF2-40B4-BE49-F238E27FC236}">
                <a16:creationId xmlns:a16="http://schemas.microsoft.com/office/drawing/2014/main" id="{B608CDAA-567D-484B-A2F1-5568DF8CDEDE}"/>
              </a:ext>
            </a:extLst>
          </p:cNvPr>
          <p:cNvSpPr txBox="1">
            <a:spLocks noChangeArrowheads="1"/>
          </p:cNvSpPr>
          <p:nvPr/>
        </p:nvSpPr>
        <p:spPr bwMode="auto">
          <a:xfrm>
            <a:off x="8534400" y="69850"/>
            <a:ext cx="5238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a:spcBef>
                <a:spcPct val="0"/>
              </a:spcBef>
              <a:buFontTx/>
              <a:buNone/>
            </a:pPr>
            <a:r>
              <a:rPr lang="en-US" altLang="en-US" sz="2400" b="1">
                <a:solidFill>
                  <a:srgbClr val="FFFFFF"/>
                </a:solidFill>
              </a:rPr>
              <a:t>35</a:t>
            </a:r>
            <a:endParaRPr lang="en-US" altLang="en-US" sz="2400" b="1">
              <a:solidFill>
                <a:srgbClr val="FFFF66"/>
              </a:solidFill>
            </a:endParaRPr>
          </a:p>
        </p:txBody>
      </p:sp>
      <p:sp>
        <p:nvSpPr>
          <p:cNvPr id="13" name="Rectangle 3">
            <a:extLst>
              <a:ext uri="{FF2B5EF4-FFF2-40B4-BE49-F238E27FC236}">
                <a16:creationId xmlns:a16="http://schemas.microsoft.com/office/drawing/2014/main" id="{60CEEC91-185E-E24B-BC81-8B49B443B9C8}"/>
              </a:ext>
            </a:extLst>
          </p:cNvPr>
          <p:cNvSpPr txBox="1">
            <a:spLocks noChangeArrowheads="1"/>
          </p:cNvSpPr>
          <p:nvPr/>
        </p:nvSpPr>
        <p:spPr bwMode="auto">
          <a:xfrm>
            <a:off x="0" y="990600"/>
            <a:ext cx="9067800" cy="762000"/>
          </a:xfrm>
          <a:prstGeom prst="rect">
            <a:avLst/>
          </a:prstGeom>
          <a:noFill/>
          <a:ln>
            <a:noFill/>
          </a:ln>
          <a:effectLst>
            <a:outerShdw dist="107763"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defRPr/>
            </a:pPr>
            <a:r>
              <a:rPr lang="en-US" altLang="en-US" sz="4400" b="1">
                <a:solidFill>
                  <a:srgbClr val="FFFFFF"/>
                </a:solidFill>
                <a:effectLst>
                  <a:outerShdw blurRad="38100" dist="38100" dir="2700000" algn="tl">
                    <a:srgbClr val="808080"/>
                  </a:outerShdw>
                </a:effectLst>
                <a:latin typeface="Arial Rounded MT Bold" panose="020F0704030504030204" pitchFamily="34" charset="77"/>
              </a:rPr>
              <a:t>Be faithful (1 Cor. 4:1-2)</a:t>
            </a:r>
          </a:p>
        </p:txBody>
      </p:sp>
      <p:sp>
        <p:nvSpPr>
          <p:cNvPr id="14" name="Rectangle 3">
            <a:extLst>
              <a:ext uri="{FF2B5EF4-FFF2-40B4-BE49-F238E27FC236}">
                <a16:creationId xmlns:a16="http://schemas.microsoft.com/office/drawing/2014/main" id="{7A34448E-3EB1-2443-934F-5580060733F4}"/>
              </a:ext>
            </a:extLst>
          </p:cNvPr>
          <p:cNvSpPr txBox="1">
            <a:spLocks noChangeArrowheads="1"/>
          </p:cNvSpPr>
          <p:nvPr/>
        </p:nvSpPr>
        <p:spPr bwMode="auto">
          <a:xfrm>
            <a:off x="0" y="2171700"/>
            <a:ext cx="9067800" cy="762000"/>
          </a:xfrm>
          <a:prstGeom prst="rect">
            <a:avLst/>
          </a:prstGeom>
          <a:noFill/>
          <a:ln>
            <a:noFill/>
          </a:ln>
          <a:effectLst>
            <a:outerShdw dist="107763"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defRPr/>
            </a:pPr>
            <a:r>
              <a:rPr lang="en-US" altLang="en-US" sz="4400" b="1">
                <a:solidFill>
                  <a:srgbClr val="FFFFFF"/>
                </a:solidFill>
                <a:effectLst>
                  <a:outerShdw blurRad="38100" dist="38100" dir="2700000" algn="tl">
                    <a:srgbClr val="808080"/>
                  </a:outerShdw>
                </a:effectLst>
                <a:latin typeface="Arial Rounded MT Bold" panose="020F0704030504030204" pitchFamily="34" charset="77"/>
              </a:rPr>
              <a:t>Help the poor (Isa. 58:7-8)</a:t>
            </a:r>
          </a:p>
        </p:txBody>
      </p:sp>
      <p:sp>
        <p:nvSpPr>
          <p:cNvPr id="15" name="Rectangle 3">
            <a:extLst>
              <a:ext uri="{FF2B5EF4-FFF2-40B4-BE49-F238E27FC236}">
                <a16:creationId xmlns:a16="http://schemas.microsoft.com/office/drawing/2014/main" id="{84442D94-4B53-3241-9F76-2CCE2FEAAD5C}"/>
              </a:ext>
            </a:extLst>
          </p:cNvPr>
          <p:cNvSpPr txBox="1">
            <a:spLocks noChangeArrowheads="1"/>
          </p:cNvSpPr>
          <p:nvPr/>
        </p:nvSpPr>
        <p:spPr bwMode="auto">
          <a:xfrm>
            <a:off x="0" y="3352800"/>
            <a:ext cx="9067800" cy="762000"/>
          </a:xfrm>
          <a:prstGeom prst="rect">
            <a:avLst/>
          </a:prstGeom>
          <a:noFill/>
          <a:ln>
            <a:noFill/>
          </a:ln>
          <a:effectLst>
            <a:outerShdw dist="107763"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defRPr/>
            </a:pPr>
            <a:r>
              <a:rPr lang="en-US" altLang="en-US" sz="4400" b="1">
                <a:solidFill>
                  <a:srgbClr val="FFFFFF"/>
                </a:solidFill>
                <a:effectLst>
                  <a:outerShdw blurRad="38100" dist="38100" dir="2700000" algn="tl">
                    <a:srgbClr val="808080"/>
                  </a:outerShdw>
                </a:effectLst>
                <a:latin typeface="Arial Rounded MT Bold" panose="020F0704030504030204" pitchFamily="34" charset="77"/>
              </a:rPr>
              <a:t>Love HIV sufferers</a:t>
            </a:r>
          </a:p>
        </p:txBody>
      </p:sp>
      <p:sp>
        <p:nvSpPr>
          <p:cNvPr id="16" name="Rectangle 3">
            <a:extLst>
              <a:ext uri="{FF2B5EF4-FFF2-40B4-BE49-F238E27FC236}">
                <a16:creationId xmlns:a16="http://schemas.microsoft.com/office/drawing/2014/main" id="{D8E0FF40-906B-254C-A2E5-7D1EFBB81223}"/>
              </a:ext>
            </a:extLst>
          </p:cNvPr>
          <p:cNvSpPr txBox="1">
            <a:spLocks noChangeArrowheads="1"/>
          </p:cNvSpPr>
          <p:nvPr/>
        </p:nvSpPr>
        <p:spPr bwMode="auto">
          <a:xfrm>
            <a:off x="0" y="4533900"/>
            <a:ext cx="9067800" cy="762000"/>
          </a:xfrm>
          <a:prstGeom prst="rect">
            <a:avLst/>
          </a:prstGeom>
          <a:noFill/>
          <a:ln>
            <a:noFill/>
          </a:ln>
          <a:effectLst>
            <a:outerShdw dist="107763"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defRPr/>
            </a:pPr>
            <a:r>
              <a:rPr lang="en-US" altLang="en-US" sz="4400" b="1">
                <a:solidFill>
                  <a:srgbClr val="FFFFFF"/>
                </a:solidFill>
                <a:effectLst>
                  <a:outerShdw blurRad="38100" dist="38100" dir="2700000" algn="tl">
                    <a:srgbClr val="808080"/>
                  </a:outerShdw>
                </a:effectLst>
                <a:latin typeface="Arial Rounded MT Bold" panose="020F0704030504030204" pitchFamily="34" charset="77"/>
              </a:rPr>
              <a:t>Teach children (Matt. 18:1-10)</a:t>
            </a:r>
          </a:p>
        </p:txBody>
      </p:sp>
      <p:sp>
        <p:nvSpPr>
          <p:cNvPr id="17" name="Rectangle 3">
            <a:extLst>
              <a:ext uri="{FF2B5EF4-FFF2-40B4-BE49-F238E27FC236}">
                <a16:creationId xmlns:a16="http://schemas.microsoft.com/office/drawing/2014/main" id="{35F5C7D5-5EAD-DA4F-961B-1C8BC64738E7}"/>
              </a:ext>
            </a:extLst>
          </p:cNvPr>
          <p:cNvSpPr txBox="1">
            <a:spLocks noChangeArrowheads="1"/>
          </p:cNvSpPr>
          <p:nvPr/>
        </p:nvSpPr>
        <p:spPr bwMode="auto">
          <a:xfrm>
            <a:off x="0" y="5715000"/>
            <a:ext cx="9067800" cy="762000"/>
          </a:xfrm>
          <a:prstGeom prst="rect">
            <a:avLst/>
          </a:prstGeom>
          <a:noFill/>
          <a:ln>
            <a:noFill/>
          </a:ln>
          <a:effectLst>
            <a:outerShdw dist="107763"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defRPr/>
            </a:pPr>
            <a:r>
              <a:rPr lang="en-US" altLang="en-US" sz="4400" b="1">
                <a:solidFill>
                  <a:srgbClr val="FFFFFF"/>
                </a:solidFill>
                <a:effectLst>
                  <a:outerShdw blurRad="38100" dist="38100" dir="2700000" algn="tl">
                    <a:srgbClr val="808080"/>
                  </a:outerShdw>
                </a:effectLst>
                <a:latin typeface="Arial Rounded MT Bold" panose="020F0704030504030204" pitchFamily="34" charset="77"/>
              </a:rPr>
              <a:t>Be an example (1 Pet. 5:3)</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P spid="17" grpId="0"/>
    </p:bldLst>
  </p:timing>
</p:sld>
</file>

<file path=ppt/slides/slide9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70018" name="Rectangle 2">
            <a:extLst>
              <a:ext uri="{FF2B5EF4-FFF2-40B4-BE49-F238E27FC236}">
                <a16:creationId xmlns:a16="http://schemas.microsoft.com/office/drawing/2014/main" id="{F750C728-B82C-574F-81E4-006B0936152D}"/>
              </a:ext>
            </a:extLst>
          </p:cNvPr>
          <p:cNvSpPr>
            <a:spLocks noGrp="1" noChangeArrowheads="1"/>
          </p:cNvSpPr>
          <p:nvPr>
            <p:ph type="subTitle" idx="1"/>
          </p:nvPr>
        </p:nvSpPr>
        <p:spPr>
          <a:xfrm>
            <a:off x="827088" y="152400"/>
            <a:ext cx="8316912" cy="6858000"/>
          </a:xfrm>
        </p:spPr>
        <p:txBody>
          <a:bodyPr/>
          <a:lstStyle/>
          <a:p>
            <a:pPr algn="l" eaLnBrk="1" hangingPunct="1">
              <a:lnSpc>
                <a:spcPct val="110000"/>
              </a:lnSpc>
              <a:defRPr/>
            </a:pPr>
            <a:endParaRPr lang="en-GB" sz="3600"/>
          </a:p>
          <a:p>
            <a:pPr algn="l" eaLnBrk="1" hangingPunct="1">
              <a:spcBef>
                <a:spcPct val="0"/>
              </a:spcBef>
              <a:defRPr/>
            </a:pPr>
            <a:r>
              <a:rPr lang="en-US" altLang="zh-CN" sz="3600">
                <a:effectLst>
                  <a:outerShdw blurRad="38100" dist="38100" dir="2700000" algn="tl">
                    <a:srgbClr val="DDDDDD"/>
                  </a:outerShdw>
                </a:effectLst>
                <a:ea typeface="宋体" charset="0"/>
                <a:cs typeface="宋体" charset="0"/>
              </a:rPr>
              <a:t>Therefore it is only wise to state explicitly in the local church constitution the confines of the decision-making prerogative by both the elders and the congregation.</a:t>
            </a:r>
            <a:endParaRPr lang="en-GB" sz="3600">
              <a:effectLst>
                <a:outerShdw blurRad="38100" dist="38100" dir="2700000" algn="tl">
                  <a:srgbClr val="DDDDDD"/>
                </a:outerShdw>
              </a:effectLst>
              <a:ea typeface="宋体" charset="0"/>
              <a:cs typeface="宋体" charset="0"/>
            </a:endParaRPr>
          </a:p>
        </p:txBody>
      </p:sp>
      <p:sp>
        <p:nvSpPr>
          <p:cNvPr id="470019" name="Rectangle 3">
            <a:extLst>
              <a:ext uri="{FF2B5EF4-FFF2-40B4-BE49-F238E27FC236}">
                <a16:creationId xmlns:a16="http://schemas.microsoft.com/office/drawing/2014/main" id="{E10057A2-A840-674D-8269-4A88F103D698}"/>
              </a:ext>
            </a:extLst>
          </p:cNvPr>
          <p:cNvSpPr>
            <a:spLocks noChangeArrowheads="1"/>
          </p:cNvSpPr>
          <p:nvPr/>
        </p:nvSpPr>
        <p:spPr bwMode="auto">
          <a:xfrm rot="16200000">
            <a:off x="-1173956" y="1156493"/>
            <a:ext cx="2935288" cy="587375"/>
          </a:xfrm>
          <a:prstGeom prst="rect">
            <a:avLst/>
          </a:prstGeom>
          <a:solidFill>
            <a:schemeClr val="accent1"/>
          </a:solidFill>
          <a:ln w="25400">
            <a:solidFill>
              <a:schemeClr val="tx1"/>
            </a:solidFill>
            <a:miter lim="800000"/>
            <a:headEnd/>
            <a:tailEnd/>
          </a:ln>
          <a:effectLst/>
        </p:spPr>
        <p:txBody>
          <a:bodyPr wrap="none">
            <a:spAutoFit/>
          </a:bodyPr>
          <a:lstStyle/>
          <a:p>
            <a:pPr eaLnBrk="1" hangingPunct="1">
              <a:lnSpc>
                <a:spcPct val="110000"/>
              </a:lnSpc>
              <a:spcBef>
                <a:spcPct val="20000"/>
              </a:spcBef>
              <a:defRPr/>
            </a:pPr>
            <a:r>
              <a:rPr lang="en-GB" sz="2800" b="1" i="1">
                <a:solidFill>
                  <a:schemeClr val="accent1"/>
                </a:solidFill>
                <a:effectDag name="">
                  <a:cont type="tree" name="">
                    <a:effect ref="fillLine"/>
                    <a:outerShdw dist="38100" dir="13500000" algn="br">
                      <a:srgbClr val="E1FDFF"/>
                    </a:outerShdw>
                  </a:cont>
                  <a:cont type="tree" name="">
                    <a:effect ref="fillLine"/>
                    <a:outerShdw dist="38100" dir="2700000" algn="tl">
                      <a:srgbClr val="708688"/>
                    </a:outerShdw>
                  </a:cont>
                  <a:effect ref="fillLine"/>
                </a:effectDag>
                <a:latin typeface="Arial" charset="0"/>
                <a:ea typeface="ＭＳ Ｐゴシック" charset="0"/>
                <a:cs typeface="ＭＳ Ｐゴシック" charset="0"/>
              </a:rPr>
              <a:t>INTRODUCTION</a:t>
            </a:r>
            <a:endParaRPr lang="en-GB" sz="2800" b="1">
              <a:solidFill>
                <a:schemeClr val="accent1"/>
              </a:solidFill>
              <a:effectDag name="">
                <a:cont type="tree" name="">
                  <a:effect ref="fillLine"/>
                  <a:outerShdw dist="38100" dir="13500000" algn="br">
                    <a:srgbClr val="E1FDFF"/>
                  </a:outerShdw>
                </a:cont>
                <a:cont type="tree" name="">
                  <a:effect ref="fillLine"/>
                  <a:outerShdw dist="38100" dir="2700000" algn="tl">
                    <a:srgbClr val="708688"/>
                  </a:outerShdw>
                </a:cont>
                <a:effect ref="fillLine"/>
              </a:effectDag>
              <a:latin typeface="Arial" charset="0"/>
              <a:ea typeface="ＭＳ Ｐゴシック" charset="0"/>
              <a:cs typeface="ＭＳ Ｐゴシック" charset="0"/>
            </a:endParaRPr>
          </a:p>
        </p:txBody>
      </p:sp>
      <p:sp>
        <p:nvSpPr>
          <p:cNvPr id="470020" name="Rectangle 4">
            <a:extLst>
              <a:ext uri="{FF2B5EF4-FFF2-40B4-BE49-F238E27FC236}">
                <a16:creationId xmlns:a16="http://schemas.microsoft.com/office/drawing/2014/main" id="{D6146C19-68FF-D64A-8AE5-E91A70F7C53A}"/>
              </a:ext>
            </a:extLst>
          </p:cNvPr>
          <p:cNvSpPr>
            <a:spLocks noGrp="1" noChangeArrowheads="1"/>
          </p:cNvSpPr>
          <p:nvPr>
            <p:ph type="ctrTitle"/>
          </p:nvPr>
        </p:nvSpPr>
        <p:spPr>
          <a:xfrm>
            <a:off x="611188" y="0"/>
            <a:ext cx="7416800" cy="692150"/>
          </a:xfrm>
        </p:spPr>
        <p:txBody>
          <a:bodyPr/>
          <a:lstStyle/>
          <a:p>
            <a:pPr algn="l" eaLnBrk="1" hangingPunct="1">
              <a:defRPr/>
            </a:pPr>
            <a:r>
              <a:rPr lang="en-GB" altLang="en-US" i="1">
                <a:effectLst>
                  <a:outerShdw blurRad="38100" dist="38100" dir="2700000" algn="tl">
                    <a:srgbClr val="C0C0C0"/>
                  </a:outerShdw>
                </a:effectLst>
              </a:rPr>
              <a:t>Attention:</a:t>
            </a:r>
          </a:p>
        </p:txBody>
      </p:sp>
      <p:sp>
        <p:nvSpPr>
          <p:cNvPr id="470021" name="Rectangle 5">
            <a:extLst>
              <a:ext uri="{FF2B5EF4-FFF2-40B4-BE49-F238E27FC236}">
                <a16:creationId xmlns:a16="http://schemas.microsoft.com/office/drawing/2014/main" id="{972CBEEB-1225-014F-80D1-752C755466DA}"/>
              </a:ext>
            </a:extLst>
          </p:cNvPr>
          <p:cNvSpPr>
            <a:spLocks noChangeArrowheads="1"/>
          </p:cNvSpPr>
          <p:nvPr/>
        </p:nvSpPr>
        <p:spPr bwMode="auto">
          <a:xfrm rot="16200000">
            <a:off x="-324643" y="3209131"/>
            <a:ext cx="1236662" cy="587375"/>
          </a:xfrm>
          <a:prstGeom prst="rect">
            <a:avLst/>
          </a:prstGeom>
          <a:solidFill>
            <a:schemeClr val="accent1"/>
          </a:solidFill>
          <a:ln w="25400">
            <a:solidFill>
              <a:schemeClr val="tx1"/>
            </a:solidFill>
            <a:miter lim="800000"/>
            <a:headEnd/>
            <a:tailEnd/>
          </a:ln>
          <a:effectLst/>
        </p:spPr>
        <p:txBody>
          <a:bodyPr wrap="none">
            <a:spAutoFit/>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110000"/>
              </a:lnSpc>
              <a:spcBef>
                <a:spcPct val="20000"/>
              </a:spcBef>
              <a:defRPr/>
            </a:pPr>
            <a:r>
              <a:rPr lang="en-GB" altLang="en-US" sz="2800" b="1" i="1">
                <a:effectLst>
                  <a:outerShdw blurRad="38100" dist="38100" dir="2700000" algn="tl">
                    <a:srgbClr val="FFFFFF"/>
                  </a:outerShdw>
                </a:effectLst>
              </a:rPr>
              <a:t>BODY</a:t>
            </a:r>
          </a:p>
        </p:txBody>
      </p:sp>
      <p:pic>
        <p:nvPicPr>
          <p:cNvPr id="216069" name="Picture 6" descr="church_government">
            <a:extLst>
              <a:ext uri="{FF2B5EF4-FFF2-40B4-BE49-F238E27FC236}">
                <a16:creationId xmlns:a16="http://schemas.microsoft.com/office/drawing/2014/main" id="{AC438BE8-E9FB-A64C-A837-AE5B3E714C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6375" y="3954463"/>
            <a:ext cx="6696075" cy="2392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6070" name="Text Box 7">
            <a:extLst>
              <a:ext uri="{FF2B5EF4-FFF2-40B4-BE49-F238E27FC236}">
                <a16:creationId xmlns:a16="http://schemas.microsoft.com/office/drawing/2014/main" id="{BF4EC77D-7CA2-6E48-9B1D-9CAB79C09A6C}"/>
              </a:ext>
            </a:extLst>
          </p:cNvPr>
          <p:cNvSpPr txBox="1">
            <a:spLocks noChangeArrowheads="1"/>
          </p:cNvSpPr>
          <p:nvPr/>
        </p:nvSpPr>
        <p:spPr bwMode="auto">
          <a:xfrm>
            <a:off x="8305800" y="0"/>
            <a:ext cx="838200" cy="457200"/>
          </a:xfrm>
          <a:prstGeom prst="rect">
            <a:avLst/>
          </a:prstGeom>
          <a:noFill/>
          <a:ln>
            <a:noFill/>
          </a:ln>
          <a:effectLst>
            <a:outerShdw dist="35921" dir="2700000" algn="ctr" rotWithShape="0">
              <a:schemeClr val="bg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2400" b="1">
                <a:solidFill>
                  <a:schemeClr val="tx2"/>
                </a:solidFill>
              </a:rPr>
              <a:t>88</a:t>
            </a:r>
          </a:p>
        </p:txBody>
      </p:sp>
    </p:spTree>
  </p:cSld>
  <p:clrMapOvr>
    <a:masterClrMapping/>
  </p:clrMapOvr>
  <p:transition spd="slow"/>
</p:sld>
</file>

<file path=ppt/slides/slide9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45442" name="Rectangle 1026">
            <a:extLst>
              <a:ext uri="{FF2B5EF4-FFF2-40B4-BE49-F238E27FC236}">
                <a16:creationId xmlns:a16="http://schemas.microsoft.com/office/drawing/2014/main" id="{E902FFF1-4FEF-F74A-AC4E-38329FE45C30}"/>
              </a:ext>
            </a:extLst>
          </p:cNvPr>
          <p:cNvSpPr>
            <a:spLocks noGrp="1" noChangeArrowheads="1"/>
          </p:cNvSpPr>
          <p:nvPr>
            <p:ph type="ctrTitle"/>
          </p:nvPr>
        </p:nvSpPr>
        <p:spPr>
          <a:xfrm>
            <a:off x="152400" y="609600"/>
            <a:ext cx="9067800" cy="1828800"/>
          </a:xfrm>
        </p:spPr>
        <p:txBody>
          <a:bodyPr/>
          <a:lstStyle/>
          <a:p>
            <a:pPr eaLnBrk="1" hangingPunct="1">
              <a:defRPr/>
            </a:pPr>
            <a:r>
              <a:rPr lang="en-US" altLang="en-US" sz="6000"/>
              <a:t>Discussion Questions</a:t>
            </a:r>
          </a:p>
        </p:txBody>
      </p:sp>
      <p:sp>
        <p:nvSpPr>
          <p:cNvPr id="445443" name="Rectangle 1027">
            <a:extLst>
              <a:ext uri="{FF2B5EF4-FFF2-40B4-BE49-F238E27FC236}">
                <a16:creationId xmlns:a16="http://schemas.microsoft.com/office/drawing/2014/main" id="{4907EAF8-74BD-1347-9EAB-525370B03E99}"/>
              </a:ext>
            </a:extLst>
          </p:cNvPr>
          <p:cNvSpPr>
            <a:spLocks noGrp="1" noChangeArrowheads="1"/>
          </p:cNvSpPr>
          <p:nvPr>
            <p:ph type="subTitle" idx="1"/>
          </p:nvPr>
        </p:nvSpPr>
        <p:spPr>
          <a:xfrm>
            <a:off x="230188" y="2895600"/>
            <a:ext cx="8915400" cy="1752600"/>
          </a:xfrm>
        </p:spPr>
        <p:txBody>
          <a:bodyPr/>
          <a:lstStyle/>
          <a:p>
            <a:pPr marL="609600" indent="-609600" algn="l" eaLnBrk="1" hangingPunct="1">
              <a:buFont typeface="Arial" panose="020B0604020202020204" pitchFamily="34" charset="0"/>
              <a:buAutoNum type="arabicPeriod"/>
              <a:defRPr/>
            </a:pPr>
            <a:r>
              <a:rPr lang="en-US" altLang="en-US" sz="4000"/>
              <a:t>Questions on Elders &amp; Deacons</a:t>
            </a:r>
          </a:p>
          <a:p>
            <a:pPr marL="609600" indent="-609600" algn="l" eaLnBrk="1" hangingPunct="1">
              <a:buFont typeface="Arial" panose="020B0604020202020204" pitchFamily="34" charset="0"/>
              <a:buAutoNum type="arabicPeriod"/>
              <a:defRPr/>
            </a:pPr>
            <a:r>
              <a:rPr lang="en-US" altLang="en-US" sz="4000"/>
              <a:t>Questions on Normative Structure</a:t>
            </a:r>
          </a:p>
        </p:txBody>
      </p:sp>
      <p:sp>
        <p:nvSpPr>
          <p:cNvPr id="218115" name="Text Box 1028">
            <a:extLst>
              <a:ext uri="{FF2B5EF4-FFF2-40B4-BE49-F238E27FC236}">
                <a16:creationId xmlns:a16="http://schemas.microsoft.com/office/drawing/2014/main" id="{EA361657-23B5-A44B-9E16-D344AD6815A7}"/>
              </a:ext>
            </a:extLst>
          </p:cNvPr>
          <p:cNvSpPr txBox="1">
            <a:spLocks noChangeArrowheads="1"/>
          </p:cNvSpPr>
          <p:nvPr/>
        </p:nvSpPr>
        <p:spPr bwMode="auto">
          <a:xfrm>
            <a:off x="7696200" y="0"/>
            <a:ext cx="1447800" cy="457200"/>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r" eaLnBrk="1" hangingPunct="1"/>
            <a:r>
              <a:rPr lang="en-US" altLang="en-US" sz="2400" b="1">
                <a:solidFill>
                  <a:srgbClr val="FFFFFF"/>
                </a:solidFill>
              </a:rPr>
              <a:t>89-91</a:t>
            </a:r>
          </a:p>
        </p:txBody>
      </p:sp>
    </p:spTree>
  </p:cSld>
  <p:clrMapOvr>
    <a:masterClrMapping/>
  </p:clrMapOvr>
  <p:transition spd="slow"/>
</p:sld>
</file>

<file path=ppt/slides/slide92.xml><?xml version="1.0" encoding="utf-8"?>
<p:sld xmlns:a="http://schemas.openxmlformats.org/drawingml/2006/main" xmlns:r="http://schemas.openxmlformats.org/officeDocument/2006/relationships" xmlns:p="http://schemas.openxmlformats.org/presentationml/2006/main" showMasterSp="0" show="0">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157698" name="Rectangle 2">
            <a:extLst>
              <a:ext uri="{FF2B5EF4-FFF2-40B4-BE49-F238E27FC236}">
                <a16:creationId xmlns:a16="http://schemas.microsoft.com/office/drawing/2014/main" id="{6564281C-BF80-A540-9C44-EB74B9DFDC38}"/>
              </a:ext>
            </a:extLst>
          </p:cNvPr>
          <p:cNvSpPr>
            <a:spLocks noGrp="1" noChangeArrowheads="1"/>
          </p:cNvSpPr>
          <p:nvPr>
            <p:ph type="ctrTitle"/>
          </p:nvPr>
        </p:nvSpPr>
        <p:spPr>
          <a:xfrm>
            <a:off x="0" y="0"/>
            <a:ext cx="9144000" cy="1196975"/>
          </a:xfrm>
        </p:spPr>
        <p:txBody>
          <a:bodyPr/>
          <a:lstStyle/>
          <a:p>
            <a:pPr eaLnBrk="1" hangingPunct="1">
              <a:defRPr/>
            </a:pPr>
            <a:r>
              <a:rPr lang="en-GB" altLang="en-US" sz="7200" b="1" u="sng">
                <a:solidFill>
                  <a:schemeClr val="tx1"/>
                </a:solidFill>
              </a:rPr>
              <a:t>SOURCES</a:t>
            </a:r>
          </a:p>
        </p:txBody>
      </p:sp>
      <p:sp>
        <p:nvSpPr>
          <p:cNvPr id="157699" name="Rectangle 3">
            <a:extLst>
              <a:ext uri="{FF2B5EF4-FFF2-40B4-BE49-F238E27FC236}">
                <a16:creationId xmlns:a16="http://schemas.microsoft.com/office/drawing/2014/main" id="{DEAAE22E-0FD1-D345-A2D3-C97B1FD729F1}"/>
              </a:ext>
            </a:extLst>
          </p:cNvPr>
          <p:cNvSpPr>
            <a:spLocks noGrp="1" noChangeArrowheads="1"/>
          </p:cNvSpPr>
          <p:nvPr>
            <p:ph type="subTitle" idx="1"/>
          </p:nvPr>
        </p:nvSpPr>
        <p:spPr>
          <a:xfrm>
            <a:off x="0" y="1268413"/>
            <a:ext cx="9144000" cy="5589587"/>
          </a:xfrm>
          <a:solidFill>
            <a:schemeClr val="tx1"/>
          </a:solidFill>
        </p:spPr>
        <p:txBody>
          <a:bodyPr/>
          <a:lstStyle/>
          <a:p>
            <a:pPr marL="715963" indent="-715963" algn="l" eaLnBrk="1" hangingPunct="1">
              <a:lnSpc>
                <a:spcPct val="110000"/>
              </a:lnSpc>
              <a:buClr>
                <a:schemeClr val="tx1"/>
              </a:buClr>
              <a:buFont typeface="Wingdings" charset="0"/>
              <a:buAutoNum type="arabicPeriod"/>
              <a:tabLst>
                <a:tab pos="3235325" algn="l"/>
              </a:tabLst>
              <a:defRPr/>
            </a:pPr>
            <a:r>
              <a:rPr lang="en-US" altLang="zh-CN" b="1">
                <a:solidFill>
                  <a:schemeClr val="bg1"/>
                </a:solidFill>
                <a:effectLst>
                  <a:outerShdw blurRad="38100" dist="38100" dir="2700000" algn="tl">
                    <a:srgbClr val="DDDDDD"/>
                  </a:outerShdw>
                </a:effectLst>
                <a:ea typeface="宋体" charset="0"/>
                <a:cs typeface="宋体" charset="0"/>
              </a:rPr>
              <a:t>Grudem, Wayne. </a:t>
            </a:r>
            <a:r>
              <a:rPr lang="en-US" altLang="zh-CN" b="1" i="1">
                <a:solidFill>
                  <a:schemeClr val="bg1"/>
                </a:solidFill>
                <a:effectLst>
                  <a:outerShdw blurRad="38100" dist="38100" dir="2700000" algn="tl">
                    <a:srgbClr val="DDDDDD"/>
                  </a:outerShdw>
                </a:effectLst>
                <a:ea typeface="宋体" charset="0"/>
                <a:cs typeface="宋体" charset="0"/>
              </a:rPr>
              <a:t>Systematic Theology: An Introduction to Biblical Doctrine</a:t>
            </a:r>
            <a:r>
              <a:rPr lang="en-US" altLang="zh-CN" b="1">
                <a:solidFill>
                  <a:schemeClr val="bg1"/>
                </a:solidFill>
                <a:effectLst>
                  <a:outerShdw blurRad="38100" dist="38100" dir="2700000" algn="tl">
                    <a:srgbClr val="DDDDDD"/>
                  </a:outerShdw>
                </a:effectLst>
                <a:ea typeface="宋体" charset="0"/>
                <a:cs typeface="宋体" charset="0"/>
              </a:rPr>
              <a:t> (Leicester, England: IVP and Grand Rapids, Michigan: Zondervan), 904-949.</a:t>
            </a:r>
          </a:p>
          <a:p>
            <a:pPr marL="715963" indent="-715963" algn="l" eaLnBrk="1" hangingPunct="1">
              <a:lnSpc>
                <a:spcPct val="70000"/>
              </a:lnSpc>
              <a:buClr>
                <a:schemeClr val="tx1"/>
              </a:buClr>
              <a:tabLst>
                <a:tab pos="3235325" algn="l"/>
              </a:tabLst>
              <a:defRPr/>
            </a:pPr>
            <a:endParaRPr lang="en-US" altLang="zh-CN" b="1">
              <a:solidFill>
                <a:schemeClr val="bg1"/>
              </a:solidFill>
              <a:effectLst>
                <a:outerShdw blurRad="38100" dist="38100" dir="2700000" algn="tl">
                  <a:srgbClr val="DDDDDD"/>
                </a:outerShdw>
              </a:effectLst>
              <a:ea typeface="宋体" charset="0"/>
              <a:cs typeface="宋体" charset="0"/>
            </a:endParaRPr>
          </a:p>
          <a:p>
            <a:pPr marL="715963" indent="-715963" algn="l" eaLnBrk="1" hangingPunct="1">
              <a:lnSpc>
                <a:spcPct val="110000"/>
              </a:lnSpc>
              <a:buClr>
                <a:schemeClr val="tx1"/>
              </a:buClr>
              <a:buFont typeface="Wingdings" charset="0"/>
              <a:buAutoNum type="arabicPeriod" startAt="2"/>
              <a:tabLst>
                <a:tab pos="3235325" algn="l"/>
              </a:tabLst>
              <a:defRPr/>
            </a:pPr>
            <a:r>
              <a:rPr lang="en-US" altLang="zh-CN" b="1">
                <a:solidFill>
                  <a:schemeClr val="bg1"/>
                </a:solidFill>
                <a:effectLst>
                  <a:outerShdw blurRad="38100" dist="38100" dir="2700000" algn="tl">
                    <a:srgbClr val="DDDDDD"/>
                  </a:outerShdw>
                </a:effectLst>
                <a:ea typeface="宋体" charset="0"/>
                <a:cs typeface="宋体" charset="0"/>
              </a:rPr>
              <a:t>Reed, Kevin. </a:t>
            </a:r>
            <a:r>
              <a:rPr lang="en-US" altLang="zh-CN" b="1" i="1">
                <a:solidFill>
                  <a:schemeClr val="bg1"/>
                </a:solidFill>
                <a:effectLst>
                  <a:outerShdw blurRad="38100" dist="38100" dir="2700000" algn="tl">
                    <a:srgbClr val="DDDDDD"/>
                  </a:outerShdw>
                </a:effectLst>
                <a:ea typeface="宋体" charset="0"/>
                <a:cs typeface="宋体" charset="0"/>
              </a:rPr>
              <a:t>Biblical Church Government</a:t>
            </a:r>
            <a:r>
              <a:rPr lang="en-US" altLang="zh-CN" b="1">
                <a:solidFill>
                  <a:schemeClr val="bg1"/>
                </a:solidFill>
                <a:effectLst>
                  <a:outerShdw blurRad="38100" dist="38100" dir="2700000" algn="tl">
                    <a:srgbClr val="DDDDDD"/>
                  </a:outerShdw>
                </a:effectLst>
                <a:ea typeface="宋体" charset="0"/>
                <a:cs typeface="宋体" charset="0"/>
              </a:rPr>
              <a:t> http://www.swrb.com/newslett/actualNLs/bcg_ch02.htm.</a:t>
            </a:r>
            <a:r>
              <a:rPr lang="en-GB" altLang="zh-CN" sz="2800" b="1">
                <a:solidFill>
                  <a:schemeClr val="bg1"/>
                </a:solidFill>
                <a:effectLst>
                  <a:outerShdw blurRad="38100" dist="38100" dir="2700000" algn="tl">
                    <a:srgbClr val="DDDDDD"/>
                  </a:outerShdw>
                </a:effectLst>
                <a:ea typeface="宋体" charset="0"/>
                <a:cs typeface="宋体" charset="0"/>
              </a:rPr>
              <a:t> </a:t>
            </a:r>
            <a:endParaRPr lang="en-GB" sz="2800" b="1">
              <a:solidFill>
                <a:schemeClr val="bg1"/>
              </a:solidFill>
              <a:effectLst>
                <a:outerShdw blurRad="38100" dist="38100" dir="2700000" algn="tl">
                  <a:srgbClr val="DDDDDD"/>
                </a:outerShdw>
              </a:effectLst>
            </a:endParaRPr>
          </a:p>
        </p:txBody>
      </p:sp>
    </p:spTree>
  </p:cSld>
  <p:clrMapOvr>
    <a:masterClrMapping/>
  </p:clrMapOvr>
  <p:transition spd="slow"/>
</p:sld>
</file>

<file path=ppt/slides/slide93.xml><?xml version="1.0" encoding="utf-8"?>
<p:sld xmlns:a="http://schemas.openxmlformats.org/drawingml/2006/main" xmlns:r="http://schemas.openxmlformats.org/officeDocument/2006/relationships" xmlns:p="http://schemas.openxmlformats.org/presentationml/2006/main" show="0">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308226" name="Rectangle 2">
            <a:extLst>
              <a:ext uri="{FF2B5EF4-FFF2-40B4-BE49-F238E27FC236}">
                <a16:creationId xmlns:a16="http://schemas.microsoft.com/office/drawing/2014/main" id="{BC921C5C-CDEA-0C46-A054-2F4D170E4FCC}"/>
              </a:ext>
            </a:extLst>
          </p:cNvPr>
          <p:cNvSpPr>
            <a:spLocks noGrp="1" noChangeArrowheads="1"/>
          </p:cNvSpPr>
          <p:nvPr>
            <p:ph type="ctrTitle"/>
          </p:nvPr>
        </p:nvSpPr>
        <p:spPr>
          <a:xfrm>
            <a:off x="0" y="0"/>
            <a:ext cx="9144000" cy="1196975"/>
          </a:xfrm>
        </p:spPr>
        <p:txBody>
          <a:bodyPr/>
          <a:lstStyle/>
          <a:p>
            <a:pPr eaLnBrk="1" hangingPunct="1">
              <a:defRPr/>
            </a:pPr>
            <a:r>
              <a:rPr lang="en-GB" altLang="en-US" sz="4000" b="1" u="sng">
                <a:solidFill>
                  <a:srgbClr val="000082"/>
                </a:solidFill>
                <a:effectLst>
                  <a:outerShdw blurRad="38100" dist="38100" dir="2700000" algn="tl">
                    <a:srgbClr val="C0C0C0"/>
                  </a:outerShdw>
                </a:effectLst>
              </a:rPr>
              <a:t>This presentation is edited from…</a:t>
            </a:r>
            <a:endParaRPr lang="en-GB" altLang="en-US" b="1" u="sng">
              <a:solidFill>
                <a:srgbClr val="000082"/>
              </a:solidFill>
              <a:effectLst>
                <a:outerShdw blurRad="38100" dist="38100" dir="2700000" algn="tl">
                  <a:srgbClr val="C0C0C0"/>
                </a:outerShdw>
              </a:effectLst>
            </a:endParaRPr>
          </a:p>
        </p:txBody>
      </p:sp>
      <p:sp>
        <p:nvSpPr>
          <p:cNvPr id="308227" name="Rectangle 3">
            <a:extLst>
              <a:ext uri="{FF2B5EF4-FFF2-40B4-BE49-F238E27FC236}">
                <a16:creationId xmlns:a16="http://schemas.microsoft.com/office/drawing/2014/main" id="{F5516113-93AD-E64B-915F-74F1067DF00C}"/>
              </a:ext>
            </a:extLst>
          </p:cNvPr>
          <p:cNvSpPr>
            <a:spLocks noGrp="1" noChangeArrowheads="1"/>
          </p:cNvSpPr>
          <p:nvPr>
            <p:ph type="subTitle" idx="1"/>
          </p:nvPr>
        </p:nvSpPr>
        <p:spPr>
          <a:xfrm>
            <a:off x="0" y="1268413"/>
            <a:ext cx="9144000" cy="5589587"/>
          </a:xfrm>
        </p:spPr>
        <p:txBody>
          <a:bodyPr/>
          <a:lstStyle/>
          <a:p>
            <a:pPr marL="984250" indent="-350838" algn="l" eaLnBrk="1" hangingPunct="1">
              <a:lnSpc>
                <a:spcPct val="110000"/>
              </a:lnSpc>
              <a:tabLst>
                <a:tab pos="3235325" algn="l"/>
              </a:tabLst>
              <a:defRPr/>
            </a:pPr>
            <a:r>
              <a:rPr lang="en-GB" altLang="en-US" sz="4000" b="1">
                <a:solidFill>
                  <a:srgbClr val="990099"/>
                </a:solidFill>
                <a:effectLst>
                  <a:outerShdw blurRad="38100" dist="38100" dir="2700000" algn="tl">
                    <a:srgbClr val="C0C0C0"/>
                  </a:outerShdw>
                </a:effectLst>
              </a:rPr>
              <a:t>Presenter	: Loke Chee Kiong</a:t>
            </a:r>
          </a:p>
          <a:p>
            <a:pPr marL="984250" indent="-350838" algn="l" eaLnBrk="1" hangingPunct="1">
              <a:lnSpc>
                <a:spcPct val="110000"/>
              </a:lnSpc>
              <a:tabLst>
                <a:tab pos="3235325" algn="l"/>
              </a:tabLst>
              <a:defRPr/>
            </a:pPr>
            <a:r>
              <a:rPr lang="en-GB" altLang="en-US" sz="4000" b="1">
                <a:solidFill>
                  <a:srgbClr val="990099"/>
                </a:solidFill>
                <a:effectLst>
                  <a:outerShdw blurRad="38100" dist="38100" dir="2700000" algn="tl">
                    <a:srgbClr val="C0C0C0"/>
                  </a:outerShdw>
                </a:effectLst>
              </a:rPr>
              <a:t>Topic	: Church Government</a:t>
            </a:r>
          </a:p>
        </p:txBody>
      </p:sp>
      <p:pic>
        <p:nvPicPr>
          <p:cNvPr id="222212" name="Picture 4" descr="lm104-color">
            <a:extLst>
              <a:ext uri="{FF2B5EF4-FFF2-40B4-BE49-F238E27FC236}">
                <a16:creationId xmlns:a16="http://schemas.microsoft.com/office/drawing/2014/main" id="{DAF46AA0-B79A-DB47-B65E-F4D93329732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4600" y="3810000"/>
            <a:ext cx="4521200" cy="242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7" name="Rectangle 2">
            <a:extLst>
              <a:ext uri="{FF2B5EF4-FFF2-40B4-BE49-F238E27FC236}">
                <a16:creationId xmlns:a16="http://schemas.microsoft.com/office/drawing/2014/main" id="{74E70FDD-CC80-0148-B175-802CF9832C94}"/>
              </a:ext>
            </a:extLst>
          </p:cNvPr>
          <p:cNvSpPr>
            <a:spLocks noGrp="1" noChangeArrowheads="1"/>
          </p:cNvSpPr>
          <p:nvPr>
            <p:ph type="ctrTitle" idx="4294967295"/>
          </p:nvPr>
        </p:nvSpPr>
        <p:spPr>
          <a:xfrm>
            <a:off x="685800" y="0"/>
            <a:ext cx="7772400" cy="838200"/>
          </a:xfrm>
        </p:spPr>
        <p:txBody>
          <a:bodyPr/>
          <a:lstStyle/>
          <a:p>
            <a:pPr eaLnBrk="1" hangingPunct="1"/>
            <a:r>
              <a:rPr lang="en-US" altLang="en-US">
                <a:solidFill>
                  <a:schemeClr val="tx1"/>
                </a:solidFill>
                <a:latin typeface="Arial" panose="020B0604020202020204" pitchFamily="34" charset="0"/>
                <a:ea typeface="ＭＳ Ｐゴシック" panose="020B0600070205080204" pitchFamily="34" charset="-128"/>
                <a:cs typeface="Arial" panose="020B0604020202020204" pitchFamily="34" charset="0"/>
              </a:rPr>
              <a:t>Black</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4289" name="Rectangle 1026">
            <a:extLst>
              <a:ext uri="{FF2B5EF4-FFF2-40B4-BE49-F238E27FC236}">
                <a16:creationId xmlns:a16="http://schemas.microsoft.com/office/drawing/2014/main" id="{9AD1B68F-21D2-2A49-A50A-97CBB478BD18}"/>
              </a:ext>
            </a:extLst>
          </p:cNvPr>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a:ln>
                  <a:noFill/>
                </a:ln>
                <a:solidFill>
                  <a:srgbClr val="FFFFFF"/>
                </a:solidFill>
                <a:effectLst/>
                <a:uLnTx/>
                <a:uFillTx/>
                <a:latin typeface="Arial" panose="020B0604020202020204" pitchFamily="34" charset="0"/>
                <a:ea typeface="宋体" panose="02010600030101010101" pitchFamily="2" charset="-122"/>
              </a:rPr>
              <a:t>免费获得该讲解</a:t>
            </a:r>
            <a:r>
              <a:rPr kumimoji="0" lang="en-US" altLang="ja-JP" sz="40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a:t>
            </a:r>
            <a:endParaRPr kumimoji="0" lang="en-US" altLang="en-US" sz="14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524290" name="Rectangle 1026">
            <a:extLst>
              <a:ext uri="{FF2B5EF4-FFF2-40B4-BE49-F238E27FC236}">
                <a16:creationId xmlns:a16="http://schemas.microsoft.com/office/drawing/2014/main" id="{D48AD893-DB64-8E49-9A4F-F198D9F17995}"/>
              </a:ext>
            </a:extLst>
          </p:cNvPr>
          <p:cNvSpPr>
            <a:spLocks noGrp="1" noChangeArrowheads="1"/>
          </p:cNvSpPr>
          <p:nvPr>
            <p:ph type="ctrTitle"/>
          </p:nvPr>
        </p:nvSpPr>
        <p:spPr>
          <a:xfrm>
            <a:off x="0" y="6172200"/>
            <a:ext cx="9144000" cy="685800"/>
          </a:xfrm>
        </p:spPr>
        <p:txBody>
          <a:bodyPr/>
          <a:lstStyle/>
          <a:p>
            <a:pPr eaLnBrk="1" hangingPunct="1"/>
            <a:r>
              <a:rPr lang="zh-CN" altLang="en-US" sz="3200" b="1" dirty="0">
                <a:solidFill>
                  <a:srgbClr val="FFFFFF"/>
                </a:solidFill>
                <a:ea typeface="宋体" panose="02010600030101010101" pitchFamily="2" charset="-122"/>
              </a:rPr>
              <a:t>教会论链接地址</a:t>
            </a:r>
            <a:r>
              <a:rPr lang="zh-CN" altLang="en-US" sz="3200" b="1" dirty="0">
                <a:solidFill>
                  <a:srgbClr val="FFFFFF"/>
                </a:solidFill>
                <a:ea typeface="ＭＳ Ｐゴシック" panose="020B0600070205080204" pitchFamily="34" charset="-128"/>
              </a:rPr>
              <a:t> </a:t>
            </a:r>
            <a:r>
              <a:rPr lang="en-US" altLang="ja-JP" sz="3200" b="1" dirty="0">
                <a:solidFill>
                  <a:srgbClr val="FFFFFF"/>
                </a:solidFill>
                <a:ea typeface="ＭＳ Ｐゴシック" panose="020B0600070205080204" pitchFamily="34" charset="-128"/>
              </a:rPr>
              <a:t>BibleStudyDownloads.org</a:t>
            </a:r>
            <a:endParaRPr lang="en-US" altLang="en-US" sz="1100" b="1" dirty="0">
              <a:solidFill>
                <a:srgbClr val="FFFFFF"/>
              </a:solidFill>
              <a:ea typeface="ＭＳ Ｐゴシック" panose="020B0600070205080204" pitchFamily="34" charset="-128"/>
            </a:endParaRPr>
          </a:p>
        </p:txBody>
      </p:sp>
      <p:pic>
        <p:nvPicPr>
          <p:cNvPr id="524291" name="Picture 5" descr="Screen Shot 2016-02-02 at 5.41.18 PM.png">
            <a:extLst>
              <a:ext uri="{FF2B5EF4-FFF2-40B4-BE49-F238E27FC236}">
                <a16:creationId xmlns:a16="http://schemas.microsoft.com/office/drawing/2014/main" id="{17EE042A-E6C4-A94C-9FC9-CD63915A499C}"/>
              </a:ext>
            </a:extLst>
          </p:cNvPr>
          <p:cNvPicPr>
            <a:picLocks noChangeAspect="1"/>
          </p:cNvPicPr>
          <p:nvPr/>
        </p:nvPicPr>
        <p:blipFill>
          <a:blip r:embed="rId3">
            <a:extLst>
              <a:ext uri="{28A0092B-C50C-407E-A947-70E740481C1C}">
                <a14:useLocalDpi xmlns:a14="http://schemas.microsoft.com/office/drawing/2010/main" val="0"/>
              </a:ext>
            </a:extLst>
          </a:blip>
          <a:srcRect t="2841"/>
          <a:stretch>
            <a:fillRect/>
          </a:stretch>
        </p:blipFill>
        <p:spPr bwMode="auto">
          <a:xfrm>
            <a:off x="-44450" y="574675"/>
            <a:ext cx="9232900" cy="564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Screen Shot 2016-02-02 at 5.42.03 PM.png">
            <a:extLst>
              <a:ext uri="{FF2B5EF4-FFF2-40B4-BE49-F238E27FC236}">
                <a16:creationId xmlns:a16="http://schemas.microsoft.com/office/drawing/2014/main" id="{44DCF5CC-3C1B-024E-B13C-D7A130488D9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07975" y="2159000"/>
            <a:ext cx="6153150" cy="348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4293" name="Rectangle 1026">
            <a:extLst>
              <a:ext uri="{FF2B5EF4-FFF2-40B4-BE49-F238E27FC236}">
                <a16:creationId xmlns:a16="http://schemas.microsoft.com/office/drawing/2014/main" id="{6C4E0AB5-47D9-B848-8EB9-9AEA4841165D}"/>
              </a:ext>
            </a:extLst>
          </p:cNvPr>
          <p:cNvSpPr txBox="1">
            <a:spLocks noChangeArrowheads="1"/>
          </p:cNvSpPr>
          <p:nvPr/>
        </p:nvSpPr>
        <p:spPr bwMode="auto">
          <a:xfrm>
            <a:off x="0" y="1247775"/>
            <a:ext cx="9144000"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rPr>
              <a:t>圣经学习下载</a:t>
            </a:r>
          </a:p>
        </p:txBody>
      </p:sp>
    </p:spTree>
    <p:extLst>
      <p:ext uri="{BB962C8B-B14F-4D97-AF65-F5344CB8AC3E}">
        <p14:creationId xmlns:p14="http://schemas.microsoft.com/office/powerpoint/2010/main" val="1554967345"/>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7"/>
                                        </p:tgtEl>
                                        <p:attrNameLst>
                                          <p:attrName>ppt_x</p:attrName>
                                        </p:attrNameLst>
                                      </p:cBhvr>
                                      <p:tavLst>
                                        <p:tav tm="0">
                                          <p:val>
                                            <p:strVal val="ppt_x"/>
                                          </p:val>
                                        </p:tav>
                                        <p:tav tm="100000">
                                          <p:val>
                                            <p:strVal val="0-ppt_w/2"/>
                                          </p:val>
                                        </p:tav>
                                      </p:tavLst>
                                    </p:anim>
                                    <p:anim calcmode="lin" valueType="num">
                                      <p:cBhvr additive="base">
                                        <p:cTn id="7" dur="2000"/>
                                        <p:tgtEl>
                                          <p:spTgt spid="7"/>
                                        </p:tgtEl>
                                        <p:attrNameLst>
                                          <p:attrName>ppt_y</p:attrName>
                                        </p:attrNameLst>
                                      </p:cBhvr>
                                      <p:tavLst>
                                        <p:tav tm="0">
                                          <p:val>
                                            <p:strVal val="ppt_y"/>
                                          </p:val>
                                        </p:tav>
                                        <p:tav tm="100000">
                                          <p:val>
                                            <p:strVal val="ppt_y"/>
                                          </p:val>
                                        </p:tav>
                                      </p:tavLst>
                                    </p:anim>
                                    <p:set>
                                      <p:cBhvr>
                                        <p:cTn id="8" dur="1" fill="hold">
                                          <p:stCondLst>
                                            <p:cond delay="1999"/>
                                          </p:stCondLst>
                                        </p:cTn>
                                        <p:tgtEl>
                                          <p:spTgt spid="7"/>
                                        </p:tgtEl>
                                        <p:attrNameLst>
                                          <p:attrName>style.visibility</p:attrName>
                                        </p:attrNameLst>
                                      </p:cBhvr>
                                      <p:to>
                                        <p:strVal val="hidden"/>
                                      </p:to>
                                    </p:set>
                                  </p:childTnLst>
                                </p:cTn>
                              </p:par>
                            </p:childTnLst>
                          </p:cTn>
                        </p:par>
                        <p:par>
                          <p:cTn id="9" fill="hold" nodeType="afterGroup">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1000" fill="hold"/>
                                        <p:tgtEl>
                                          <p:spTgt spid="7"/>
                                        </p:tgtEl>
                                        <p:attrNameLst>
                                          <p:attrName>ppt_x</p:attrName>
                                        </p:attrNameLst>
                                      </p:cBhvr>
                                      <p:tavLst>
                                        <p:tav tm="0">
                                          <p:val>
                                            <p:strVal val="1+#ppt_w/2"/>
                                          </p:val>
                                        </p:tav>
                                        <p:tav tm="100000">
                                          <p:val>
                                            <p:strVal val="#ppt_x"/>
                                          </p:val>
                                        </p:tav>
                                      </p:tavLst>
                                    </p:anim>
                                    <p:anim calcmode="lin" valueType="num">
                                      <p:cBhvr additive="base">
                                        <p:cTn id="13"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Default Design">
  <a:themeElements>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fontScheme name="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Curtain Call">
  <a:themeElements>
    <a:clrScheme name="Curtain Call 1">
      <a:dk1>
        <a:srgbClr val="602000"/>
      </a:dk1>
      <a:lt1>
        <a:srgbClr val="FFFFFF"/>
      </a:lt1>
      <a:dk2>
        <a:srgbClr val="800000"/>
      </a:dk2>
      <a:lt2>
        <a:srgbClr val="FFFFCC"/>
      </a:lt2>
      <a:accent1>
        <a:srgbClr val="FF3300"/>
      </a:accent1>
      <a:accent2>
        <a:srgbClr val="000000"/>
      </a:accent2>
      <a:accent3>
        <a:srgbClr val="C0AAAA"/>
      </a:accent3>
      <a:accent4>
        <a:srgbClr val="DADADA"/>
      </a:accent4>
      <a:accent5>
        <a:srgbClr val="FFADAA"/>
      </a:accent5>
      <a:accent6>
        <a:srgbClr val="000000"/>
      </a:accent6>
      <a:hlink>
        <a:srgbClr val="EBF25A"/>
      </a:hlink>
      <a:folHlink>
        <a:srgbClr val="F2AA68"/>
      </a:folHlink>
    </a:clrScheme>
    <a:fontScheme name="Curtain Call">
      <a:majorFont>
        <a:latin typeface="Tahoma"/>
        <a:ea typeface="ＭＳ Ｐゴシック"/>
        <a:cs typeface="Arial"/>
      </a:majorFont>
      <a:minorFont>
        <a:latin typeface="Tahom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Curtain Call 1">
        <a:dk1>
          <a:srgbClr val="602000"/>
        </a:dk1>
        <a:lt1>
          <a:srgbClr val="FFFFFF"/>
        </a:lt1>
        <a:dk2>
          <a:srgbClr val="800000"/>
        </a:dk2>
        <a:lt2>
          <a:srgbClr val="FFFFCC"/>
        </a:lt2>
        <a:accent1>
          <a:srgbClr val="FF3300"/>
        </a:accent1>
        <a:accent2>
          <a:srgbClr val="000000"/>
        </a:accent2>
        <a:accent3>
          <a:srgbClr val="C0AAAA"/>
        </a:accent3>
        <a:accent4>
          <a:srgbClr val="DADADA"/>
        </a:accent4>
        <a:accent5>
          <a:srgbClr val="FFADAA"/>
        </a:accent5>
        <a:accent6>
          <a:srgbClr val="000000"/>
        </a:accent6>
        <a:hlink>
          <a:srgbClr val="EBF25A"/>
        </a:hlink>
        <a:folHlink>
          <a:srgbClr val="F2AA68"/>
        </a:folHlink>
      </a:clrScheme>
      <a:clrMap bg1="dk2" tx1="lt1" bg2="dk1" tx2="lt2" accent1="accent1" accent2="accent2" accent3="accent3" accent4="accent4" accent5="accent5" accent6="accent6" hlink="hlink" folHlink="folHlink"/>
    </a:extraClrScheme>
    <a:extraClrScheme>
      <a:clrScheme name="Curtain Call 2">
        <a:dk1>
          <a:srgbClr val="000066"/>
        </a:dk1>
        <a:lt1>
          <a:srgbClr val="FFFFFF"/>
        </a:lt1>
        <a:dk2>
          <a:srgbClr val="000099"/>
        </a:dk2>
        <a:lt2>
          <a:srgbClr val="D8F6F8"/>
        </a:lt2>
        <a:accent1>
          <a:srgbClr val="0099FF"/>
        </a:accent1>
        <a:accent2>
          <a:srgbClr val="00003A"/>
        </a:accent2>
        <a:accent3>
          <a:srgbClr val="AAAACA"/>
        </a:accent3>
        <a:accent4>
          <a:srgbClr val="DADADA"/>
        </a:accent4>
        <a:accent5>
          <a:srgbClr val="AACAFF"/>
        </a:accent5>
        <a:accent6>
          <a:srgbClr val="000034"/>
        </a:accent6>
        <a:hlink>
          <a:srgbClr val="DDD925"/>
        </a:hlink>
        <a:folHlink>
          <a:srgbClr val="72C676"/>
        </a:folHlink>
      </a:clrScheme>
      <a:clrMap bg1="dk2" tx1="lt1" bg2="dk1" tx2="lt2" accent1="accent1" accent2="accent2" accent3="accent3" accent4="accent4" accent5="accent5" accent6="accent6" hlink="hlink" folHlink="folHlink"/>
    </a:extraClrScheme>
    <a:extraClrScheme>
      <a:clrScheme name="Curtain Call 3">
        <a:dk1>
          <a:srgbClr val="4C3D57"/>
        </a:dk1>
        <a:lt1>
          <a:srgbClr val="FFFFFF"/>
        </a:lt1>
        <a:dk2>
          <a:srgbClr val="660066"/>
        </a:dk2>
        <a:lt2>
          <a:srgbClr val="FDFBE3"/>
        </a:lt2>
        <a:accent1>
          <a:srgbClr val="976C9E"/>
        </a:accent1>
        <a:accent2>
          <a:srgbClr val="1E1822"/>
        </a:accent2>
        <a:accent3>
          <a:srgbClr val="B8AAB8"/>
        </a:accent3>
        <a:accent4>
          <a:srgbClr val="DADADA"/>
        </a:accent4>
        <a:accent5>
          <a:srgbClr val="C9BACC"/>
        </a:accent5>
        <a:accent6>
          <a:srgbClr val="1A151E"/>
        </a:accent6>
        <a:hlink>
          <a:srgbClr val="D8C460"/>
        </a:hlink>
        <a:folHlink>
          <a:srgbClr val="C3C2BD"/>
        </a:folHlink>
      </a:clrScheme>
      <a:clrMap bg1="dk2" tx1="lt1" bg2="dk1" tx2="lt2" accent1="accent1" accent2="accent2" accent3="accent3" accent4="accent4" accent5="accent5" accent6="accent6" hlink="hlink" folHlink="folHlink"/>
    </a:extraClrScheme>
    <a:extraClrScheme>
      <a:clrScheme name="Curtain Call 4">
        <a:dk1>
          <a:srgbClr val="334D3F"/>
        </a:dk1>
        <a:lt1>
          <a:srgbClr val="FFFFFF"/>
        </a:lt1>
        <a:dk2>
          <a:srgbClr val="008000"/>
        </a:dk2>
        <a:lt2>
          <a:srgbClr val="D3F1DB"/>
        </a:lt2>
        <a:accent1>
          <a:srgbClr val="4A6D84"/>
        </a:accent1>
        <a:accent2>
          <a:srgbClr val="213329"/>
        </a:accent2>
        <a:accent3>
          <a:srgbClr val="AAC0AA"/>
        </a:accent3>
        <a:accent4>
          <a:srgbClr val="DADADA"/>
        </a:accent4>
        <a:accent5>
          <a:srgbClr val="B1BAC2"/>
        </a:accent5>
        <a:accent6>
          <a:srgbClr val="1D2D24"/>
        </a:accent6>
        <a:hlink>
          <a:srgbClr val="F0B100"/>
        </a:hlink>
        <a:folHlink>
          <a:srgbClr val="C37103"/>
        </a:folHlink>
      </a:clrScheme>
      <a:clrMap bg1="dk2" tx1="lt1" bg2="dk1" tx2="lt2" accent1="accent1" accent2="accent2" accent3="accent3" accent4="accent4" accent5="accent5" accent6="accent6" hlink="hlink" folHlink="folHlink"/>
    </a:extraClrScheme>
    <a:extraClrScheme>
      <a:clrScheme name="Curtain Call 5">
        <a:dk1>
          <a:srgbClr val="566858"/>
        </a:dk1>
        <a:lt1>
          <a:srgbClr val="FFFFFF"/>
        </a:lt1>
        <a:dk2>
          <a:srgbClr val="6D8771"/>
        </a:dk2>
        <a:lt2>
          <a:srgbClr val="ECECB2"/>
        </a:lt2>
        <a:accent1>
          <a:srgbClr val="76A571"/>
        </a:accent1>
        <a:accent2>
          <a:srgbClr val="465648"/>
        </a:accent2>
        <a:accent3>
          <a:srgbClr val="BAC3BB"/>
        </a:accent3>
        <a:accent4>
          <a:srgbClr val="DADADA"/>
        </a:accent4>
        <a:accent5>
          <a:srgbClr val="BDCFBB"/>
        </a:accent5>
        <a:accent6>
          <a:srgbClr val="3F4D40"/>
        </a:accent6>
        <a:hlink>
          <a:srgbClr val="FFDC0B"/>
        </a:hlink>
        <a:folHlink>
          <a:srgbClr val="FC9916"/>
        </a:folHlink>
      </a:clrScheme>
      <a:clrMap bg1="dk2" tx1="lt1" bg2="dk1" tx2="lt2" accent1="accent1" accent2="accent2" accent3="accent3" accent4="accent4" accent5="accent5" accent6="accent6" hlink="hlink" folHlink="folHlink"/>
    </a:extraClrScheme>
    <a:extraClrScheme>
      <a:clrScheme name="Curtain Call 6">
        <a:dk1>
          <a:srgbClr val="0A6866"/>
        </a:dk1>
        <a:lt1>
          <a:srgbClr val="FFFFFF"/>
        </a:lt1>
        <a:dk2>
          <a:srgbClr val="0D8784"/>
        </a:dk2>
        <a:lt2>
          <a:srgbClr val="B8DEC6"/>
        </a:lt2>
        <a:accent1>
          <a:srgbClr val="3C7652"/>
        </a:accent1>
        <a:accent2>
          <a:srgbClr val="005250"/>
        </a:accent2>
        <a:accent3>
          <a:srgbClr val="AAC3C2"/>
        </a:accent3>
        <a:accent4>
          <a:srgbClr val="DADADA"/>
        </a:accent4>
        <a:accent5>
          <a:srgbClr val="AFBDB3"/>
        </a:accent5>
        <a:accent6>
          <a:srgbClr val="004948"/>
        </a:accent6>
        <a:hlink>
          <a:srgbClr val="00E0A5"/>
        </a:hlink>
        <a:folHlink>
          <a:srgbClr val="00CCFF"/>
        </a:folHlink>
      </a:clrScheme>
      <a:clrMap bg1="dk2" tx1="lt1" bg2="dk1" tx2="lt2" accent1="accent1" accent2="accent2" accent3="accent3" accent4="accent4" accent5="accent5" accent6="accent6" hlink="hlink" folHlink="folHlink"/>
    </a:extraClrScheme>
    <a:extraClrScheme>
      <a:clrScheme name="Curtain Call 7">
        <a:dk1>
          <a:srgbClr val="50688C"/>
        </a:dk1>
        <a:lt1>
          <a:srgbClr val="FFFFFF"/>
        </a:lt1>
        <a:dk2>
          <a:srgbClr val="6E87AC"/>
        </a:dk2>
        <a:lt2>
          <a:srgbClr val="FFFFFF"/>
        </a:lt2>
        <a:accent1>
          <a:srgbClr val="376EA5"/>
        </a:accent1>
        <a:accent2>
          <a:srgbClr val="445876"/>
        </a:accent2>
        <a:accent3>
          <a:srgbClr val="BAC3D2"/>
        </a:accent3>
        <a:accent4>
          <a:srgbClr val="DADADA"/>
        </a:accent4>
        <a:accent5>
          <a:srgbClr val="AEBACF"/>
        </a:accent5>
        <a:accent6>
          <a:srgbClr val="3D4F6A"/>
        </a:accent6>
        <a:hlink>
          <a:srgbClr val="66CCFF"/>
        </a:hlink>
        <a:folHlink>
          <a:srgbClr val="CCCCFF"/>
        </a:folHlink>
      </a:clrScheme>
      <a:clrMap bg1="dk2" tx1="lt1" bg2="dk1" tx2="lt2" accent1="accent1" accent2="accent2" accent3="accent3" accent4="accent4" accent5="accent5" accent6="accent6" hlink="hlink" folHlink="folHlink"/>
    </a:extraClrScheme>
    <a:extraClrScheme>
      <a:clrScheme name="Curtain Call 8">
        <a:dk1>
          <a:srgbClr val="000000"/>
        </a:dk1>
        <a:lt1>
          <a:srgbClr val="DDDCC5"/>
        </a:lt1>
        <a:dk2>
          <a:srgbClr val="000000"/>
        </a:dk2>
        <a:lt2>
          <a:srgbClr val="C9C6A5"/>
        </a:lt2>
        <a:accent1>
          <a:srgbClr val="C0C0C0"/>
        </a:accent1>
        <a:accent2>
          <a:srgbClr val="B0AC90"/>
        </a:accent2>
        <a:accent3>
          <a:srgbClr val="EBEBDF"/>
        </a:accent3>
        <a:accent4>
          <a:srgbClr val="000000"/>
        </a:accent4>
        <a:accent5>
          <a:srgbClr val="DCDCDC"/>
        </a:accent5>
        <a:accent6>
          <a:srgbClr val="9F9B82"/>
        </a:accent6>
        <a:hlink>
          <a:srgbClr val="666699"/>
        </a:hlink>
        <a:folHlink>
          <a:srgbClr val="905C80"/>
        </a:folHlink>
      </a:clrScheme>
      <a:clrMap bg1="lt1" tx1="dk1" bg2="lt2" tx2="dk2" accent1="accent1" accent2="accent2" accent3="accent3" accent4="accent4" accent5="accent5" accent6="accent6" hlink="hlink" folHlink="folHlink"/>
    </a:extraClrScheme>
    <a:extraClrScheme>
      <a:clrScheme name="Curtain Call 9">
        <a:dk1>
          <a:srgbClr val="000000"/>
        </a:dk1>
        <a:lt1>
          <a:srgbClr val="FFFFFF"/>
        </a:lt1>
        <a:dk2>
          <a:srgbClr val="000099"/>
        </a:dk2>
        <a:lt2>
          <a:srgbClr val="DDDDDD"/>
        </a:lt2>
        <a:accent1>
          <a:srgbClr val="C6D4D4"/>
        </a:accent1>
        <a:accent2>
          <a:srgbClr val="C0C0C0"/>
        </a:accent2>
        <a:accent3>
          <a:srgbClr val="FFFFFF"/>
        </a:accent3>
        <a:accent4>
          <a:srgbClr val="000000"/>
        </a:accent4>
        <a:accent5>
          <a:srgbClr val="DFE6E6"/>
        </a:accent5>
        <a:accent6>
          <a:srgbClr val="AEAEAE"/>
        </a:accent6>
        <a:hlink>
          <a:srgbClr val="6600FF"/>
        </a:hlink>
        <a:folHlink>
          <a:srgbClr val="9900CC"/>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4_Default Design">
  <a:themeElements>
    <a:clrScheme name="2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2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600" b="1" i="0" u="none" strike="noStrike" cap="none" normalizeH="0" baseline="0">
            <a:ln>
              <a:noFill/>
            </a:ln>
            <a:solidFill>
              <a:schemeClr val="tx1"/>
            </a:solidFill>
            <a:effectLst/>
            <a:latin typeface="Times New Roman" charset="0"/>
            <a:ea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600" b="1" i="0" u="none" strike="noStrike" cap="none" normalizeH="0" baseline="0">
            <a:ln>
              <a:noFill/>
            </a:ln>
            <a:solidFill>
              <a:schemeClr val="tx1"/>
            </a:solidFill>
            <a:effectLst/>
            <a:latin typeface="Times New Roman" charset="0"/>
            <a:ea typeface="Arial" charset="0"/>
            <a:cs typeface="Arial" charset="0"/>
          </a:defRPr>
        </a:defPPr>
      </a:lstStyle>
    </a:lnDef>
  </a:objectDefaults>
  <a:extraClrSchemeLst>
    <a:extraClrScheme>
      <a:clrScheme name="2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a:ln>
              <a:noFill/>
            </a:ln>
            <a:solidFill>
              <a:schemeClr val="tx1"/>
            </a:solidFill>
            <a:effectLst/>
            <a:latin typeface="Comic Sans MS"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a:ln>
              <a:noFill/>
            </a:ln>
            <a:solidFill>
              <a:schemeClr val="tx1"/>
            </a:solidFill>
            <a:effectLst/>
            <a:latin typeface="Comic Sans MS" pitchFamily="-111"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bg2"/>
            </a:solidFill>
            <a:effectLst>
              <a:outerShdw blurRad="38100" dist="38100" dir="2700000" algn="tl">
                <a:srgbClr val="000000">
                  <a:alpha val="43137"/>
                </a:srgbClr>
              </a:outerShdw>
            </a:effectLst>
            <a:latin typeface="Engravers MT"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bg2"/>
            </a:solidFill>
            <a:effectLst>
              <a:outerShdw blurRad="38100" dist="38100" dir="2700000" algn="tl">
                <a:srgbClr val="000000">
                  <a:alpha val="43137"/>
                </a:srgbClr>
              </a:outerShdw>
            </a:effectLst>
            <a:latin typeface="Engravers MT"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3_Office Theme">
  <a:themeElements>
    <a:clrScheme name="">
      <a:dk1>
        <a:srgbClr val="000000"/>
      </a:dk1>
      <a:lt1>
        <a:srgbClr val="FFFFFF"/>
      </a:lt1>
      <a:dk2>
        <a:srgbClr val="A7A7A7"/>
      </a:dk2>
      <a:lt2>
        <a:srgbClr val="535353"/>
      </a:lt2>
      <a:accent1>
        <a:srgbClr val="F5EBC1"/>
      </a:accent1>
      <a:accent2>
        <a:srgbClr val="FFCC00"/>
      </a:accent2>
      <a:accent3>
        <a:srgbClr val="FFFFFF"/>
      </a:accent3>
      <a:accent4>
        <a:srgbClr val="000000"/>
      </a:accent4>
      <a:accent5>
        <a:srgbClr val="F9F3DD"/>
      </a:accent5>
      <a:accent6>
        <a:srgbClr val="E7B900"/>
      </a:accent6>
      <a:hlink>
        <a:srgbClr val="0000FF"/>
      </a:hlink>
      <a:folHlink>
        <a:srgbClr val="FF00FF"/>
      </a:folHlink>
    </a:clrScheme>
    <a:fontScheme name="Office Theme">
      <a:majorFont>
        <a:latin typeface="Helvetica"/>
        <a:ea typeface="ＭＳ Ｐゴシック"/>
        <a:cs typeface="Helvetica"/>
      </a:majorFont>
      <a:minorFont>
        <a:latin typeface="Helvetica"/>
        <a:ea typeface="ＭＳ Ｐゴシック"/>
        <a:cs typeface="Helvetic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FF"/>
        </a:solidFill>
        <a:ln w="25400" cap="flat" cmpd="sng" algn="ctr">
          <a:solidFill>
            <a:srgbClr val="F5EBC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45719" tIns="45719" rIns="45719" bIns="45719" numCol="1" anchor="ctr" anchorCtr="0" compatLnSpc="1">
        <a:prstTxWarp prst="textNoShape">
          <a:avLst/>
        </a:prstTxWarp>
      </a:bodyPr>
      <a:lstStyle>
        <a:defPPr marL="457200" marR="0" indent="0" algn="l" defTabSz="914400" rtl="0" eaLnBrk="1"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Arial" charset="0"/>
            <a:sym typeface="Arial" charset="0"/>
          </a:defRPr>
        </a:defPPr>
      </a:lstStyle>
    </a:spDef>
    <a:lnDef>
      <a:spPr bwMode="auto">
        <a:xfrm>
          <a:off x="0" y="0"/>
          <a:ext cx="1" cy="1"/>
        </a:xfrm>
        <a:custGeom>
          <a:avLst/>
          <a:gdLst/>
          <a:ahLst/>
          <a:cxnLst/>
          <a:rect l="0" t="0" r="0" b="0"/>
          <a:pathLst/>
        </a:custGeom>
        <a:solidFill>
          <a:srgbClr val="FFFFFF"/>
        </a:solidFill>
        <a:ln w="25400" cap="flat" cmpd="sng" algn="ctr">
          <a:solidFill>
            <a:srgbClr val="F5EBC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45719" tIns="45719" rIns="45719" bIns="45719" numCol="1" anchor="ctr" anchorCtr="0" compatLnSpc="1">
        <a:prstTxWarp prst="textNoShape">
          <a:avLst/>
        </a:prstTxWarp>
      </a:bodyPr>
      <a:lstStyle>
        <a:defPPr marL="457200" marR="0" indent="0" algn="l" defTabSz="914400" rtl="0" eaLnBrk="1"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Arial" charset="0"/>
            <a:sym typeface="Arial" charset="0"/>
          </a:defRPr>
        </a:defPPr>
      </a:lstStyle>
    </a:lnDef>
  </a:objectDefaults>
  <a:extraClrSchemeLst/>
</a:theme>
</file>

<file path=ppt/theme/theme17.xml><?xml version="1.0" encoding="utf-8"?>
<a:theme xmlns:a="http://schemas.openxmlformats.org/drawingml/2006/main" name="5_Default Design">
  <a:themeElements>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fontScheme name="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_Whirlpool design template">
  <a:themeElements>
    <a:clrScheme name="Whirlpool design template 1">
      <a:dk1>
        <a:srgbClr val="000066"/>
      </a:dk1>
      <a:lt1>
        <a:srgbClr val="CCECFF"/>
      </a:lt1>
      <a:dk2>
        <a:srgbClr val="0000CC"/>
      </a:dk2>
      <a:lt2>
        <a:srgbClr val="CCFFFF"/>
      </a:lt2>
      <a:accent1>
        <a:srgbClr val="CC99FF"/>
      </a:accent1>
      <a:accent2>
        <a:srgbClr val="9999FF"/>
      </a:accent2>
      <a:accent3>
        <a:srgbClr val="AAAAE2"/>
      </a:accent3>
      <a:accent4>
        <a:srgbClr val="AEC9DA"/>
      </a:accent4>
      <a:accent5>
        <a:srgbClr val="E2CAFF"/>
      </a:accent5>
      <a:accent6>
        <a:srgbClr val="8A8AE7"/>
      </a:accent6>
      <a:hlink>
        <a:srgbClr val="99CCFF"/>
      </a:hlink>
      <a:folHlink>
        <a:srgbClr val="0066FF"/>
      </a:folHlink>
    </a:clrScheme>
    <a:fontScheme name="Whirlpool design template">
      <a:majorFont>
        <a:latin typeface="Tahoma"/>
        <a:ea typeface="ＭＳ Ｐゴシック"/>
        <a:cs typeface="Arial"/>
      </a:majorFont>
      <a:minorFont>
        <a:latin typeface="Tahom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Whirlpool design template 1">
        <a:dk1>
          <a:srgbClr val="000066"/>
        </a:dk1>
        <a:lt1>
          <a:srgbClr val="CCECFF"/>
        </a:lt1>
        <a:dk2>
          <a:srgbClr val="0000CC"/>
        </a:dk2>
        <a:lt2>
          <a:srgbClr val="CCFFFF"/>
        </a:lt2>
        <a:accent1>
          <a:srgbClr val="CC99FF"/>
        </a:accent1>
        <a:accent2>
          <a:srgbClr val="9999FF"/>
        </a:accent2>
        <a:accent3>
          <a:srgbClr val="AAAAE2"/>
        </a:accent3>
        <a:accent4>
          <a:srgbClr val="AEC9DA"/>
        </a:accent4>
        <a:accent5>
          <a:srgbClr val="E2CAFF"/>
        </a:accent5>
        <a:accent6>
          <a:srgbClr val="8A8AE7"/>
        </a:accent6>
        <a:hlink>
          <a:srgbClr val="99CCFF"/>
        </a:hlink>
        <a:folHlink>
          <a:srgbClr val="0066FF"/>
        </a:folHlink>
      </a:clrScheme>
      <a:clrMap bg1="dk2" tx1="lt1" bg2="dk1" tx2="lt2" accent1="accent1" accent2="accent2" accent3="accent3" accent4="accent4" accent5="accent5" accent6="accent6" hlink="hlink" folHlink="folHlink"/>
    </a:extraClrScheme>
    <a:extraClrScheme>
      <a:clrScheme name="Whirlpool design template 2">
        <a:dk1>
          <a:srgbClr val="000066"/>
        </a:dk1>
        <a:lt1>
          <a:srgbClr val="CCECFF"/>
        </a:lt1>
        <a:dk2>
          <a:srgbClr val="6699FF"/>
        </a:dk2>
        <a:lt2>
          <a:srgbClr val="CCFFFF"/>
        </a:lt2>
        <a:accent1>
          <a:srgbClr val="CC99FF"/>
        </a:accent1>
        <a:accent2>
          <a:srgbClr val="9999FF"/>
        </a:accent2>
        <a:accent3>
          <a:srgbClr val="B8CAFF"/>
        </a:accent3>
        <a:accent4>
          <a:srgbClr val="AEC9DA"/>
        </a:accent4>
        <a:accent5>
          <a:srgbClr val="E2CAFF"/>
        </a:accent5>
        <a:accent6>
          <a:srgbClr val="8A8AE7"/>
        </a:accent6>
        <a:hlink>
          <a:srgbClr val="99CCFF"/>
        </a:hlink>
        <a:folHlink>
          <a:srgbClr val="0066FF"/>
        </a:folHlink>
      </a:clrScheme>
      <a:clrMap bg1="dk2" tx1="lt1" bg2="dk1" tx2="lt2" accent1="accent1" accent2="accent2" accent3="accent3" accent4="accent4" accent5="accent5" accent6="accent6" hlink="hlink" folHlink="folHlink"/>
    </a:extraClrScheme>
    <a:extraClrScheme>
      <a:clrScheme name="Whirlpool design template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_Globe">
  <a:themeElements>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fontScheme name="Globe">
      <a:majorFont>
        <a:latin typeface="Arial"/>
        <a:ea typeface="ＭＳ Ｐゴシック"/>
        <a:cs typeface=""/>
      </a:majorFont>
      <a:minorFont>
        <a:latin typeface="Verdan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Globe 1">
        <a:dk1>
          <a:srgbClr val="622100"/>
        </a:dk1>
        <a:lt1>
          <a:srgbClr val="FFFFFF"/>
        </a:lt1>
        <a:dk2>
          <a:srgbClr val="800000"/>
        </a:dk2>
        <a:lt2>
          <a:srgbClr val="FFFFCC"/>
        </a:lt2>
        <a:accent1>
          <a:srgbClr val="E42B00"/>
        </a:accent1>
        <a:accent2>
          <a:srgbClr val="996600"/>
        </a:accent2>
        <a:accent3>
          <a:srgbClr val="C0AAAA"/>
        </a:accent3>
        <a:accent4>
          <a:srgbClr val="DADADA"/>
        </a:accent4>
        <a:accent5>
          <a:srgbClr val="EFACAA"/>
        </a:accent5>
        <a:accent6>
          <a:srgbClr val="8A5C00"/>
        </a:accent6>
        <a:hlink>
          <a:srgbClr val="FADF6C"/>
        </a:hlink>
        <a:folHlink>
          <a:srgbClr val="FF9900"/>
        </a:folHlink>
      </a:clrScheme>
      <a:clrMap bg1="dk2" tx1="lt1" bg2="dk1" tx2="lt2" accent1="accent1" accent2="accent2" accent3="accent3" accent4="accent4" accent5="accent5" accent6="accent6" hlink="hlink" folHlink="folHlink"/>
    </a:extraClrScheme>
    <a:extraClrScheme>
      <a:clrScheme name="Globe 2">
        <a:dk1>
          <a:srgbClr val="5F4545"/>
        </a:dk1>
        <a:lt1>
          <a:srgbClr val="FFFFFF"/>
        </a:lt1>
        <a:dk2>
          <a:srgbClr val="8F6969"/>
        </a:dk2>
        <a:lt2>
          <a:srgbClr val="FFFFCC"/>
        </a:lt2>
        <a:accent1>
          <a:srgbClr val="CC6600"/>
        </a:accent1>
        <a:accent2>
          <a:srgbClr val="924C0C"/>
        </a:accent2>
        <a:accent3>
          <a:srgbClr val="C6B9B9"/>
        </a:accent3>
        <a:accent4>
          <a:srgbClr val="DADADA"/>
        </a:accent4>
        <a:accent5>
          <a:srgbClr val="E2B8AA"/>
        </a:accent5>
        <a:accent6>
          <a:srgbClr val="84440A"/>
        </a:accent6>
        <a:hlink>
          <a:srgbClr val="CFD375"/>
        </a:hlink>
        <a:folHlink>
          <a:srgbClr val="98BB91"/>
        </a:folHlink>
      </a:clrScheme>
      <a:clrMap bg1="dk2" tx1="lt1" bg2="dk1" tx2="lt2" accent1="accent1" accent2="accent2" accent3="accent3" accent4="accent4" accent5="accent5" accent6="accent6" hlink="hlink" folHlink="folHlink"/>
    </a:extraClrScheme>
    <a:extraClrScheme>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Globe 4">
        <a:dk1>
          <a:srgbClr val="005856"/>
        </a:dk1>
        <a:lt1>
          <a:srgbClr val="FFFFFF"/>
        </a:lt1>
        <a:dk2>
          <a:srgbClr val="008080"/>
        </a:dk2>
        <a:lt2>
          <a:srgbClr val="FFFFCC"/>
        </a:lt2>
        <a:accent1>
          <a:srgbClr val="0099CC"/>
        </a:accent1>
        <a:accent2>
          <a:srgbClr val="00CCFF"/>
        </a:accent2>
        <a:accent3>
          <a:srgbClr val="AAC0C0"/>
        </a:accent3>
        <a:accent4>
          <a:srgbClr val="DADADA"/>
        </a:accent4>
        <a:accent5>
          <a:srgbClr val="AACAE2"/>
        </a:accent5>
        <a:accent6>
          <a:srgbClr val="00B9E7"/>
        </a:accent6>
        <a:hlink>
          <a:srgbClr val="1ACE9F"/>
        </a:hlink>
        <a:folHlink>
          <a:srgbClr val="948CCE"/>
        </a:folHlink>
      </a:clrScheme>
      <a:clrMap bg1="dk2" tx1="lt1" bg2="dk1" tx2="lt2" accent1="accent1" accent2="accent2" accent3="accent3" accent4="accent4" accent5="accent5" accent6="accent6" hlink="hlink" folHlink="folHlink"/>
    </a:extraClrScheme>
    <a:extraClrScheme>
      <a:clrScheme name="Globe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clrMap bg1="dk2" tx1="lt1" bg2="dk1" tx2="lt2" accent1="accent1" accent2="accent2" accent3="accent3" accent4="accent4" accent5="accent5" accent6="accent6" hlink="hlink" folHlink="folHlink"/>
    </a:extraClrScheme>
    <a:extraClrScheme>
      <a:clrScheme name="Globe 6">
        <a:dk1>
          <a:srgbClr val="5B7B65"/>
        </a:dk1>
        <a:lt1>
          <a:srgbClr val="FFFFFF"/>
        </a:lt1>
        <a:dk2>
          <a:srgbClr val="9ABE9D"/>
        </a:dk2>
        <a:lt2>
          <a:srgbClr val="336600"/>
        </a:lt2>
        <a:accent1>
          <a:srgbClr val="00CC66"/>
        </a:accent1>
        <a:accent2>
          <a:srgbClr val="4E7050"/>
        </a:accent2>
        <a:accent3>
          <a:srgbClr val="CADBCC"/>
        </a:accent3>
        <a:accent4>
          <a:srgbClr val="DADADA"/>
        </a:accent4>
        <a:accent5>
          <a:srgbClr val="AAE2B8"/>
        </a:accent5>
        <a:accent6>
          <a:srgbClr val="466548"/>
        </a:accent6>
        <a:hlink>
          <a:srgbClr val="FFFFCC"/>
        </a:hlink>
        <a:folHlink>
          <a:srgbClr val="9CE8A3"/>
        </a:folHlink>
      </a:clrScheme>
      <a:clrMap bg1="dk2" tx1="lt1" bg2="dk1" tx2="lt2" accent1="accent1" accent2="accent2" accent3="accent3" accent4="accent4" accent5="accent5" accent6="accent6" hlink="hlink" folHlink="folHlink"/>
    </a:extraClrScheme>
    <a:extraClrScheme>
      <a:clrScheme name="Globe 7">
        <a:dk1>
          <a:srgbClr val="4C4E44"/>
        </a:dk1>
        <a:lt1>
          <a:srgbClr val="FFFFFF"/>
        </a:lt1>
        <a:dk2>
          <a:srgbClr val="686B5D"/>
        </a:dk2>
        <a:lt2>
          <a:srgbClr val="D6D5C6"/>
        </a:lt2>
        <a:accent1>
          <a:srgbClr val="898D79"/>
        </a:accent1>
        <a:accent2>
          <a:srgbClr val="4D4F45"/>
        </a:accent2>
        <a:accent3>
          <a:srgbClr val="B9BAB6"/>
        </a:accent3>
        <a:accent4>
          <a:srgbClr val="DADADA"/>
        </a:accent4>
        <a:accent5>
          <a:srgbClr val="C4C5BE"/>
        </a:accent5>
        <a:accent6>
          <a:srgbClr val="45473E"/>
        </a:accent6>
        <a:hlink>
          <a:srgbClr val="58BE67"/>
        </a:hlink>
        <a:folHlink>
          <a:srgbClr val="C0C640"/>
        </a:folHlink>
      </a:clrScheme>
      <a:clrMap bg1="dk2" tx1="lt1" bg2="dk1" tx2="lt2" accent1="accent1" accent2="accent2" accent3="accent3" accent4="accent4" accent5="accent5" accent6="accent6" hlink="hlink" folHlink="folHlink"/>
    </a:extraClrScheme>
    <a:extraClrScheme>
      <a:clrScheme name="Globe 8">
        <a:dk1>
          <a:srgbClr val="000000"/>
        </a:dk1>
        <a:lt1>
          <a:srgbClr val="FFFFDD"/>
        </a:lt1>
        <a:dk2>
          <a:srgbClr val="000000"/>
        </a:dk2>
        <a:lt2>
          <a:srgbClr val="98977A"/>
        </a:lt2>
        <a:accent1>
          <a:srgbClr val="BDCDA7"/>
        </a:accent1>
        <a:accent2>
          <a:srgbClr val="A0D060"/>
        </a:accent2>
        <a:accent3>
          <a:srgbClr val="FFFFEB"/>
        </a:accent3>
        <a:accent4>
          <a:srgbClr val="000000"/>
        </a:accent4>
        <a:accent5>
          <a:srgbClr val="DBE3D0"/>
        </a:accent5>
        <a:accent6>
          <a:srgbClr val="91BC56"/>
        </a:accent6>
        <a:hlink>
          <a:srgbClr val="FADD4E"/>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key design template">
  <a:themeElements>
    <a:clrScheme name="key design template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6666FF"/>
      </a:folHlink>
    </a:clrScheme>
    <a:fontScheme name="key design template">
      <a:majorFont>
        <a:latin typeface="Times New Roman"/>
        <a:ea typeface="ＭＳ Ｐゴシック"/>
        <a:cs typeface="Arial"/>
      </a:majorFont>
      <a:minorFont>
        <a:latin typeface="Times New Roman"/>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key design template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6666FF"/>
        </a:folHlink>
      </a:clrScheme>
      <a:clrMap bg1="dk2" tx1="lt1" bg2="dk1" tx2="lt2" accent1="accent1" accent2="accent2" accent3="accent3" accent4="accent4" accent5="accent5" accent6="accent6" hlink="hlink" folHlink="folHlink"/>
    </a:extraClrScheme>
    <a:extraClrScheme>
      <a:clrScheme name="key design template 2">
        <a:dk1>
          <a:srgbClr val="393939"/>
        </a:dk1>
        <a:lt1>
          <a:srgbClr val="FFFFFF"/>
        </a:lt1>
        <a:dk2>
          <a:srgbClr val="6600CC"/>
        </a:dk2>
        <a:lt2>
          <a:srgbClr val="CCCCFF"/>
        </a:lt2>
        <a:accent1>
          <a:srgbClr val="F9D87E"/>
        </a:accent1>
        <a:accent2>
          <a:srgbClr val="FFCCCC"/>
        </a:accent2>
        <a:accent3>
          <a:srgbClr val="FFFFFF"/>
        </a:accent3>
        <a:accent4>
          <a:srgbClr val="2F2F2F"/>
        </a:accent4>
        <a:accent5>
          <a:srgbClr val="FBE9C0"/>
        </a:accent5>
        <a:accent6>
          <a:srgbClr val="E7B9B9"/>
        </a:accent6>
        <a:hlink>
          <a:srgbClr val="FFCCFF"/>
        </a:hlink>
        <a:folHlink>
          <a:srgbClr val="99CCFF"/>
        </a:folHlink>
      </a:clrScheme>
      <a:clrMap bg1="lt1" tx1="dk1" bg2="lt2" tx2="dk2" accent1="accent1" accent2="accent2" accent3="accent3" accent4="accent4" accent5="accent5" accent6="accent6" hlink="hlink" folHlink="folHlink"/>
    </a:extraClrScheme>
    <a:extraClrScheme>
      <a:clrScheme name="key design template 3">
        <a:dk1>
          <a:srgbClr val="000000"/>
        </a:dk1>
        <a:lt1>
          <a:srgbClr val="FFFFFF"/>
        </a:lt1>
        <a:dk2>
          <a:srgbClr val="000000"/>
        </a:dk2>
        <a:lt2>
          <a:srgbClr val="FFFFFF"/>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
      <a:clrScheme name="key design template 4">
        <a:dk1>
          <a:srgbClr val="330000"/>
        </a:dk1>
        <a:lt1>
          <a:srgbClr val="FFFFCC"/>
        </a:lt1>
        <a:dk2>
          <a:srgbClr val="FF9933"/>
        </a:dk2>
        <a:lt2>
          <a:srgbClr val="FFCC00"/>
        </a:lt2>
        <a:accent1>
          <a:srgbClr val="FF9900"/>
        </a:accent1>
        <a:accent2>
          <a:srgbClr val="330099"/>
        </a:accent2>
        <a:accent3>
          <a:srgbClr val="FFCAAD"/>
        </a:accent3>
        <a:accent4>
          <a:srgbClr val="DADAAE"/>
        </a:accent4>
        <a:accent5>
          <a:srgbClr val="FFCAAA"/>
        </a:accent5>
        <a:accent6>
          <a:srgbClr val="2D008A"/>
        </a:accent6>
        <a:hlink>
          <a:srgbClr val="FF6633"/>
        </a:hlink>
        <a:folHlink>
          <a:srgbClr val="669900"/>
        </a:folHlink>
      </a:clrScheme>
      <a:clrMap bg1="dk2" tx1="lt1" bg2="dk1" tx2="lt2" accent1="accent1" accent2="accent2" accent3="accent3" accent4="accent4" accent5="accent5" accent6="accent6" hlink="hlink" folHlink="folHlink"/>
    </a:extraClrScheme>
    <a:extraClrScheme>
      <a:clrScheme name="key design template 5">
        <a:dk1>
          <a:srgbClr val="003300"/>
        </a:dk1>
        <a:lt1>
          <a:srgbClr val="FFFFCC"/>
        </a:lt1>
        <a:dk2>
          <a:srgbClr val="999933"/>
        </a:dk2>
        <a:lt2>
          <a:srgbClr val="CCCC00"/>
        </a:lt2>
        <a:accent1>
          <a:srgbClr val="CC9900"/>
        </a:accent1>
        <a:accent2>
          <a:srgbClr val="330099"/>
        </a:accent2>
        <a:accent3>
          <a:srgbClr val="CACAAD"/>
        </a:accent3>
        <a:accent4>
          <a:srgbClr val="DADAAE"/>
        </a:accent4>
        <a:accent5>
          <a:srgbClr val="E2CAAA"/>
        </a:accent5>
        <a:accent6>
          <a:srgbClr val="2D008A"/>
        </a:accent6>
        <a:hlink>
          <a:srgbClr val="FF6633"/>
        </a:hlink>
        <a:folHlink>
          <a:srgbClr val="669900"/>
        </a:folHlink>
      </a:clrScheme>
      <a:clrMap bg1="dk2" tx1="lt1" bg2="dk1" tx2="lt2" accent1="accent1" accent2="accent2" accent3="accent3" accent4="accent4" accent5="accent5" accent6="accent6" hlink="hlink" folHlink="folHlink"/>
    </a:extraClrScheme>
    <a:extraClrScheme>
      <a:clrScheme name="key design template 6">
        <a:dk1>
          <a:srgbClr val="333300"/>
        </a:dk1>
        <a:lt1>
          <a:srgbClr val="DDDDDD"/>
        </a:lt1>
        <a:dk2>
          <a:srgbClr val="996600"/>
        </a:dk2>
        <a:lt2>
          <a:srgbClr val="FFCC66"/>
        </a:lt2>
        <a:accent1>
          <a:srgbClr val="EEB00B"/>
        </a:accent1>
        <a:accent2>
          <a:srgbClr val="330099"/>
        </a:accent2>
        <a:accent3>
          <a:srgbClr val="CAB8AA"/>
        </a:accent3>
        <a:accent4>
          <a:srgbClr val="BDBDBD"/>
        </a:accent4>
        <a:accent5>
          <a:srgbClr val="F5D4AA"/>
        </a:accent5>
        <a:accent6>
          <a:srgbClr val="2D008A"/>
        </a:accent6>
        <a:hlink>
          <a:srgbClr val="FF6633"/>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2_untitled 1">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untitled 1">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2_Crumple">
  <a:themeElements>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fontScheme name="Crumple">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1_Kimono">
  <a:themeElements>
    <a:clrScheme name="Kimono 1">
      <a:dk1>
        <a:srgbClr val="2F1311"/>
      </a:dk1>
      <a:lt1>
        <a:srgbClr val="C16059"/>
      </a:lt1>
      <a:dk2>
        <a:srgbClr val="F7D47D"/>
      </a:dk2>
      <a:lt2>
        <a:srgbClr val="000000"/>
      </a:lt2>
      <a:accent1>
        <a:srgbClr val="D5B781"/>
      </a:accent1>
      <a:accent2>
        <a:srgbClr val="79AF7D"/>
      </a:accent2>
      <a:accent3>
        <a:srgbClr val="DDB6B5"/>
      </a:accent3>
      <a:accent4>
        <a:srgbClr val="270E0D"/>
      </a:accent4>
      <a:accent5>
        <a:srgbClr val="E7D8C1"/>
      </a:accent5>
      <a:accent6>
        <a:srgbClr val="6D9E71"/>
      </a:accent6>
      <a:hlink>
        <a:srgbClr val="F0B854"/>
      </a:hlink>
      <a:folHlink>
        <a:srgbClr val="DC893E"/>
      </a:folHlink>
    </a:clrScheme>
    <a:fontScheme name="Kimono">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Kimono 1">
        <a:dk1>
          <a:srgbClr val="2F1311"/>
        </a:dk1>
        <a:lt1>
          <a:srgbClr val="C16059"/>
        </a:lt1>
        <a:dk2>
          <a:srgbClr val="F7D47D"/>
        </a:dk2>
        <a:lt2>
          <a:srgbClr val="000000"/>
        </a:lt2>
        <a:accent1>
          <a:srgbClr val="D5B781"/>
        </a:accent1>
        <a:accent2>
          <a:srgbClr val="79AF7D"/>
        </a:accent2>
        <a:accent3>
          <a:srgbClr val="DDB6B5"/>
        </a:accent3>
        <a:accent4>
          <a:srgbClr val="270E0D"/>
        </a:accent4>
        <a:accent5>
          <a:srgbClr val="E7D8C1"/>
        </a:accent5>
        <a:accent6>
          <a:srgbClr val="6D9E71"/>
        </a:accent6>
        <a:hlink>
          <a:srgbClr val="F0B854"/>
        </a:hlink>
        <a:folHlink>
          <a:srgbClr val="DC893E"/>
        </a:folHlink>
      </a:clrScheme>
      <a:clrMap bg1="lt1" tx1="dk1" bg2="lt2" tx2="dk2" accent1="accent1" accent2="accent2" accent3="accent3" accent4="accent4" accent5="accent5" accent6="accent6" hlink="hlink" folHlink="folHlink"/>
    </a:extraClrScheme>
    <a:extraClrScheme>
      <a:clrScheme name="Kimono 2">
        <a:dk1>
          <a:srgbClr val="000000"/>
        </a:dk1>
        <a:lt1>
          <a:srgbClr val="FFFFFF"/>
        </a:lt1>
        <a:dk2>
          <a:srgbClr val="000000"/>
        </a:dk2>
        <a:lt2>
          <a:srgbClr val="F7D47D"/>
        </a:lt2>
        <a:accent1>
          <a:srgbClr val="C19341"/>
        </a:accent1>
        <a:accent2>
          <a:srgbClr val="60A265"/>
        </a:accent2>
        <a:accent3>
          <a:srgbClr val="AAAAAA"/>
        </a:accent3>
        <a:accent4>
          <a:srgbClr val="DADADA"/>
        </a:accent4>
        <a:accent5>
          <a:srgbClr val="DDC8B0"/>
        </a:accent5>
        <a:accent6>
          <a:srgbClr val="56925B"/>
        </a:accent6>
        <a:hlink>
          <a:srgbClr val="EB9F17"/>
        </a:hlink>
        <a:folHlink>
          <a:srgbClr val="CF7625"/>
        </a:folHlink>
      </a:clrScheme>
      <a:clrMap bg1="dk2" tx1="lt1" bg2="dk1" tx2="lt2" accent1="accent1" accent2="accent2" accent3="accent3" accent4="accent4" accent5="accent5" accent6="accent6" hlink="hlink" folHlink="folHlink"/>
    </a:extraClrScheme>
    <a:extraClrScheme>
      <a:clrScheme name="Kimono 3">
        <a:dk1>
          <a:srgbClr val="00002E"/>
        </a:dk1>
        <a:lt1>
          <a:srgbClr val="FFFFFF"/>
        </a:lt1>
        <a:dk2>
          <a:srgbClr val="003399"/>
        </a:dk2>
        <a:lt2>
          <a:srgbClr val="F4BC40"/>
        </a:lt2>
        <a:accent1>
          <a:srgbClr val="9280CC"/>
        </a:accent1>
        <a:accent2>
          <a:srgbClr val="BD51A1"/>
        </a:accent2>
        <a:accent3>
          <a:srgbClr val="AAADCA"/>
        </a:accent3>
        <a:accent4>
          <a:srgbClr val="DADADA"/>
        </a:accent4>
        <a:accent5>
          <a:srgbClr val="C7C0E2"/>
        </a:accent5>
        <a:accent6>
          <a:srgbClr val="AB4991"/>
        </a:accent6>
        <a:hlink>
          <a:srgbClr val="CC66FF"/>
        </a:hlink>
        <a:folHlink>
          <a:srgbClr val="824F99"/>
        </a:folHlink>
      </a:clrScheme>
      <a:clrMap bg1="dk2" tx1="lt1" bg2="dk1" tx2="lt2" accent1="accent1" accent2="accent2" accent3="accent3" accent4="accent4" accent5="accent5" accent6="accent6" hlink="hlink" folHlink="folHlink"/>
    </a:extraClrScheme>
    <a:extraClrScheme>
      <a:clrScheme name="Kimono 4">
        <a:dk1>
          <a:srgbClr val="2F1311"/>
        </a:dk1>
        <a:lt1>
          <a:srgbClr val="7A8E9C"/>
        </a:lt1>
        <a:dk2>
          <a:srgbClr val="FDF4DF"/>
        </a:dk2>
        <a:lt2>
          <a:srgbClr val="3E4A52"/>
        </a:lt2>
        <a:accent1>
          <a:srgbClr val="81ABA0"/>
        </a:accent1>
        <a:accent2>
          <a:srgbClr val="CD817B"/>
        </a:accent2>
        <a:accent3>
          <a:srgbClr val="BEC6CB"/>
        </a:accent3>
        <a:accent4>
          <a:srgbClr val="270E0D"/>
        </a:accent4>
        <a:accent5>
          <a:srgbClr val="C1D2CD"/>
        </a:accent5>
        <a:accent6>
          <a:srgbClr val="BA746F"/>
        </a:accent6>
        <a:hlink>
          <a:srgbClr val="BEBC76"/>
        </a:hlink>
        <a:folHlink>
          <a:srgbClr val="668E69"/>
        </a:folHlink>
      </a:clrScheme>
      <a:clrMap bg1="lt1" tx1="dk1" bg2="lt2" tx2="dk2" accent1="accent1" accent2="accent2" accent3="accent3" accent4="accent4" accent5="accent5" accent6="accent6" hlink="hlink" folHlink="folHlink"/>
    </a:extraClrScheme>
    <a:extraClrScheme>
      <a:clrScheme name="Kimono 5">
        <a:dk1>
          <a:srgbClr val="2F1311"/>
        </a:dk1>
        <a:lt1>
          <a:srgbClr val="7A9C7C"/>
        </a:lt1>
        <a:dk2>
          <a:srgbClr val="FBEBC3"/>
        </a:dk2>
        <a:lt2>
          <a:srgbClr val="3C503D"/>
        </a:lt2>
        <a:accent1>
          <a:srgbClr val="D5B781"/>
        </a:accent1>
        <a:accent2>
          <a:srgbClr val="C16059"/>
        </a:accent2>
        <a:accent3>
          <a:srgbClr val="BECBBF"/>
        </a:accent3>
        <a:accent4>
          <a:srgbClr val="270E0D"/>
        </a:accent4>
        <a:accent5>
          <a:srgbClr val="E7D8C1"/>
        </a:accent5>
        <a:accent6>
          <a:srgbClr val="AF5650"/>
        </a:accent6>
        <a:hlink>
          <a:srgbClr val="F0B854"/>
        </a:hlink>
        <a:folHlink>
          <a:srgbClr val="DC893E"/>
        </a:folHlink>
      </a:clrScheme>
      <a:clrMap bg1="lt1" tx1="dk1" bg2="lt2" tx2="dk2" accent1="accent1" accent2="accent2" accent3="accent3" accent4="accent4" accent5="accent5" accent6="accent6" hlink="hlink" folHlink="folHlink"/>
    </a:extraClrScheme>
    <a:extraClrScheme>
      <a:clrScheme name="Kimono 6">
        <a:dk1>
          <a:srgbClr val="000000"/>
        </a:dk1>
        <a:lt1>
          <a:srgbClr val="D9EFE0"/>
        </a:lt1>
        <a:dk2>
          <a:srgbClr val="30605A"/>
        </a:dk2>
        <a:lt2>
          <a:srgbClr val="15331E"/>
        </a:lt2>
        <a:accent1>
          <a:srgbClr val="A4C6BA"/>
        </a:accent1>
        <a:accent2>
          <a:srgbClr val="558F7D"/>
        </a:accent2>
        <a:accent3>
          <a:srgbClr val="E9F6ED"/>
        </a:accent3>
        <a:accent4>
          <a:srgbClr val="000000"/>
        </a:accent4>
        <a:accent5>
          <a:srgbClr val="CFDFD9"/>
        </a:accent5>
        <a:accent6>
          <a:srgbClr val="4C8171"/>
        </a:accent6>
        <a:hlink>
          <a:srgbClr val="C1C177"/>
        </a:hlink>
        <a:folHlink>
          <a:srgbClr val="A08F5E"/>
        </a:folHlink>
      </a:clrScheme>
      <a:clrMap bg1="lt1" tx1="dk1" bg2="lt2" tx2="dk2" accent1="accent1" accent2="accent2" accent3="accent3" accent4="accent4" accent5="accent5" accent6="accent6" hlink="hlink" folHlink="folHlink"/>
    </a:extraClrScheme>
    <a:extraClrScheme>
      <a:clrScheme name="Kimono 7">
        <a:dk1>
          <a:srgbClr val="2F1311"/>
        </a:dk1>
        <a:lt1>
          <a:srgbClr val="CFC7B5"/>
        </a:lt1>
        <a:dk2>
          <a:srgbClr val="853F35"/>
        </a:dk2>
        <a:lt2>
          <a:srgbClr val="8E7F5E"/>
        </a:lt2>
        <a:accent1>
          <a:srgbClr val="EBD2A5"/>
        </a:accent1>
        <a:accent2>
          <a:srgbClr val="A5C9A8"/>
        </a:accent2>
        <a:accent3>
          <a:srgbClr val="E4E0D7"/>
        </a:accent3>
        <a:accent4>
          <a:srgbClr val="270E0D"/>
        </a:accent4>
        <a:accent5>
          <a:srgbClr val="F3E5CF"/>
        </a:accent5>
        <a:accent6>
          <a:srgbClr val="95B698"/>
        </a:accent6>
        <a:hlink>
          <a:srgbClr val="C68510"/>
        </a:hlink>
        <a:folHlink>
          <a:srgbClr val="E5A871"/>
        </a:folHlink>
      </a:clrScheme>
      <a:clrMap bg1="lt1" tx1="dk1" bg2="lt2" tx2="dk2" accent1="accent1" accent2="accent2" accent3="accent3" accent4="accent4" accent5="accent5" accent6="accent6" hlink="hlink" folHlink="folHlink"/>
    </a:extraClrScheme>
    <a:extraClrScheme>
      <a:clrScheme name="Kimono 8">
        <a:dk1>
          <a:srgbClr val="000000"/>
        </a:dk1>
        <a:lt1>
          <a:srgbClr val="F0EED8"/>
        </a:lt1>
        <a:dk2>
          <a:srgbClr val="666729"/>
        </a:dk2>
        <a:lt2>
          <a:srgbClr val="3F3B19"/>
        </a:lt2>
        <a:accent1>
          <a:srgbClr val="E9D47D"/>
        </a:accent1>
        <a:accent2>
          <a:srgbClr val="D4DD91"/>
        </a:accent2>
        <a:accent3>
          <a:srgbClr val="F6F5E9"/>
        </a:accent3>
        <a:accent4>
          <a:srgbClr val="000000"/>
        </a:accent4>
        <a:accent5>
          <a:srgbClr val="F2E6BF"/>
        </a:accent5>
        <a:accent6>
          <a:srgbClr val="C0C883"/>
        </a:accent6>
        <a:hlink>
          <a:srgbClr val="9D943F"/>
        </a:hlink>
        <a:folHlink>
          <a:srgbClr val="C9C177"/>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1_Office Theme">
  <a:themeElements>
    <a:clrScheme name="">
      <a:dk1>
        <a:srgbClr val="000000"/>
      </a:dk1>
      <a:lt1>
        <a:srgbClr val="FFFFFF"/>
      </a:lt1>
      <a:dk2>
        <a:srgbClr val="A7A7A7"/>
      </a:dk2>
      <a:lt2>
        <a:srgbClr val="535353"/>
      </a:lt2>
      <a:accent1>
        <a:srgbClr val="F5EBC1"/>
      </a:accent1>
      <a:accent2>
        <a:srgbClr val="FFCC00"/>
      </a:accent2>
      <a:accent3>
        <a:srgbClr val="FFFFFF"/>
      </a:accent3>
      <a:accent4>
        <a:srgbClr val="000000"/>
      </a:accent4>
      <a:accent5>
        <a:srgbClr val="F9F3DD"/>
      </a:accent5>
      <a:accent6>
        <a:srgbClr val="E7B900"/>
      </a:accent6>
      <a:hlink>
        <a:srgbClr val="0000FF"/>
      </a:hlink>
      <a:folHlink>
        <a:srgbClr val="FF00FF"/>
      </a:folHlink>
    </a:clrScheme>
    <a:fontScheme name="Office Theme">
      <a:majorFont>
        <a:latin typeface="Helvetica"/>
        <a:ea typeface="ＭＳ Ｐゴシック"/>
        <a:cs typeface="Helvetica"/>
      </a:majorFont>
      <a:minorFont>
        <a:latin typeface="Helvetica"/>
        <a:ea typeface="ＭＳ Ｐゴシック"/>
        <a:cs typeface="Helvetic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FF"/>
        </a:solidFill>
        <a:ln w="25400" cap="flat" cmpd="sng" algn="ctr">
          <a:solidFill>
            <a:srgbClr val="F5EBC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45719" tIns="45719" rIns="45719" bIns="45719" numCol="1" anchor="ctr" anchorCtr="0" compatLnSpc="1">
        <a:prstTxWarp prst="textNoShape">
          <a:avLst/>
        </a:prstTxWarp>
      </a:bodyPr>
      <a:lstStyle>
        <a:defPPr marL="457200" marR="0" indent="0" algn="l" defTabSz="914400" rtl="0" eaLnBrk="1"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Arial" charset="0"/>
            <a:sym typeface="Arial" charset="0"/>
          </a:defRPr>
        </a:defPPr>
      </a:lstStyle>
    </a:spDef>
    <a:lnDef>
      <a:spPr bwMode="auto">
        <a:xfrm>
          <a:off x="0" y="0"/>
          <a:ext cx="1" cy="1"/>
        </a:xfrm>
        <a:custGeom>
          <a:avLst/>
          <a:gdLst/>
          <a:ahLst/>
          <a:cxnLst/>
          <a:rect l="0" t="0" r="0" b="0"/>
          <a:pathLst/>
        </a:custGeom>
        <a:solidFill>
          <a:srgbClr val="FFFFFF"/>
        </a:solidFill>
        <a:ln w="25400" cap="flat" cmpd="sng" algn="ctr">
          <a:solidFill>
            <a:srgbClr val="F5EBC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45719" tIns="45719" rIns="45719" bIns="45719" numCol="1" anchor="ctr" anchorCtr="0" compatLnSpc="1">
        <a:prstTxWarp prst="textNoShape">
          <a:avLst/>
        </a:prstTxWarp>
      </a:bodyPr>
      <a:lstStyle>
        <a:defPPr marL="457200" marR="0" indent="0" algn="l" defTabSz="914400" rtl="0" eaLnBrk="1"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Arial" charset="0"/>
            <a:sym typeface="Arial" charset="0"/>
          </a:defRPr>
        </a:defPPr>
      </a:lstStyle>
    </a:lnDef>
  </a:objectDefaults>
  <a:extraClrSchemeLst/>
</a:theme>
</file>

<file path=ppt/theme/theme24.xml><?xml version="1.0" encoding="utf-8"?>
<a:theme xmlns:a="http://schemas.openxmlformats.org/drawingml/2006/main" name="4_Office Theme">
  <a:themeElements>
    <a:clrScheme name="">
      <a:dk1>
        <a:srgbClr val="000000"/>
      </a:dk1>
      <a:lt1>
        <a:srgbClr val="FFFFFF"/>
      </a:lt1>
      <a:dk2>
        <a:srgbClr val="A7A7A7"/>
      </a:dk2>
      <a:lt2>
        <a:srgbClr val="535353"/>
      </a:lt2>
      <a:accent1>
        <a:srgbClr val="F5EBC1"/>
      </a:accent1>
      <a:accent2>
        <a:srgbClr val="FFCC00"/>
      </a:accent2>
      <a:accent3>
        <a:srgbClr val="FFFFFF"/>
      </a:accent3>
      <a:accent4>
        <a:srgbClr val="000000"/>
      </a:accent4>
      <a:accent5>
        <a:srgbClr val="F9F3DD"/>
      </a:accent5>
      <a:accent6>
        <a:srgbClr val="E7B900"/>
      </a:accent6>
      <a:hlink>
        <a:srgbClr val="0000FF"/>
      </a:hlink>
      <a:folHlink>
        <a:srgbClr val="FF00FF"/>
      </a:folHlink>
    </a:clrScheme>
    <a:fontScheme name="Office Theme">
      <a:majorFont>
        <a:latin typeface="Helvetica"/>
        <a:ea typeface="ＭＳ Ｐゴシック"/>
        <a:cs typeface="Helvetica"/>
      </a:majorFont>
      <a:minorFont>
        <a:latin typeface="Helvetica"/>
        <a:ea typeface="ＭＳ Ｐゴシック"/>
        <a:cs typeface="Helvetic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FF"/>
        </a:solidFill>
        <a:ln w="25400" cap="flat" cmpd="sng" algn="ctr">
          <a:solidFill>
            <a:srgbClr val="F5EBC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45719" tIns="45719" rIns="45719" bIns="45719" numCol="1" anchor="ctr" anchorCtr="0" compatLnSpc="1">
        <a:prstTxWarp prst="textNoShape">
          <a:avLst/>
        </a:prstTxWarp>
      </a:bodyPr>
      <a:lstStyle>
        <a:defPPr marL="457200" marR="0" indent="0" algn="l" defTabSz="914400" rtl="0" eaLnBrk="1"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Arial" charset="0"/>
            <a:sym typeface="Arial" charset="0"/>
          </a:defRPr>
        </a:defPPr>
      </a:lstStyle>
    </a:spDef>
    <a:lnDef>
      <a:spPr bwMode="auto">
        <a:xfrm>
          <a:off x="0" y="0"/>
          <a:ext cx="1" cy="1"/>
        </a:xfrm>
        <a:custGeom>
          <a:avLst/>
          <a:gdLst/>
          <a:ahLst/>
          <a:cxnLst/>
          <a:rect l="0" t="0" r="0" b="0"/>
          <a:pathLst/>
        </a:custGeom>
        <a:solidFill>
          <a:srgbClr val="FFFFFF"/>
        </a:solidFill>
        <a:ln w="25400" cap="flat" cmpd="sng" algn="ctr">
          <a:solidFill>
            <a:srgbClr val="F5EBC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45719" tIns="45719" rIns="45719" bIns="45719" numCol="1" anchor="ctr" anchorCtr="0" compatLnSpc="1">
        <a:prstTxWarp prst="textNoShape">
          <a:avLst/>
        </a:prstTxWarp>
      </a:bodyPr>
      <a:lstStyle>
        <a:defPPr marL="457200" marR="0" indent="0" algn="l" defTabSz="914400" rtl="0" eaLnBrk="1"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Arial" charset="0"/>
            <a:sym typeface="Arial" charset="0"/>
          </a:defRPr>
        </a:defPPr>
      </a:lstStyle>
    </a:lnDef>
  </a:objectDefaults>
  <a:extraClrSchemeLst/>
</a:theme>
</file>

<file path=ppt/theme/theme25.xml><?xml version="1.0" encoding="utf-8"?>
<a:theme xmlns:a="http://schemas.openxmlformats.org/drawingml/2006/main" name="Office Theme">
  <a:themeElements>
    <a:clrScheme name="">
      <a:dk1>
        <a:srgbClr val="000000"/>
      </a:dk1>
      <a:lt1>
        <a:srgbClr val="FFFFFF"/>
      </a:lt1>
      <a:dk2>
        <a:srgbClr val="A7A7A7"/>
      </a:dk2>
      <a:lt2>
        <a:srgbClr val="535353"/>
      </a:lt2>
      <a:accent1>
        <a:srgbClr val="F5EBC1"/>
      </a:accent1>
      <a:accent2>
        <a:srgbClr val="FFCC00"/>
      </a:accent2>
      <a:accent3>
        <a:srgbClr val="FFFFFF"/>
      </a:accent3>
      <a:accent4>
        <a:srgbClr val="000000"/>
      </a:accent4>
      <a:accent5>
        <a:srgbClr val="F9F3DD"/>
      </a:accent5>
      <a:accent6>
        <a:srgbClr val="E7B900"/>
      </a:accent6>
      <a:hlink>
        <a:srgbClr val="0000FF"/>
      </a:hlink>
      <a:folHlink>
        <a:srgbClr val="FF00FF"/>
      </a:folHlink>
    </a:clrScheme>
    <a:fontScheme name="Office Theme">
      <a:majorFont>
        <a:latin typeface="Helvetica"/>
        <a:ea typeface="ＭＳ Ｐゴシック"/>
        <a:cs typeface="Helvetica"/>
      </a:majorFont>
      <a:minorFont>
        <a:latin typeface="Helvetica"/>
        <a:ea typeface="ＭＳ Ｐゴシック"/>
        <a:cs typeface="Helvetic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FF"/>
        </a:solidFill>
        <a:ln w="25400" cap="flat" cmpd="sng" algn="ctr">
          <a:solidFill>
            <a:srgbClr val="F5EBC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45719" tIns="45719" rIns="45719" bIns="45719" numCol="1" anchor="ctr" anchorCtr="0" compatLnSpc="1">
        <a:prstTxWarp prst="textNoShape">
          <a:avLst/>
        </a:prstTxWarp>
      </a:bodyPr>
      <a:lstStyle>
        <a:defPPr marL="457200" marR="0" indent="0" algn="l" defTabSz="914400" rtl="0" eaLnBrk="1"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Arial" charset="0"/>
            <a:sym typeface="Arial" charset="0"/>
          </a:defRPr>
        </a:defPPr>
      </a:lstStyle>
    </a:spDef>
    <a:lnDef>
      <a:spPr bwMode="auto">
        <a:xfrm>
          <a:off x="0" y="0"/>
          <a:ext cx="1" cy="1"/>
        </a:xfrm>
        <a:custGeom>
          <a:avLst/>
          <a:gdLst/>
          <a:ahLst/>
          <a:cxnLst/>
          <a:rect l="0" t="0" r="0" b="0"/>
          <a:pathLst/>
        </a:custGeom>
        <a:solidFill>
          <a:srgbClr val="FFFFFF"/>
        </a:solidFill>
        <a:ln w="25400" cap="flat" cmpd="sng" algn="ctr">
          <a:solidFill>
            <a:srgbClr val="F5EBC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45719" tIns="45719" rIns="45719" bIns="45719" numCol="1" anchor="ctr" anchorCtr="0" compatLnSpc="1">
        <a:prstTxWarp prst="textNoShape">
          <a:avLst/>
        </a:prstTxWarp>
      </a:bodyPr>
      <a:lstStyle>
        <a:defPPr marL="457200" marR="0" indent="0" algn="l" defTabSz="914400" rtl="0" eaLnBrk="1"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Arial" charset="0"/>
            <a:sym typeface="Arial" charset="0"/>
          </a:defRPr>
        </a:defPPr>
      </a:lstStyle>
    </a:lnDef>
  </a:objectDefaults>
  <a:extraClrSchemeLst/>
</a:theme>
</file>

<file path=ppt/theme/theme26.xml><?xml version="1.0" encoding="utf-8"?>
<a:theme xmlns:a="http://schemas.openxmlformats.org/drawingml/2006/main" name="5_Office Theme">
  <a:themeElements>
    <a:clrScheme name="">
      <a:dk1>
        <a:srgbClr val="000000"/>
      </a:dk1>
      <a:lt1>
        <a:srgbClr val="FFFFFF"/>
      </a:lt1>
      <a:dk2>
        <a:srgbClr val="A7A7A7"/>
      </a:dk2>
      <a:lt2>
        <a:srgbClr val="535353"/>
      </a:lt2>
      <a:accent1>
        <a:srgbClr val="F5EBC1"/>
      </a:accent1>
      <a:accent2>
        <a:srgbClr val="FFCC00"/>
      </a:accent2>
      <a:accent3>
        <a:srgbClr val="FFFFFF"/>
      </a:accent3>
      <a:accent4>
        <a:srgbClr val="000000"/>
      </a:accent4>
      <a:accent5>
        <a:srgbClr val="F9F3DD"/>
      </a:accent5>
      <a:accent6>
        <a:srgbClr val="E7B900"/>
      </a:accent6>
      <a:hlink>
        <a:srgbClr val="0000FF"/>
      </a:hlink>
      <a:folHlink>
        <a:srgbClr val="FF00FF"/>
      </a:folHlink>
    </a:clrScheme>
    <a:fontScheme name="Office Theme">
      <a:majorFont>
        <a:latin typeface="Helvetica"/>
        <a:ea typeface="ＭＳ Ｐゴシック"/>
        <a:cs typeface="Helvetica"/>
      </a:majorFont>
      <a:minorFont>
        <a:latin typeface="Helvetica"/>
        <a:ea typeface="ＭＳ Ｐゴシック"/>
        <a:cs typeface="Helvetic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FF"/>
        </a:solidFill>
        <a:ln w="25400" cap="flat" cmpd="sng" algn="ctr">
          <a:solidFill>
            <a:srgbClr val="F5EBC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45719" tIns="45719" rIns="45719" bIns="45719" numCol="1" anchor="ctr" anchorCtr="0" compatLnSpc="1">
        <a:prstTxWarp prst="textNoShape">
          <a:avLst/>
        </a:prstTxWarp>
      </a:bodyPr>
      <a:lstStyle>
        <a:defPPr marL="457200" marR="0" indent="0" algn="l" defTabSz="914400" rtl="0" eaLnBrk="1"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Arial" charset="0"/>
            <a:sym typeface="Arial" charset="0"/>
          </a:defRPr>
        </a:defPPr>
      </a:lstStyle>
    </a:spDef>
    <a:lnDef>
      <a:spPr bwMode="auto">
        <a:xfrm>
          <a:off x="0" y="0"/>
          <a:ext cx="1" cy="1"/>
        </a:xfrm>
        <a:custGeom>
          <a:avLst/>
          <a:gdLst/>
          <a:ahLst/>
          <a:cxnLst/>
          <a:rect l="0" t="0" r="0" b="0"/>
          <a:pathLst/>
        </a:custGeom>
        <a:solidFill>
          <a:srgbClr val="FFFFFF"/>
        </a:solidFill>
        <a:ln w="25400" cap="flat" cmpd="sng" algn="ctr">
          <a:solidFill>
            <a:srgbClr val="F5EBC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45719" tIns="45719" rIns="45719" bIns="45719" numCol="1" anchor="ctr" anchorCtr="0" compatLnSpc="1">
        <a:prstTxWarp prst="textNoShape">
          <a:avLst/>
        </a:prstTxWarp>
      </a:bodyPr>
      <a:lstStyle>
        <a:defPPr marL="457200" marR="0" indent="0" algn="l" defTabSz="914400" rtl="0" eaLnBrk="1"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Arial" charset="0"/>
            <a:sym typeface="Arial" charset="0"/>
          </a:defRPr>
        </a:defPPr>
      </a:lstStyle>
    </a:lnDef>
  </a:objectDefaults>
  <a:extraClrSchemeLst/>
</a:theme>
</file>

<file path=ppt/theme/theme27.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Lock and key design template">
  <a:themeElements>
    <a:clrScheme name="Lock and key design template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6666FF"/>
      </a:folHlink>
    </a:clrScheme>
    <a:fontScheme name="Lock and key design template">
      <a:majorFont>
        <a:latin typeface="Times New Roman"/>
        <a:ea typeface="ＭＳ Ｐゴシック"/>
        <a:cs typeface="Arial"/>
      </a:majorFont>
      <a:minorFont>
        <a:latin typeface="Times New Roman"/>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Lock and key design template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6666FF"/>
        </a:folHlink>
      </a:clrScheme>
      <a:clrMap bg1="dk2" tx1="lt1" bg2="dk1" tx2="lt2" accent1="accent1" accent2="accent2" accent3="accent3" accent4="accent4" accent5="accent5" accent6="accent6" hlink="hlink" folHlink="folHlink"/>
    </a:extraClrScheme>
    <a:extraClrScheme>
      <a:clrScheme name="Lock and key design template 2">
        <a:dk1>
          <a:srgbClr val="393939"/>
        </a:dk1>
        <a:lt1>
          <a:srgbClr val="FFFFFF"/>
        </a:lt1>
        <a:dk2>
          <a:srgbClr val="6600CC"/>
        </a:dk2>
        <a:lt2>
          <a:srgbClr val="CCCCFF"/>
        </a:lt2>
        <a:accent1>
          <a:srgbClr val="F9D87E"/>
        </a:accent1>
        <a:accent2>
          <a:srgbClr val="FFCCCC"/>
        </a:accent2>
        <a:accent3>
          <a:srgbClr val="FFFFFF"/>
        </a:accent3>
        <a:accent4>
          <a:srgbClr val="2F2F2F"/>
        </a:accent4>
        <a:accent5>
          <a:srgbClr val="FBE9C0"/>
        </a:accent5>
        <a:accent6>
          <a:srgbClr val="E7B9B9"/>
        </a:accent6>
        <a:hlink>
          <a:srgbClr val="FFCCFF"/>
        </a:hlink>
        <a:folHlink>
          <a:srgbClr val="99CCFF"/>
        </a:folHlink>
      </a:clrScheme>
      <a:clrMap bg1="lt1" tx1="dk1" bg2="lt2" tx2="dk2" accent1="accent1" accent2="accent2" accent3="accent3" accent4="accent4" accent5="accent5" accent6="accent6" hlink="hlink" folHlink="folHlink"/>
    </a:extraClrScheme>
    <a:extraClrScheme>
      <a:clrScheme name="Lock and key design template 3">
        <a:dk1>
          <a:srgbClr val="000000"/>
        </a:dk1>
        <a:lt1>
          <a:srgbClr val="FFFFFF"/>
        </a:lt1>
        <a:dk2>
          <a:srgbClr val="000000"/>
        </a:dk2>
        <a:lt2>
          <a:srgbClr val="FFFFFF"/>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
      <a:clrScheme name="Lock and key design template 4">
        <a:dk1>
          <a:srgbClr val="330000"/>
        </a:dk1>
        <a:lt1>
          <a:srgbClr val="FFFFCC"/>
        </a:lt1>
        <a:dk2>
          <a:srgbClr val="FF9933"/>
        </a:dk2>
        <a:lt2>
          <a:srgbClr val="FFCC00"/>
        </a:lt2>
        <a:accent1>
          <a:srgbClr val="FF9900"/>
        </a:accent1>
        <a:accent2>
          <a:srgbClr val="330099"/>
        </a:accent2>
        <a:accent3>
          <a:srgbClr val="FFCAAD"/>
        </a:accent3>
        <a:accent4>
          <a:srgbClr val="DADAAE"/>
        </a:accent4>
        <a:accent5>
          <a:srgbClr val="FFCAAA"/>
        </a:accent5>
        <a:accent6>
          <a:srgbClr val="2D008A"/>
        </a:accent6>
        <a:hlink>
          <a:srgbClr val="FF6633"/>
        </a:hlink>
        <a:folHlink>
          <a:srgbClr val="669900"/>
        </a:folHlink>
      </a:clrScheme>
      <a:clrMap bg1="dk2" tx1="lt1" bg2="dk1" tx2="lt2" accent1="accent1" accent2="accent2" accent3="accent3" accent4="accent4" accent5="accent5" accent6="accent6" hlink="hlink" folHlink="folHlink"/>
    </a:extraClrScheme>
    <a:extraClrScheme>
      <a:clrScheme name="Lock and key design template 5">
        <a:dk1>
          <a:srgbClr val="003300"/>
        </a:dk1>
        <a:lt1>
          <a:srgbClr val="FFFFCC"/>
        </a:lt1>
        <a:dk2>
          <a:srgbClr val="999933"/>
        </a:dk2>
        <a:lt2>
          <a:srgbClr val="CCCC00"/>
        </a:lt2>
        <a:accent1>
          <a:srgbClr val="CC9900"/>
        </a:accent1>
        <a:accent2>
          <a:srgbClr val="330099"/>
        </a:accent2>
        <a:accent3>
          <a:srgbClr val="CACAAD"/>
        </a:accent3>
        <a:accent4>
          <a:srgbClr val="DADAAE"/>
        </a:accent4>
        <a:accent5>
          <a:srgbClr val="E2CAAA"/>
        </a:accent5>
        <a:accent6>
          <a:srgbClr val="2D008A"/>
        </a:accent6>
        <a:hlink>
          <a:srgbClr val="FF6633"/>
        </a:hlink>
        <a:folHlink>
          <a:srgbClr val="669900"/>
        </a:folHlink>
      </a:clrScheme>
      <a:clrMap bg1="dk2" tx1="lt1" bg2="dk1" tx2="lt2" accent1="accent1" accent2="accent2" accent3="accent3" accent4="accent4" accent5="accent5" accent6="accent6" hlink="hlink" folHlink="folHlink"/>
    </a:extraClrScheme>
    <a:extraClrScheme>
      <a:clrScheme name="Lock and key design template 6">
        <a:dk1>
          <a:srgbClr val="333300"/>
        </a:dk1>
        <a:lt1>
          <a:srgbClr val="DDDDDD"/>
        </a:lt1>
        <a:dk2>
          <a:srgbClr val="996600"/>
        </a:dk2>
        <a:lt2>
          <a:srgbClr val="FFCC66"/>
        </a:lt2>
        <a:accent1>
          <a:srgbClr val="EEB00B"/>
        </a:accent1>
        <a:accent2>
          <a:srgbClr val="330099"/>
        </a:accent2>
        <a:accent3>
          <a:srgbClr val="CAB8AA"/>
        </a:accent3>
        <a:accent4>
          <a:srgbClr val="BDBDBD"/>
        </a:accent4>
        <a:accent5>
          <a:srgbClr val="F5D4AA"/>
        </a:accent5>
        <a:accent6>
          <a:srgbClr val="2D008A"/>
        </a:accent6>
        <a:hlink>
          <a:srgbClr val="FF6633"/>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Maple">
  <a:themeElements>
    <a:clrScheme name="Maple 1">
      <a:dk1>
        <a:srgbClr val="BB5F03"/>
      </a:dk1>
      <a:lt1>
        <a:srgbClr val="FFFFFF"/>
      </a:lt1>
      <a:dk2>
        <a:srgbClr val="993300"/>
      </a:dk2>
      <a:lt2>
        <a:srgbClr val="FEEC94"/>
      </a:lt2>
      <a:accent1>
        <a:srgbClr val="FF9900"/>
      </a:accent1>
      <a:accent2>
        <a:srgbClr val="B76A03"/>
      </a:accent2>
      <a:accent3>
        <a:srgbClr val="CAADAA"/>
      </a:accent3>
      <a:accent4>
        <a:srgbClr val="DADADA"/>
      </a:accent4>
      <a:accent5>
        <a:srgbClr val="FFCAAA"/>
      </a:accent5>
      <a:accent6>
        <a:srgbClr val="A65F02"/>
      </a:accent6>
      <a:hlink>
        <a:srgbClr val="FFFFCC"/>
      </a:hlink>
      <a:folHlink>
        <a:srgbClr val="CCCC00"/>
      </a:folHlink>
    </a:clrScheme>
    <a:fontScheme name="Maple">
      <a:majorFont>
        <a:latin typeface="Times New Roman"/>
        <a:ea typeface="ＭＳ Ｐゴシック"/>
        <a:cs typeface="Arial"/>
      </a:majorFont>
      <a:minorFont>
        <a:latin typeface="Times New Roman"/>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Maple 1">
        <a:dk1>
          <a:srgbClr val="BB5F03"/>
        </a:dk1>
        <a:lt1>
          <a:srgbClr val="FFFFFF"/>
        </a:lt1>
        <a:dk2>
          <a:srgbClr val="993300"/>
        </a:dk2>
        <a:lt2>
          <a:srgbClr val="FEEC94"/>
        </a:lt2>
        <a:accent1>
          <a:srgbClr val="FF9900"/>
        </a:accent1>
        <a:accent2>
          <a:srgbClr val="B76A03"/>
        </a:accent2>
        <a:accent3>
          <a:srgbClr val="CAADAA"/>
        </a:accent3>
        <a:accent4>
          <a:srgbClr val="DADADA"/>
        </a:accent4>
        <a:accent5>
          <a:srgbClr val="FFCAAA"/>
        </a:accent5>
        <a:accent6>
          <a:srgbClr val="A65F02"/>
        </a:accent6>
        <a:hlink>
          <a:srgbClr val="FFFFCC"/>
        </a:hlink>
        <a:folHlink>
          <a:srgbClr val="CCCC00"/>
        </a:folHlink>
      </a:clrScheme>
      <a:clrMap bg1="dk2" tx1="lt1" bg2="dk1" tx2="lt2" accent1="accent1" accent2="accent2" accent3="accent3" accent4="accent4" accent5="accent5" accent6="accent6" hlink="hlink" folHlink="folHlink"/>
    </a:extraClrScheme>
    <a:extraClrScheme>
      <a:clrScheme name="Maple 2">
        <a:dk1>
          <a:srgbClr val="EA9306"/>
        </a:dk1>
        <a:lt1>
          <a:srgbClr val="FFFFFF"/>
        </a:lt1>
        <a:dk2>
          <a:srgbClr val="FAC120"/>
        </a:dk2>
        <a:lt2>
          <a:srgbClr val="FFFDD1"/>
        </a:lt2>
        <a:accent1>
          <a:srgbClr val="CC6600"/>
        </a:accent1>
        <a:accent2>
          <a:srgbClr val="FF9933"/>
        </a:accent2>
        <a:accent3>
          <a:srgbClr val="FCDDAB"/>
        </a:accent3>
        <a:accent4>
          <a:srgbClr val="DADADA"/>
        </a:accent4>
        <a:accent5>
          <a:srgbClr val="E2B8AA"/>
        </a:accent5>
        <a:accent6>
          <a:srgbClr val="E78A2D"/>
        </a:accent6>
        <a:hlink>
          <a:srgbClr val="A50021"/>
        </a:hlink>
        <a:folHlink>
          <a:srgbClr val="666633"/>
        </a:folHlink>
      </a:clrScheme>
      <a:clrMap bg1="dk2" tx1="lt1" bg2="dk1" tx2="lt2" accent1="accent1" accent2="accent2" accent3="accent3" accent4="accent4" accent5="accent5" accent6="accent6" hlink="hlink" folHlink="folHlink"/>
    </a:extraClrScheme>
    <a:extraClrScheme>
      <a:clrScheme name="Maple 3">
        <a:dk1>
          <a:srgbClr val="000000"/>
        </a:dk1>
        <a:lt1>
          <a:srgbClr val="FFFFCC"/>
        </a:lt1>
        <a:dk2>
          <a:srgbClr val="A26D18"/>
        </a:dk2>
        <a:lt2>
          <a:srgbClr val="F9D793"/>
        </a:lt2>
        <a:accent1>
          <a:srgbClr val="FFD05B"/>
        </a:accent1>
        <a:accent2>
          <a:srgbClr val="FEE1A8"/>
        </a:accent2>
        <a:accent3>
          <a:srgbClr val="FFFFE2"/>
        </a:accent3>
        <a:accent4>
          <a:srgbClr val="000000"/>
        </a:accent4>
        <a:accent5>
          <a:srgbClr val="FFE4B5"/>
        </a:accent5>
        <a:accent6>
          <a:srgbClr val="E6CC98"/>
        </a:accent6>
        <a:hlink>
          <a:srgbClr val="FF0000"/>
        </a:hlink>
        <a:folHlink>
          <a:srgbClr val="CC6600"/>
        </a:folHlink>
      </a:clrScheme>
      <a:clrMap bg1="lt1" tx1="dk1" bg2="lt2" tx2="dk2" accent1="accent1" accent2="accent2" accent3="accent3" accent4="accent4" accent5="accent5" accent6="accent6" hlink="hlink" folHlink="folHlink"/>
    </a:extraClrScheme>
    <a:extraClrScheme>
      <a:clrScheme name="Maple 4">
        <a:dk1>
          <a:srgbClr val="008000"/>
        </a:dk1>
        <a:lt1>
          <a:srgbClr val="FFFFFF"/>
        </a:lt1>
        <a:dk2>
          <a:srgbClr val="005800"/>
        </a:dk2>
        <a:lt2>
          <a:srgbClr val="FFFFCC"/>
        </a:lt2>
        <a:accent1>
          <a:srgbClr val="00CC99"/>
        </a:accent1>
        <a:accent2>
          <a:srgbClr val="007825"/>
        </a:accent2>
        <a:accent3>
          <a:srgbClr val="AAB4AA"/>
        </a:accent3>
        <a:accent4>
          <a:srgbClr val="DADADA"/>
        </a:accent4>
        <a:accent5>
          <a:srgbClr val="AAE2CA"/>
        </a:accent5>
        <a:accent6>
          <a:srgbClr val="006C20"/>
        </a:accent6>
        <a:hlink>
          <a:srgbClr val="9966FF"/>
        </a:hlink>
        <a:folHlink>
          <a:srgbClr val="99CCFF"/>
        </a:folHlink>
      </a:clrScheme>
      <a:clrMap bg1="dk2" tx1="lt1" bg2="dk1" tx2="lt2" accent1="accent1" accent2="accent2" accent3="accent3" accent4="accent4" accent5="accent5" accent6="accent6" hlink="hlink" folHlink="folHlink"/>
    </a:extraClrScheme>
    <a:extraClrScheme>
      <a:clrScheme name="Maple 5">
        <a:dk1>
          <a:srgbClr val="56925A"/>
        </a:dk1>
        <a:lt1>
          <a:srgbClr val="FFFFFF"/>
        </a:lt1>
        <a:dk2>
          <a:srgbClr val="6FB56D"/>
        </a:dk2>
        <a:lt2>
          <a:srgbClr val="FFFFCC"/>
        </a:lt2>
        <a:accent1>
          <a:srgbClr val="2B877C"/>
        </a:accent1>
        <a:accent2>
          <a:srgbClr val="5A9A5F"/>
        </a:accent2>
        <a:accent3>
          <a:srgbClr val="BBD7BA"/>
        </a:accent3>
        <a:accent4>
          <a:srgbClr val="DADADA"/>
        </a:accent4>
        <a:accent5>
          <a:srgbClr val="ACC3BF"/>
        </a:accent5>
        <a:accent6>
          <a:srgbClr val="518B55"/>
        </a:accent6>
        <a:hlink>
          <a:srgbClr val="99FF33"/>
        </a:hlink>
        <a:folHlink>
          <a:srgbClr val="CCFF99"/>
        </a:folHlink>
      </a:clrScheme>
      <a:clrMap bg1="dk2" tx1="lt1" bg2="dk1" tx2="lt2" accent1="accent1" accent2="accent2" accent3="accent3" accent4="accent4" accent5="accent5" accent6="accent6" hlink="hlink" folHlink="folHlink"/>
    </a:extraClrScheme>
    <a:extraClrScheme>
      <a:clrScheme name="Maple 6">
        <a:dk1>
          <a:srgbClr val="006699"/>
        </a:dk1>
        <a:lt1>
          <a:srgbClr val="FFFFFF"/>
        </a:lt1>
        <a:dk2>
          <a:srgbClr val="006666"/>
        </a:dk2>
        <a:lt2>
          <a:srgbClr val="CCECFF"/>
        </a:lt2>
        <a:accent1>
          <a:srgbClr val="00CCFF"/>
        </a:accent1>
        <a:accent2>
          <a:srgbClr val="017A83"/>
        </a:accent2>
        <a:accent3>
          <a:srgbClr val="AAB8B8"/>
        </a:accent3>
        <a:accent4>
          <a:srgbClr val="DADADA"/>
        </a:accent4>
        <a:accent5>
          <a:srgbClr val="AAE2FF"/>
        </a:accent5>
        <a:accent6>
          <a:srgbClr val="016E76"/>
        </a:accent6>
        <a:hlink>
          <a:srgbClr val="FFFFCC"/>
        </a:hlink>
        <a:folHlink>
          <a:srgbClr val="99FF99"/>
        </a:folHlink>
      </a:clrScheme>
      <a:clrMap bg1="dk2" tx1="lt1" bg2="dk1" tx2="lt2" accent1="accent1" accent2="accent2" accent3="accent3" accent4="accent4" accent5="accent5" accent6="accent6" hlink="hlink" folHlink="folHlink"/>
    </a:extraClrScheme>
    <a:extraClrScheme>
      <a:clrScheme name="Maple 7">
        <a:dk1>
          <a:srgbClr val="80ACC4"/>
        </a:dk1>
        <a:lt1>
          <a:srgbClr val="FFFFFF"/>
        </a:lt1>
        <a:dk2>
          <a:srgbClr val="B3D1DF"/>
        </a:dk2>
        <a:lt2>
          <a:srgbClr val="FFFFFF"/>
        </a:lt2>
        <a:accent1>
          <a:srgbClr val="5089A8"/>
        </a:accent1>
        <a:accent2>
          <a:srgbClr val="BBC6DB"/>
        </a:accent2>
        <a:accent3>
          <a:srgbClr val="D6E5EC"/>
        </a:accent3>
        <a:accent4>
          <a:srgbClr val="DADADA"/>
        </a:accent4>
        <a:accent5>
          <a:srgbClr val="B3C4D1"/>
        </a:accent5>
        <a:accent6>
          <a:srgbClr val="A9B3C6"/>
        </a:accent6>
        <a:hlink>
          <a:srgbClr val="0000FF"/>
        </a:hlink>
        <a:folHlink>
          <a:srgbClr val="006699"/>
        </a:folHlink>
      </a:clrScheme>
      <a:clrMap bg1="dk2" tx1="lt1" bg2="dk1" tx2="lt2" accent1="accent1" accent2="accent2" accent3="accent3" accent4="accent4" accent5="accent5" accent6="accent6" hlink="hlink" folHlink="folHlink"/>
    </a:extraClrScheme>
    <a:extraClrScheme>
      <a:clrScheme name="Maple 8">
        <a:dk1>
          <a:srgbClr val="5700AE"/>
        </a:dk1>
        <a:lt1>
          <a:srgbClr val="FFFFFF"/>
        </a:lt1>
        <a:dk2>
          <a:srgbClr val="7301CB"/>
        </a:dk2>
        <a:lt2>
          <a:srgbClr val="C5C5FF"/>
        </a:lt2>
        <a:accent1>
          <a:srgbClr val="9999FF"/>
        </a:accent1>
        <a:accent2>
          <a:srgbClr val="7000E0"/>
        </a:accent2>
        <a:accent3>
          <a:srgbClr val="BCAAE2"/>
        </a:accent3>
        <a:accent4>
          <a:srgbClr val="DADADA"/>
        </a:accent4>
        <a:accent5>
          <a:srgbClr val="CACAFF"/>
        </a:accent5>
        <a:accent6>
          <a:srgbClr val="6500CB"/>
        </a:accent6>
        <a:hlink>
          <a:srgbClr val="99F3FF"/>
        </a:hlink>
        <a:folHlink>
          <a:srgbClr val="CCCCFF"/>
        </a:folHlink>
      </a:clrScheme>
      <a:clrMap bg1="dk2" tx1="lt1" bg2="dk1" tx2="lt2" accent1="accent1" accent2="accent2" accent3="accent3" accent4="accent4" accent5="accent5" accent6="accent6" hlink="hlink" folHlink="folHlink"/>
    </a:extraClrScheme>
    <a:extraClrScheme>
      <a:clrScheme name="Maple 9">
        <a:dk1>
          <a:srgbClr val="003366"/>
        </a:dk1>
        <a:lt1>
          <a:srgbClr val="FFFFFF"/>
        </a:lt1>
        <a:dk2>
          <a:srgbClr val="003366"/>
        </a:dk2>
        <a:lt2>
          <a:srgbClr val="CBD5DF"/>
        </a:lt2>
        <a:accent1>
          <a:srgbClr val="A9BEE9"/>
        </a:accent1>
        <a:accent2>
          <a:srgbClr val="D6E4F2"/>
        </a:accent2>
        <a:accent3>
          <a:srgbClr val="FFFFFF"/>
        </a:accent3>
        <a:accent4>
          <a:srgbClr val="002A56"/>
        </a:accent4>
        <a:accent5>
          <a:srgbClr val="D1DBF2"/>
        </a:accent5>
        <a:accent6>
          <a:srgbClr val="C2CFDB"/>
        </a:accent6>
        <a:hlink>
          <a:srgbClr val="0000CC"/>
        </a:hlink>
        <a:folHlink>
          <a:srgbClr val="8668E8"/>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Competition">
  <a:themeElements>
    <a:clrScheme name="Competition 2">
      <a:dk1>
        <a:srgbClr val="800000"/>
      </a:dk1>
      <a:lt1>
        <a:srgbClr val="FFFFFF"/>
      </a:lt1>
      <a:dk2>
        <a:srgbClr val="FF9900"/>
      </a:dk2>
      <a:lt2>
        <a:srgbClr val="FFFF99"/>
      </a:lt2>
      <a:accent1>
        <a:srgbClr val="FF5050"/>
      </a:accent1>
      <a:accent2>
        <a:srgbClr val="CC3300"/>
      </a:accent2>
      <a:accent3>
        <a:srgbClr val="FFCAAA"/>
      </a:accent3>
      <a:accent4>
        <a:srgbClr val="DADADA"/>
      </a:accent4>
      <a:accent5>
        <a:srgbClr val="FFB3B3"/>
      </a:accent5>
      <a:accent6>
        <a:srgbClr val="B92D00"/>
      </a:accent6>
      <a:hlink>
        <a:srgbClr val="FFFF99"/>
      </a:hlink>
      <a:folHlink>
        <a:srgbClr val="FFCC00"/>
      </a:folHlink>
    </a:clrScheme>
    <a:fontScheme name="Competition">
      <a:majorFont>
        <a:latin typeface="Arial"/>
        <a:ea typeface="ＭＳ Ｐゴシック"/>
        <a:cs typeface="Arial"/>
      </a:majorFont>
      <a:minorFont>
        <a:latin typeface="Verdan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Competition 1">
        <a:dk1>
          <a:srgbClr val="5C1F00"/>
        </a:dk1>
        <a:lt1>
          <a:srgbClr val="FFFFFF"/>
        </a:lt1>
        <a:dk2>
          <a:srgbClr val="990000"/>
        </a:dk2>
        <a:lt2>
          <a:srgbClr val="FFF9BB"/>
        </a:lt2>
        <a:accent1>
          <a:srgbClr val="FF3300"/>
        </a:accent1>
        <a:accent2>
          <a:srgbClr val="B86D52"/>
        </a:accent2>
        <a:accent3>
          <a:srgbClr val="CAAAAA"/>
        </a:accent3>
        <a:accent4>
          <a:srgbClr val="DADADA"/>
        </a:accent4>
        <a:accent5>
          <a:srgbClr val="FFADAA"/>
        </a:accent5>
        <a:accent6>
          <a:srgbClr val="A66249"/>
        </a:accent6>
        <a:hlink>
          <a:srgbClr val="FF9900"/>
        </a:hlink>
        <a:folHlink>
          <a:srgbClr val="FFCC66"/>
        </a:folHlink>
      </a:clrScheme>
      <a:clrMap bg1="dk2" tx1="lt1" bg2="dk1" tx2="lt2" accent1="accent1" accent2="accent2" accent3="accent3" accent4="accent4" accent5="accent5" accent6="accent6" hlink="hlink" folHlink="folHlink"/>
    </a:extraClrScheme>
    <a:extraClrScheme>
      <a:clrScheme name="Competition 2">
        <a:dk1>
          <a:srgbClr val="800000"/>
        </a:dk1>
        <a:lt1>
          <a:srgbClr val="FFFFFF"/>
        </a:lt1>
        <a:dk2>
          <a:srgbClr val="FF9900"/>
        </a:dk2>
        <a:lt2>
          <a:srgbClr val="FFFF99"/>
        </a:lt2>
        <a:accent1>
          <a:srgbClr val="FF5050"/>
        </a:accent1>
        <a:accent2>
          <a:srgbClr val="CC3300"/>
        </a:accent2>
        <a:accent3>
          <a:srgbClr val="FFCAAA"/>
        </a:accent3>
        <a:accent4>
          <a:srgbClr val="DADADA"/>
        </a:accent4>
        <a:accent5>
          <a:srgbClr val="FFB3B3"/>
        </a:accent5>
        <a:accent6>
          <a:srgbClr val="B92D00"/>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Competition 3">
        <a:dk1>
          <a:srgbClr val="2A5400"/>
        </a:dk1>
        <a:lt1>
          <a:srgbClr val="FFFFFF"/>
        </a:lt1>
        <a:dk2>
          <a:srgbClr val="4A9400"/>
        </a:dk2>
        <a:lt2>
          <a:srgbClr val="F3F2D9"/>
        </a:lt2>
        <a:accent1>
          <a:srgbClr val="99CC00"/>
        </a:accent1>
        <a:accent2>
          <a:srgbClr val="6B4A39"/>
        </a:accent2>
        <a:accent3>
          <a:srgbClr val="B1C8AA"/>
        </a:accent3>
        <a:accent4>
          <a:srgbClr val="DADADA"/>
        </a:accent4>
        <a:accent5>
          <a:srgbClr val="CAE2AA"/>
        </a:accent5>
        <a:accent6>
          <a:srgbClr val="604233"/>
        </a:accent6>
        <a:hlink>
          <a:srgbClr val="E2BC5E"/>
        </a:hlink>
        <a:folHlink>
          <a:srgbClr val="AB7F6B"/>
        </a:folHlink>
      </a:clrScheme>
      <a:clrMap bg1="dk2" tx1="lt1" bg2="dk1" tx2="lt2" accent1="accent1" accent2="accent2" accent3="accent3" accent4="accent4" accent5="accent5" accent6="accent6" hlink="hlink" folHlink="folHlink"/>
    </a:extraClrScheme>
    <a:extraClrScheme>
      <a:clrScheme name="Competition 4">
        <a:dk1>
          <a:srgbClr val="005A58"/>
        </a:dk1>
        <a:lt1>
          <a:srgbClr val="FFFFFF"/>
        </a:lt1>
        <a:dk2>
          <a:srgbClr val="009E9A"/>
        </a:dk2>
        <a:lt2>
          <a:srgbClr val="C5EBE4"/>
        </a:lt2>
        <a:accent1>
          <a:srgbClr val="0099CC"/>
        </a:accent1>
        <a:accent2>
          <a:srgbClr val="339933"/>
        </a:accent2>
        <a:accent3>
          <a:srgbClr val="AACCCA"/>
        </a:accent3>
        <a:accent4>
          <a:srgbClr val="DADADA"/>
        </a:accent4>
        <a:accent5>
          <a:srgbClr val="AACAE2"/>
        </a:accent5>
        <a:accent6>
          <a:srgbClr val="2D8A2D"/>
        </a:accent6>
        <a:hlink>
          <a:srgbClr val="00FF99"/>
        </a:hlink>
        <a:folHlink>
          <a:srgbClr val="4CD2D2"/>
        </a:folHlink>
      </a:clrScheme>
      <a:clrMap bg1="dk2" tx1="lt1" bg2="dk1" tx2="lt2" accent1="accent1" accent2="accent2" accent3="accent3" accent4="accent4" accent5="accent5" accent6="accent6" hlink="hlink" folHlink="folHlink"/>
    </a:extraClrScheme>
    <a:extraClrScheme>
      <a:clrScheme name="Competition 5">
        <a:dk1>
          <a:srgbClr val="000070"/>
        </a:dk1>
        <a:lt1>
          <a:srgbClr val="FFFFFF"/>
        </a:lt1>
        <a:dk2>
          <a:srgbClr val="0000FF"/>
        </a:dk2>
        <a:lt2>
          <a:srgbClr val="C5C5FF"/>
        </a:lt2>
        <a:accent1>
          <a:srgbClr val="0099FF"/>
        </a:accent1>
        <a:accent2>
          <a:srgbClr val="7883B4"/>
        </a:accent2>
        <a:accent3>
          <a:srgbClr val="AAAAFF"/>
        </a:accent3>
        <a:accent4>
          <a:srgbClr val="DADADA"/>
        </a:accent4>
        <a:accent5>
          <a:srgbClr val="AACAFF"/>
        </a:accent5>
        <a:accent6>
          <a:srgbClr val="6C76A3"/>
        </a:accent6>
        <a:hlink>
          <a:srgbClr val="00FFFF"/>
        </a:hlink>
        <a:folHlink>
          <a:srgbClr val="2DBF68"/>
        </a:folHlink>
      </a:clrScheme>
      <a:clrMap bg1="dk2" tx1="lt1" bg2="dk1" tx2="lt2" accent1="accent1" accent2="accent2" accent3="accent3" accent4="accent4" accent5="accent5" accent6="accent6" hlink="hlink" folHlink="folHlink"/>
    </a:extraClrScheme>
    <a:extraClrScheme>
      <a:clrScheme name="Competition 6">
        <a:dk1>
          <a:srgbClr val="4D4D4D"/>
        </a:dk1>
        <a:lt1>
          <a:srgbClr val="FFFFFF"/>
        </a:lt1>
        <a:dk2>
          <a:srgbClr val="8202E2"/>
        </a:dk2>
        <a:lt2>
          <a:srgbClr val="CCCCFF"/>
        </a:lt2>
        <a:accent1>
          <a:srgbClr val="CC99FF"/>
        </a:accent1>
        <a:accent2>
          <a:srgbClr val="666699"/>
        </a:accent2>
        <a:accent3>
          <a:srgbClr val="C1AAEE"/>
        </a:accent3>
        <a:accent4>
          <a:srgbClr val="DADADA"/>
        </a:accent4>
        <a:accent5>
          <a:srgbClr val="E2CAFF"/>
        </a:accent5>
        <a:accent6>
          <a:srgbClr val="5C5C8A"/>
        </a:accent6>
        <a:hlink>
          <a:srgbClr val="FF7C80"/>
        </a:hlink>
        <a:folHlink>
          <a:srgbClr val="FF5050"/>
        </a:folHlink>
      </a:clrScheme>
      <a:clrMap bg1="dk2" tx1="lt1" bg2="dk1" tx2="lt2" accent1="accent1" accent2="accent2" accent3="accent3" accent4="accent4" accent5="accent5" accent6="accent6" hlink="hlink" folHlink="folHlink"/>
    </a:extraClrScheme>
    <a:extraClrScheme>
      <a:clrScheme name="Competition 7">
        <a:dk1>
          <a:srgbClr val="575863"/>
        </a:dk1>
        <a:lt1>
          <a:srgbClr val="FFFFFF"/>
        </a:lt1>
        <a:dk2>
          <a:srgbClr val="818982"/>
        </a:dk2>
        <a:lt2>
          <a:srgbClr val="EAEAEA"/>
        </a:lt2>
        <a:accent1>
          <a:srgbClr val="CC6600"/>
        </a:accent1>
        <a:accent2>
          <a:srgbClr val="A4A686"/>
        </a:accent2>
        <a:accent3>
          <a:srgbClr val="C1C4C1"/>
        </a:accent3>
        <a:accent4>
          <a:srgbClr val="DADADA"/>
        </a:accent4>
        <a:accent5>
          <a:srgbClr val="E2B8AA"/>
        </a:accent5>
        <a:accent6>
          <a:srgbClr val="949679"/>
        </a:accent6>
        <a:hlink>
          <a:srgbClr val="CCCC00"/>
        </a:hlink>
        <a:folHlink>
          <a:srgbClr val="CC9900"/>
        </a:folHlink>
      </a:clrScheme>
      <a:clrMap bg1="dk2" tx1="lt1" bg2="dk1" tx2="lt2" accent1="accent1" accent2="accent2" accent3="accent3" accent4="accent4" accent5="accent5" accent6="accent6" hlink="hlink" folHlink="folHlink"/>
    </a:extraClrScheme>
    <a:extraClrScheme>
      <a:clrScheme name="Competition 8">
        <a:dk1>
          <a:srgbClr val="000000"/>
        </a:dk1>
        <a:lt1>
          <a:srgbClr val="FFFFFF"/>
        </a:lt1>
        <a:dk2>
          <a:srgbClr val="000000"/>
        </a:dk2>
        <a:lt2>
          <a:srgbClr val="CDCDCD"/>
        </a:lt2>
        <a:accent1>
          <a:srgbClr val="CDD9F7"/>
        </a:accent1>
        <a:accent2>
          <a:srgbClr val="99FF33"/>
        </a:accent2>
        <a:accent3>
          <a:srgbClr val="FFFFFF"/>
        </a:accent3>
        <a:accent4>
          <a:srgbClr val="000000"/>
        </a:accent4>
        <a:accent5>
          <a:srgbClr val="E3E9FA"/>
        </a:accent5>
        <a:accent6>
          <a:srgbClr val="8AE72D"/>
        </a:accent6>
        <a:hlink>
          <a:srgbClr val="0033CC"/>
        </a:hlink>
        <a:folHlink>
          <a:srgbClr val="66990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Watermark">
  <a:themeElements>
    <a:clrScheme name="Watermark 1">
      <a:dk1>
        <a:srgbClr val="000000"/>
      </a:dk1>
      <a:lt1>
        <a:srgbClr val="FFFFFF"/>
      </a:lt1>
      <a:dk2>
        <a:srgbClr val="000000"/>
      </a:dk2>
      <a:lt2>
        <a:srgbClr val="808080"/>
      </a:lt2>
      <a:accent1>
        <a:srgbClr val="CCCCFF"/>
      </a:accent1>
      <a:accent2>
        <a:srgbClr val="D9D8EC"/>
      </a:accent2>
      <a:accent3>
        <a:srgbClr val="FFFFFF"/>
      </a:accent3>
      <a:accent4>
        <a:srgbClr val="000000"/>
      </a:accent4>
      <a:accent5>
        <a:srgbClr val="E2E2FF"/>
      </a:accent5>
      <a:accent6>
        <a:srgbClr val="C4C4D6"/>
      </a:accent6>
      <a:hlink>
        <a:srgbClr val="6767FF"/>
      </a:hlink>
      <a:folHlink>
        <a:srgbClr val="9933FF"/>
      </a:folHlink>
    </a:clrScheme>
    <a:fontScheme name="Watermark">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Watermark 1">
        <a:dk1>
          <a:srgbClr val="000000"/>
        </a:dk1>
        <a:lt1>
          <a:srgbClr val="FFFFFF"/>
        </a:lt1>
        <a:dk2>
          <a:srgbClr val="000000"/>
        </a:dk2>
        <a:lt2>
          <a:srgbClr val="808080"/>
        </a:lt2>
        <a:accent1>
          <a:srgbClr val="CCCCFF"/>
        </a:accent1>
        <a:accent2>
          <a:srgbClr val="D9D8EC"/>
        </a:accent2>
        <a:accent3>
          <a:srgbClr val="FFFFFF"/>
        </a:accent3>
        <a:accent4>
          <a:srgbClr val="000000"/>
        </a:accent4>
        <a:accent5>
          <a:srgbClr val="E2E2FF"/>
        </a:accent5>
        <a:accent6>
          <a:srgbClr val="C4C4D6"/>
        </a:accent6>
        <a:hlink>
          <a:srgbClr val="6767FF"/>
        </a:hlink>
        <a:folHlink>
          <a:srgbClr val="9933FF"/>
        </a:folHlink>
      </a:clrScheme>
      <a:clrMap bg1="lt1" tx1="dk1" bg2="lt2" tx2="dk2" accent1="accent1" accent2="accent2" accent3="accent3" accent4="accent4" accent5="accent5" accent6="accent6" hlink="hlink" folHlink="folHlink"/>
    </a:extraClrScheme>
    <a:extraClrScheme>
      <a:clrScheme name="Watermark 2">
        <a:dk1>
          <a:srgbClr val="000000"/>
        </a:dk1>
        <a:lt1>
          <a:srgbClr val="FFFFFF"/>
        </a:lt1>
        <a:dk2>
          <a:srgbClr val="666633"/>
        </a:dk2>
        <a:lt2>
          <a:srgbClr val="5F5F5F"/>
        </a:lt2>
        <a:accent1>
          <a:srgbClr val="FFCC00"/>
        </a:accent1>
        <a:accent2>
          <a:srgbClr val="EFF0B2"/>
        </a:accent2>
        <a:accent3>
          <a:srgbClr val="FFFFFF"/>
        </a:accent3>
        <a:accent4>
          <a:srgbClr val="000000"/>
        </a:accent4>
        <a:accent5>
          <a:srgbClr val="FFE2AA"/>
        </a:accent5>
        <a:accent6>
          <a:srgbClr val="D9D9A1"/>
        </a:accent6>
        <a:hlink>
          <a:srgbClr val="808000"/>
        </a:hlink>
        <a:folHlink>
          <a:srgbClr val="CCCC00"/>
        </a:folHlink>
      </a:clrScheme>
      <a:clrMap bg1="lt1" tx1="dk1" bg2="lt2" tx2="dk2" accent1="accent1" accent2="accent2" accent3="accent3" accent4="accent4" accent5="accent5" accent6="accent6" hlink="hlink" folHlink="folHlink"/>
    </a:extraClrScheme>
    <a:extraClrScheme>
      <a:clrScheme name="Watermark 3">
        <a:dk1>
          <a:srgbClr val="000000"/>
        </a:dk1>
        <a:lt1>
          <a:srgbClr val="FFFFFF"/>
        </a:lt1>
        <a:dk2>
          <a:srgbClr val="000000"/>
        </a:dk2>
        <a:lt2>
          <a:srgbClr val="666699"/>
        </a:lt2>
        <a:accent1>
          <a:srgbClr val="9BB0CB"/>
        </a:accent1>
        <a:accent2>
          <a:srgbClr val="D1E0CE"/>
        </a:accent2>
        <a:accent3>
          <a:srgbClr val="FFFFFF"/>
        </a:accent3>
        <a:accent4>
          <a:srgbClr val="000000"/>
        </a:accent4>
        <a:accent5>
          <a:srgbClr val="CBD4E2"/>
        </a:accent5>
        <a:accent6>
          <a:srgbClr val="BDCBBA"/>
        </a:accent6>
        <a:hlink>
          <a:srgbClr val="8EA642"/>
        </a:hlink>
        <a:folHlink>
          <a:srgbClr val="CCCC00"/>
        </a:folHlink>
      </a:clrScheme>
      <a:clrMap bg1="lt1" tx1="dk1" bg2="lt2" tx2="dk2" accent1="accent1" accent2="accent2" accent3="accent3" accent4="accent4" accent5="accent5" accent6="accent6" hlink="hlink" folHlink="folHlink"/>
    </a:extraClrScheme>
    <a:extraClrScheme>
      <a:clrScheme name="Watermark 4">
        <a:dk1>
          <a:srgbClr val="333300"/>
        </a:dk1>
        <a:lt1>
          <a:srgbClr val="FFFFCC"/>
        </a:lt1>
        <a:dk2>
          <a:srgbClr val="336600"/>
        </a:dk2>
        <a:lt2>
          <a:srgbClr val="FFFFCC"/>
        </a:lt2>
        <a:accent1>
          <a:srgbClr val="99CC00"/>
        </a:accent1>
        <a:accent2>
          <a:srgbClr val="669900"/>
        </a:accent2>
        <a:accent3>
          <a:srgbClr val="ADB8AA"/>
        </a:accent3>
        <a:accent4>
          <a:srgbClr val="DADAAE"/>
        </a:accent4>
        <a:accent5>
          <a:srgbClr val="CAE2AA"/>
        </a:accent5>
        <a:accent6>
          <a:srgbClr val="5C8A00"/>
        </a:accent6>
        <a:hlink>
          <a:srgbClr val="CC9900"/>
        </a:hlink>
        <a:folHlink>
          <a:srgbClr val="FFCC00"/>
        </a:folHlink>
      </a:clrScheme>
      <a:clrMap bg1="dk2" tx1="lt1" bg2="dk1" tx2="lt2" accent1="accent1" accent2="accent2" accent3="accent3" accent4="accent4" accent5="accent5" accent6="accent6" hlink="hlink" folHlink="folHlink"/>
    </a:extraClrScheme>
    <a:extraClrScheme>
      <a:clrScheme name="Watermark 5">
        <a:dk1>
          <a:srgbClr val="424458"/>
        </a:dk1>
        <a:lt1>
          <a:srgbClr val="FFFFFF"/>
        </a:lt1>
        <a:dk2>
          <a:srgbClr val="004A48"/>
        </a:dk2>
        <a:lt2>
          <a:srgbClr val="FFFFFF"/>
        </a:lt2>
        <a:accent1>
          <a:srgbClr val="83B200"/>
        </a:accent1>
        <a:accent2>
          <a:srgbClr val="006260"/>
        </a:accent2>
        <a:accent3>
          <a:srgbClr val="AAB1B1"/>
        </a:accent3>
        <a:accent4>
          <a:srgbClr val="DADADA"/>
        </a:accent4>
        <a:accent5>
          <a:srgbClr val="C1D5AA"/>
        </a:accent5>
        <a:accent6>
          <a:srgbClr val="005856"/>
        </a:accent6>
        <a:hlink>
          <a:srgbClr val="6666FF"/>
        </a:hlink>
        <a:folHlink>
          <a:srgbClr val="B2B2B2"/>
        </a:folHlink>
      </a:clrScheme>
      <a:clrMap bg1="dk2" tx1="lt1" bg2="dk1" tx2="lt2" accent1="accent1" accent2="accent2" accent3="accent3" accent4="accent4" accent5="accent5" accent6="accent6" hlink="hlink" folHlink="folHlink"/>
    </a:extraClrScheme>
    <a:extraClrScheme>
      <a:clrScheme name="Watermark 6">
        <a:dk1>
          <a:srgbClr val="000000"/>
        </a:dk1>
        <a:lt1>
          <a:srgbClr val="FFFFFF"/>
        </a:lt1>
        <a:dk2>
          <a:srgbClr val="1C2046"/>
        </a:dk2>
        <a:lt2>
          <a:srgbClr val="FFFFFF"/>
        </a:lt2>
        <a:accent1>
          <a:srgbClr val="00CCFF"/>
        </a:accent1>
        <a:accent2>
          <a:srgbClr val="2D226E"/>
        </a:accent2>
        <a:accent3>
          <a:srgbClr val="ABABB0"/>
        </a:accent3>
        <a:accent4>
          <a:srgbClr val="DADADA"/>
        </a:accent4>
        <a:accent5>
          <a:srgbClr val="AAE2FF"/>
        </a:accent5>
        <a:accent6>
          <a:srgbClr val="281E63"/>
        </a:accent6>
        <a:hlink>
          <a:srgbClr val="666699"/>
        </a:hlink>
        <a:folHlink>
          <a:srgbClr val="9999FF"/>
        </a:folHlink>
      </a:clrScheme>
      <a:clrMap bg1="dk2" tx1="lt1" bg2="dk1" tx2="lt2" accent1="accent1" accent2="accent2" accent3="accent3" accent4="accent4" accent5="accent5" accent6="accent6" hlink="hlink" folHlink="folHlink"/>
    </a:extraClrScheme>
    <a:extraClrScheme>
      <a:clrScheme name="Watermark 7">
        <a:dk1>
          <a:srgbClr val="424458"/>
        </a:dk1>
        <a:lt1>
          <a:srgbClr val="FFFFFF"/>
        </a:lt1>
        <a:dk2>
          <a:srgbClr val="000066"/>
        </a:dk2>
        <a:lt2>
          <a:srgbClr val="FFFFFF"/>
        </a:lt2>
        <a:accent1>
          <a:srgbClr val="6666FF"/>
        </a:accent1>
        <a:accent2>
          <a:srgbClr val="333399"/>
        </a:accent2>
        <a:accent3>
          <a:srgbClr val="AAAAB8"/>
        </a:accent3>
        <a:accent4>
          <a:srgbClr val="DADADA"/>
        </a:accent4>
        <a:accent5>
          <a:srgbClr val="B8B8FF"/>
        </a:accent5>
        <a:accent6>
          <a:srgbClr val="2D2D8A"/>
        </a:accent6>
        <a:hlink>
          <a:srgbClr val="FF9900"/>
        </a:hlink>
        <a:folHlink>
          <a:srgbClr val="CCCC00"/>
        </a:folHlink>
      </a:clrScheme>
      <a:clrMap bg1="dk2" tx1="lt1" bg2="dk1" tx2="lt2" accent1="accent1" accent2="accent2" accent3="accent3" accent4="accent4" accent5="accent5" accent6="accent6" hlink="hlink" folHlink="folHlink"/>
    </a:extraClrScheme>
    <a:extraClrScheme>
      <a:clrScheme name="Watermark 8">
        <a:dk1>
          <a:srgbClr val="1C1C1C"/>
        </a:dk1>
        <a:lt1>
          <a:srgbClr val="FFFFCC"/>
        </a:lt1>
        <a:dk2>
          <a:srgbClr val="390B20"/>
        </a:dk2>
        <a:lt2>
          <a:srgbClr val="FFFFCC"/>
        </a:lt2>
        <a:accent1>
          <a:srgbClr val="FF916F"/>
        </a:accent1>
        <a:accent2>
          <a:srgbClr val="561450"/>
        </a:accent2>
        <a:accent3>
          <a:srgbClr val="AEAAAB"/>
        </a:accent3>
        <a:accent4>
          <a:srgbClr val="DADAAE"/>
        </a:accent4>
        <a:accent5>
          <a:srgbClr val="FFC7BB"/>
        </a:accent5>
        <a:accent6>
          <a:srgbClr val="4D1148"/>
        </a:accent6>
        <a:hlink>
          <a:srgbClr val="637D95"/>
        </a:hlink>
        <a:folHlink>
          <a:srgbClr val="FFCC00"/>
        </a:folHlink>
      </a:clrScheme>
      <a:clrMap bg1="dk2" tx1="lt1" bg2="dk1" tx2="lt2" accent1="accent1" accent2="accent2" accent3="accent3" accent4="accent4" accent5="accent5" accent6="accent6" hlink="hlink" folHlink="folHlink"/>
    </a:extraClrScheme>
    <a:extraClrScheme>
      <a:clrScheme name="Watermark 9">
        <a:dk1>
          <a:srgbClr val="4C0000"/>
        </a:dk1>
        <a:lt1>
          <a:srgbClr val="FFFFFF"/>
        </a:lt1>
        <a:dk2>
          <a:srgbClr val="722104"/>
        </a:dk2>
        <a:lt2>
          <a:srgbClr val="FFFFFF"/>
        </a:lt2>
        <a:accent1>
          <a:srgbClr val="CC6600"/>
        </a:accent1>
        <a:accent2>
          <a:srgbClr val="8A2E00"/>
        </a:accent2>
        <a:accent3>
          <a:srgbClr val="BCABAA"/>
        </a:accent3>
        <a:accent4>
          <a:srgbClr val="DADADA"/>
        </a:accent4>
        <a:accent5>
          <a:srgbClr val="E2B8AA"/>
        </a:accent5>
        <a:accent6>
          <a:srgbClr val="7D2900"/>
        </a:accent6>
        <a:hlink>
          <a:srgbClr val="FFCC00"/>
        </a:hlink>
        <a:folHlink>
          <a:srgbClr val="FF990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Studio">
  <a:themeElements>
    <a:clrScheme name="Studio 1">
      <a:dk1>
        <a:srgbClr val="000000"/>
      </a:dk1>
      <a:lt1>
        <a:srgbClr val="FFFFFF"/>
      </a:lt1>
      <a:dk2>
        <a:srgbClr val="336666"/>
      </a:dk2>
      <a:lt2>
        <a:srgbClr val="CCCC99"/>
      </a:lt2>
      <a:accent1>
        <a:srgbClr val="97CDCC"/>
      </a:accent1>
      <a:accent2>
        <a:srgbClr val="D6E0E0"/>
      </a:accent2>
      <a:accent3>
        <a:srgbClr val="FFFFFF"/>
      </a:accent3>
      <a:accent4>
        <a:srgbClr val="000000"/>
      </a:accent4>
      <a:accent5>
        <a:srgbClr val="C9E3E2"/>
      </a:accent5>
      <a:accent6>
        <a:srgbClr val="C2CBCB"/>
      </a:accent6>
      <a:hlink>
        <a:srgbClr val="99CC00"/>
      </a:hlink>
      <a:folHlink>
        <a:srgbClr val="336666"/>
      </a:folHlink>
    </a:clrScheme>
    <a:fontScheme name="Studio">
      <a:majorFont>
        <a:latin typeface="Arial Black"/>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Studio 1">
        <a:dk1>
          <a:srgbClr val="000000"/>
        </a:dk1>
        <a:lt1>
          <a:srgbClr val="FFFFFF"/>
        </a:lt1>
        <a:dk2>
          <a:srgbClr val="336666"/>
        </a:dk2>
        <a:lt2>
          <a:srgbClr val="CCCC99"/>
        </a:lt2>
        <a:accent1>
          <a:srgbClr val="97CDCC"/>
        </a:accent1>
        <a:accent2>
          <a:srgbClr val="D6E0E0"/>
        </a:accent2>
        <a:accent3>
          <a:srgbClr val="FFFFFF"/>
        </a:accent3>
        <a:accent4>
          <a:srgbClr val="000000"/>
        </a:accent4>
        <a:accent5>
          <a:srgbClr val="C9E3E2"/>
        </a:accent5>
        <a:accent6>
          <a:srgbClr val="C2CBCB"/>
        </a:accent6>
        <a:hlink>
          <a:srgbClr val="99CC00"/>
        </a:hlink>
        <a:folHlink>
          <a:srgbClr val="336666"/>
        </a:folHlink>
      </a:clrScheme>
      <a:clrMap bg1="lt1" tx1="dk1" bg2="lt2" tx2="dk2" accent1="accent1" accent2="accent2" accent3="accent3" accent4="accent4" accent5="accent5" accent6="accent6" hlink="hlink" folHlink="folHlink"/>
    </a:extraClrScheme>
    <a:extraClrScheme>
      <a:clrScheme name="Studio 2">
        <a:dk1>
          <a:srgbClr val="000000"/>
        </a:dk1>
        <a:lt1>
          <a:srgbClr val="FFFFFF"/>
        </a:lt1>
        <a:dk2>
          <a:srgbClr val="3732A0"/>
        </a:dk2>
        <a:lt2>
          <a:srgbClr val="666699"/>
        </a:lt2>
        <a:accent1>
          <a:srgbClr val="CCCCFF"/>
        </a:accent1>
        <a:accent2>
          <a:srgbClr val="009999"/>
        </a:accent2>
        <a:accent3>
          <a:srgbClr val="FFFFFF"/>
        </a:accent3>
        <a:accent4>
          <a:srgbClr val="000000"/>
        </a:accent4>
        <a:accent5>
          <a:srgbClr val="E2E2FF"/>
        </a:accent5>
        <a:accent6>
          <a:srgbClr val="008A8A"/>
        </a:accent6>
        <a:hlink>
          <a:srgbClr val="3366CC"/>
        </a:hlink>
        <a:folHlink>
          <a:srgbClr val="9094B8"/>
        </a:folHlink>
      </a:clrScheme>
      <a:clrMap bg1="lt1" tx1="dk1" bg2="lt2" tx2="dk2" accent1="accent1" accent2="accent2" accent3="accent3" accent4="accent4" accent5="accent5" accent6="accent6" hlink="hlink" folHlink="folHlink"/>
    </a:extraClrScheme>
    <a:extraClrScheme>
      <a:clrScheme name="Studio 3">
        <a:dk1>
          <a:srgbClr val="000000"/>
        </a:dk1>
        <a:lt1>
          <a:srgbClr val="FFFFFF"/>
        </a:lt1>
        <a:dk2>
          <a:srgbClr val="CD0505"/>
        </a:dk2>
        <a:lt2>
          <a:srgbClr val="5F5F5F"/>
        </a:lt2>
        <a:accent1>
          <a:srgbClr val="D2D5DE"/>
        </a:accent1>
        <a:accent2>
          <a:srgbClr val="D55757"/>
        </a:accent2>
        <a:accent3>
          <a:srgbClr val="FFFFFF"/>
        </a:accent3>
        <a:accent4>
          <a:srgbClr val="000000"/>
        </a:accent4>
        <a:accent5>
          <a:srgbClr val="E5E7EC"/>
        </a:accent5>
        <a:accent6>
          <a:srgbClr val="C14E4E"/>
        </a:accent6>
        <a:hlink>
          <a:srgbClr val="F42D1E"/>
        </a:hlink>
        <a:folHlink>
          <a:srgbClr val="7C849E"/>
        </a:folHlink>
      </a:clrScheme>
      <a:clrMap bg1="lt1" tx1="dk1" bg2="lt2" tx2="dk2" accent1="accent1" accent2="accent2" accent3="accent3" accent4="accent4" accent5="accent5" accent6="accent6" hlink="hlink" folHlink="folHlink"/>
    </a:extraClrScheme>
    <a:extraClrScheme>
      <a:clrScheme name="Studio 4">
        <a:dk1>
          <a:srgbClr val="000000"/>
        </a:dk1>
        <a:lt1>
          <a:srgbClr val="FFFFFF"/>
        </a:lt1>
        <a:dk2>
          <a:srgbClr val="551A07"/>
        </a:dk2>
        <a:lt2>
          <a:srgbClr val="CC3300"/>
        </a:lt2>
        <a:accent1>
          <a:srgbClr val="F4B400"/>
        </a:accent1>
        <a:accent2>
          <a:srgbClr val="993300"/>
        </a:accent2>
        <a:accent3>
          <a:srgbClr val="FFFFFF"/>
        </a:accent3>
        <a:accent4>
          <a:srgbClr val="000000"/>
        </a:accent4>
        <a:accent5>
          <a:srgbClr val="F8D6AA"/>
        </a:accent5>
        <a:accent6>
          <a:srgbClr val="8A2D00"/>
        </a:accent6>
        <a:hlink>
          <a:srgbClr val="FF3300"/>
        </a:hlink>
        <a:folHlink>
          <a:srgbClr val="666699"/>
        </a:folHlink>
      </a:clrScheme>
      <a:clrMap bg1="lt1" tx1="dk1" bg2="lt2" tx2="dk2" accent1="accent1" accent2="accent2" accent3="accent3" accent4="accent4" accent5="accent5" accent6="accent6" hlink="hlink" folHlink="folHlink"/>
    </a:extraClrScheme>
    <a:extraClrScheme>
      <a:clrScheme name="Studio 5">
        <a:dk1>
          <a:srgbClr val="000000"/>
        </a:dk1>
        <a:lt1>
          <a:srgbClr val="FFFFFF"/>
        </a:lt1>
        <a:dk2>
          <a:srgbClr val="FF0000"/>
        </a:dk2>
        <a:lt2>
          <a:srgbClr val="FFCC00"/>
        </a:lt2>
        <a:accent1>
          <a:srgbClr val="66CCFF"/>
        </a:accent1>
        <a:accent2>
          <a:srgbClr val="009900"/>
        </a:accent2>
        <a:accent3>
          <a:srgbClr val="FFFFFF"/>
        </a:accent3>
        <a:accent4>
          <a:srgbClr val="000000"/>
        </a:accent4>
        <a:accent5>
          <a:srgbClr val="B8E2FF"/>
        </a:accent5>
        <a:accent6>
          <a:srgbClr val="008A00"/>
        </a:accent6>
        <a:hlink>
          <a:srgbClr val="FF3300"/>
        </a:hlink>
        <a:folHlink>
          <a:srgbClr val="6600FF"/>
        </a:folHlink>
      </a:clrScheme>
      <a:clrMap bg1="lt1" tx1="dk1" bg2="lt2" tx2="dk2" accent1="accent1" accent2="accent2" accent3="accent3" accent4="accent4" accent5="accent5" accent6="accent6" hlink="hlink" folHlink="folHlink"/>
    </a:extraClrScheme>
    <a:extraClrScheme>
      <a:clrScheme name="Studio 6">
        <a:dk1>
          <a:srgbClr val="666633"/>
        </a:dk1>
        <a:lt1>
          <a:srgbClr val="FFFFFF"/>
        </a:lt1>
        <a:dk2>
          <a:srgbClr val="000000"/>
        </a:dk2>
        <a:lt2>
          <a:srgbClr val="CC3300"/>
        </a:lt2>
        <a:accent1>
          <a:srgbClr val="808000"/>
        </a:accent1>
        <a:accent2>
          <a:srgbClr val="FF9900"/>
        </a:accent2>
        <a:accent3>
          <a:srgbClr val="AAAAAA"/>
        </a:accent3>
        <a:accent4>
          <a:srgbClr val="DADADA"/>
        </a:accent4>
        <a:accent5>
          <a:srgbClr val="C0C0AA"/>
        </a:accent5>
        <a:accent6>
          <a:srgbClr val="E78A00"/>
        </a:accent6>
        <a:hlink>
          <a:srgbClr val="CC6600"/>
        </a:hlink>
        <a:folHlink>
          <a:srgbClr val="434B1F"/>
        </a:folHlink>
      </a:clrScheme>
      <a:clrMap bg1="dk2" tx1="lt1" bg2="dk1" tx2="lt2" accent1="accent1" accent2="accent2" accent3="accent3" accent4="accent4" accent5="accent5" accent6="accent6" hlink="hlink" folHlink="folHlink"/>
    </a:extraClrScheme>
    <a:extraClrScheme>
      <a:clrScheme name="Studio 7">
        <a:dk1>
          <a:srgbClr val="766997"/>
        </a:dk1>
        <a:lt1>
          <a:srgbClr val="FFFFFF"/>
        </a:lt1>
        <a:dk2>
          <a:srgbClr val="530901"/>
        </a:dk2>
        <a:lt2>
          <a:srgbClr val="FFFFFF"/>
        </a:lt2>
        <a:accent1>
          <a:srgbClr val="FF3300"/>
        </a:accent1>
        <a:accent2>
          <a:srgbClr val="CC6600"/>
        </a:accent2>
        <a:accent3>
          <a:srgbClr val="B3AAAA"/>
        </a:accent3>
        <a:accent4>
          <a:srgbClr val="DADADA"/>
        </a:accent4>
        <a:accent5>
          <a:srgbClr val="FFADAA"/>
        </a:accent5>
        <a:accent6>
          <a:srgbClr val="B95C00"/>
        </a:accent6>
        <a:hlink>
          <a:srgbClr val="FF9900"/>
        </a:hlink>
        <a:folHlink>
          <a:srgbClr val="993300"/>
        </a:folHlink>
      </a:clrScheme>
      <a:clrMap bg1="dk2" tx1="lt1" bg2="dk1" tx2="lt2" accent1="accent1" accent2="accent2" accent3="accent3" accent4="accent4" accent5="accent5" accent6="accent6" hlink="hlink" folHlink="folHlink"/>
    </a:extraClrScheme>
    <a:extraClrScheme>
      <a:clrScheme name="Studio 8">
        <a:dk1>
          <a:srgbClr val="666699"/>
        </a:dk1>
        <a:lt1>
          <a:srgbClr val="FFFFFF"/>
        </a:lt1>
        <a:dk2>
          <a:srgbClr val="4C004C"/>
        </a:dk2>
        <a:lt2>
          <a:srgbClr val="FFFFFF"/>
        </a:lt2>
        <a:accent1>
          <a:srgbClr val="0099CC"/>
        </a:accent1>
        <a:accent2>
          <a:srgbClr val="993366"/>
        </a:accent2>
        <a:accent3>
          <a:srgbClr val="B2AAB2"/>
        </a:accent3>
        <a:accent4>
          <a:srgbClr val="DADADA"/>
        </a:accent4>
        <a:accent5>
          <a:srgbClr val="AACAE2"/>
        </a:accent5>
        <a:accent6>
          <a:srgbClr val="8A2D5C"/>
        </a:accent6>
        <a:hlink>
          <a:srgbClr val="99CC00"/>
        </a:hlink>
        <a:folHlink>
          <a:srgbClr val="006699"/>
        </a:folHlink>
      </a:clrScheme>
      <a:clrMap bg1="dk2" tx1="lt1" bg2="dk1" tx2="lt2" accent1="accent1" accent2="accent2" accent3="accent3" accent4="accent4" accent5="accent5" accent6="accent6" hlink="hlink" folHlink="folHlink"/>
    </a:extraClrScheme>
    <a:extraClrScheme>
      <a:clrScheme name="Studio 9">
        <a:dk1>
          <a:srgbClr val="565682"/>
        </a:dk1>
        <a:lt1>
          <a:srgbClr val="FFFFFF"/>
        </a:lt1>
        <a:dk2>
          <a:srgbClr val="1E1551"/>
        </a:dk2>
        <a:lt2>
          <a:srgbClr val="CCFFFF"/>
        </a:lt2>
        <a:accent1>
          <a:srgbClr val="33CCCC"/>
        </a:accent1>
        <a:accent2>
          <a:srgbClr val="009999"/>
        </a:accent2>
        <a:accent3>
          <a:srgbClr val="ABAAB3"/>
        </a:accent3>
        <a:accent4>
          <a:srgbClr val="DADADA"/>
        </a:accent4>
        <a:accent5>
          <a:srgbClr val="ADE2E2"/>
        </a:accent5>
        <a:accent6>
          <a:srgbClr val="008A8A"/>
        </a:accent6>
        <a:hlink>
          <a:srgbClr val="FF9900"/>
        </a:hlink>
        <a:folHlink>
          <a:srgbClr val="005986"/>
        </a:folHlink>
      </a:clrScheme>
      <a:clrMap bg1="dk2" tx1="lt1" bg2="dk1" tx2="lt2" accent1="accent1" accent2="accent2" accent3="accent3" accent4="accent4" accent5="accent5" accent6="accent6" hlink="hlink" folHlink="folHlink"/>
    </a:extraClrScheme>
    <a:extraClrScheme>
      <a:clrScheme name="Studio 10">
        <a:dk1>
          <a:srgbClr val="CCCC99"/>
        </a:dk1>
        <a:lt1>
          <a:srgbClr val="FFFFFF"/>
        </a:lt1>
        <a:dk2>
          <a:srgbClr val="2E5D5C"/>
        </a:dk2>
        <a:lt2>
          <a:srgbClr val="FFFFFF"/>
        </a:lt2>
        <a:accent1>
          <a:srgbClr val="0099CC"/>
        </a:accent1>
        <a:accent2>
          <a:srgbClr val="D6E0E0"/>
        </a:accent2>
        <a:accent3>
          <a:srgbClr val="ADB6B5"/>
        </a:accent3>
        <a:accent4>
          <a:srgbClr val="DADADA"/>
        </a:accent4>
        <a:accent5>
          <a:srgbClr val="AACAE2"/>
        </a:accent5>
        <a:accent6>
          <a:srgbClr val="C2CBCB"/>
        </a:accent6>
        <a:hlink>
          <a:srgbClr val="CCCC99"/>
        </a:hlink>
        <a:folHlink>
          <a:srgbClr val="428A8C"/>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Kimono">
  <a:themeElements>
    <a:clrScheme name="Kimono 1">
      <a:dk1>
        <a:srgbClr val="2F1311"/>
      </a:dk1>
      <a:lt1>
        <a:srgbClr val="C16059"/>
      </a:lt1>
      <a:dk2>
        <a:srgbClr val="F7D47D"/>
      </a:dk2>
      <a:lt2>
        <a:srgbClr val="000000"/>
      </a:lt2>
      <a:accent1>
        <a:srgbClr val="D5B781"/>
      </a:accent1>
      <a:accent2>
        <a:srgbClr val="79AF7D"/>
      </a:accent2>
      <a:accent3>
        <a:srgbClr val="DDB6B5"/>
      </a:accent3>
      <a:accent4>
        <a:srgbClr val="270E0D"/>
      </a:accent4>
      <a:accent5>
        <a:srgbClr val="E7D8C1"/>
      </a:accent5>
      <a:accent6>
        <a:srgbClr val="6D9E71"/>
      </a:accent6>
      <a:hlink>
        <a:srgbClr val="F0B854"/>
      </a:hlink>
      <a:folHlink>
        <a:srgbClr val="DC893E"/>
      </a:folHlink>
    </a:clrScheme>
    <a:fontScheme name="Kimono">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Kimono 1">
        <a:dk1>
          <a:srgbClr val="2F1311"/>
        </a:dk1>
        <a:lt1>
          <a:srgbClr val="C16059"/>
        </a:lt1>
        <a:dk2>
          <a:srgbClr val="F7D47D"/>
        </a:dk2>
        <a:lt2>
          <a:srgbClr val="000000"/>
        </a:lt2>
        <a:accent1>
          <a:srgbClr val="D5B781"/>
        </a:accent1>
        <a:accent2>
          <a:srgbClr val="79AF7D"/>
        </a:accent2>
        <a:accent3>
          <a:srgbClr val="DDB6B5"/>
        </a:accent3>
        <a:accent4>
          <a:srgbClr val="270E0D"/>
        </a:accent4>
        <a:accent5>
          <a:srgbClr val="E7D8C1"/>
        </a:accent5>
        <a:accent6>
          <a:srgbClr val="6D9E71"/>
        </a:accent6>
        <a:hlink>
          <a:srgbClr val="F0B854"/>
        </a:hlink>
        <a:folHlink>
          <a:srgbClr val="DC893E"/>
        </a:folHlink>
      </a:clrScheme>
      <a:clrMap bg1="lt1" tx1="dk1" bg2="lt2" tx2="dk2" accent1="accent1" accent2="accent2" accent3="accent3" accent4="accent4" accent5="accent5" accent6="accent6" hlink="hlink" folHlink="folHlink"/>
    </a:extraClrScheme>
    <a:extraClrScheme>
      <a:clrScheme name="Kimono 2">
        <a:dk1>
          <a:srgbClr val="000000"/>
        </a:dk1>
        <a:lt1>
          <a:srgbClr val="FFFFFF"/>
        </a:lt1>
        <a:dk2>
          <a:srgbClr val="000000"/>
        </a:dk2>
        <a:lt2>
          <a:srgbClr val="F7D47D"/>
        </a:lt2>
        <a:accent1>
          <a:srgbClr val="C19341"/>
        </a:accent1>
        <a:accent2>
          <a:srgbClr val="60A265"/>
        </a:accent2>
        <a:accent3>
          <a:srgbClr val="AAAAAA"/>
        </a:accent3>
        <a:accent4>
          <a:srgbClr val="DADADA"/>
        </a:accent4>
        <a:accent5>
          <a:srgbClr val="DDC8B0"/>
        </a:accent5>
        <a:accent6>
          <a:srgbClr val="56925B"/>
        </a:accent6>
        <a:hlink>
          <a:srgbClr val="EB9F17"/>
        </a:hlink>
        <a:folHlink>
          <a:srgbClr val="CF7625"/>
        </a:folHlink>
      </a:clrScheme>
      <a:clrMap bg1="dk2" tx1="lt1" bg2="dk1" tx2="lt2" accent1="accent1" accent2="accent2" accent3="accent3" accent4="accent4" accent5="accent5" accent6="accent6" hlink="hlink" folHlink="folHlink"/>
    </a:extraClrScheme>
    <a:extraClrScheme>
      <a:clrScheme name="Kimono 3">
        <a:dk1>
          <a:srgbClr val="00002E"/>
        </a:dk1>
        <a:lt1>
          <a:srgbClr val="FFFFFF"/>
        </a:lt1>
        <a:dk2>
          <a:srgbClr val="003399"/>
        </a:dk2>
        <a:lt2>
          <a:srgbClr val="F4BC40"/>
        </a:lt2>
        <a:accent1>
          <a:srgbClr val="9280CC"/>
        </a:accent1>
        <a:accent2>
          <a:srgbClr val="BD51A1"/>
        </a:accent2>
        <a:accent3>
          <a:srgbClr val="AAADCA"/>
        </a:accent3>
        <a:accent4>
          <a:srgbClr val="DADADA"/>
        </a:accent4>
        <a:accent5>
          <a:srgbClr val="C7C0E2"/>
        </a:accent5>
        <a:accent6>
          <a:srgbClr val="AB4991"/>
        </a:accent6>
        <a:hlink>
          <a:srgbClr val="CC66FF"/>
        </a:hlink>
        <a:folHlink>
          <a:srgbClr val="824F99"/>
        </a:folHlink>
      </a:clrScheme>
      <a:clrMap bg1="dk2" tx1="lt1" bg2="dk1" tx2="lt2" accent1="accent1" accent2="accent2" accent3="accent3" accent4="accent4" accent5="accent5" accent6="accent6" hlink="hlink" folHlink="folHlink"/>
    </a:extraClrScheme>
    <a:extraClrScheme>
      <a:clrScheme name="Kimono 4">
        <a:dk1>
          <a:srgbClr val="2F1311"/>
        </a:dk1>
        <a:lt1>
          <a:srgbClr val="7A8E9C"/>
        </a:lt1>
        <a:dk2>
          <a:srgbClr val="FDF4DF"/>
        </a:dk2>
        <a:lt2>
          <a:srgbClr val="3E4A52"/>
        </a:lt2>
        <a:accent1>
          <a:srgbClr val="81ABA0"/>
        </a:accent1>
        <a:accent2>
          <a:srgbClr val="CD817B"/>
        </a:accent2>
        <a:accent3>
          <a:srgbClr val="BEC6CB"/>
        </a:accent3>
        <a:accent4>
          <a:srgbClr val="270E0D"/>
        </a:accent4>
        <a:accent5>
          <a:srgbClr val="C1D2CD"/>
        </a:accent5>
        <a:accent6>
          <a:srgbClr val="BA746F"/>
        </a:accent6>
        <a:hlink>
          <a:srgbClr val="BEBC76"/>
        </a:hlink>
        <a:folHlink>
          <a:srgbClr val="668E69"/>
        </a:folHlink>
      </a:clrScheme>
      <a:clrMap bg1="lt1" tx1="dk1" bg2="lt2" tx2="dk2" accent1="accent1" accent2="accent2" accent3="accent3" accent4="accent4" accent5="accent5" accent6="accent6" hlink="hlink" folHlink="folHlink"/>
    </a:extraClrScheme>
    <a:extraClrScheme>
      <a:clrScheme name="Kimono 5">
        <a:dk1>
          <a:srgbClr val="2F1311"/>
        </a:dk1>
        <a:lt1>
          <a:srgbClr val="7A9C7C"/>
        </a:lt1>
        <a:dk2>
          <a:srgbClr val="FBEBC3"/>
        </a:dk2>
        <a:lt2>
          <a:srgbClr val="3C503D"/>
        </a:lt2>
        <a:accent1>
          <a:srgbClr val="D5B781"/>
        </a:accent1>
        <a:accent2>
          <a:srgbClr val="C16059"/>
        </a:accent2>
        <a:accent3>
          <a:srgbClr val="BECBBF"/>
        </a:accent3>
        <a:accent4>
          <a:srgbClr val="270E0D"/>
        </a:accent4>
        <a:accent5>
          <a:srgbClr val="E7D8C1"/>
        </a:accent5>
        <a:accent6>
          <a:srgbClr val="AF5650"/>
        </a:accent6>
        <a:hlink>
          <a:srgbClr val="F0B854"/>
        </a:hlink>
        <a:folHlink>
          <a:srgbClr val="DC893E"/>
        </a:folHlink>
      </a:clrScheme>
      <a:clrMap bg1="lt1" tx1="dk1" bg2="lt2" tx2="dk2" accent1="accent1" accent2="accent2" accent3="accent3" accent4="accent4" accent5="accent5" accent6="accent6" hlink="hlink" folHlink="folHlink"/>
    </a:extraClrScheme>
    <a:extraClrScheme>
      <a:clrScheme name="Kimono 6">
        <a:dk1>
          <a:srgbClr val="000000"/>
        </a:dk1>
        <a:lt1>
          <a:srgbClr val="D9EFE0"/>
        </a:lt1>
        <a:dk2>
          <a:srgbClr val="30605A"/>
        </a:dk2>
        <a:lt2>
          <a:srgbClr val="15331E"/>
        </a:lt2>
        <a:accent1>
          <a:srgbClr val="A4C6BA"/>
        </a:accent1>
        <a:accent2>
          <a:srgbClr val="558F7D"/>
        </a:accent2>
        <a:accent3>
          <a:srgbClr val="E9F6ED"/>
        </a:accent3>
        <a:accent4>
          <a:srgbClr val="000000"/>
        </a:accent4>
        <a:accent5>
          <a:srgbClr val="CFDFD9"/>
        </a:accent5>
        <a:accent6>
          <a:srgbClr val="4C8171"/>
        </a:accent6>
        <a:hlink>
          <a:srgbClr val="C1C177"/>
        </a:hlink>
        <a:folHlink>
          <a:srgbClr val="A08F5E"/>
        </a:folHlink>
      </a:clrScheme>
      <a:clrMap bg1="lt1" tx1="dk1" bg2="lt2" tx2="dk2" accent1="accent1" accent2="accent2" accent3="accent3" accent4="accent4" accent5="accent5" accent6="accent6" hlink="hlink" folHlink="folHlink"/>
    </a:extraClrScheme>
    <a:extraClrScheme>
      <a:clrScheme name="Kimono 7">
        <a:dk1>
          <a:srgbClr val="2F1311"/>
        </a:dk1>
        <a:lt1>
          <a:srgbClr val="CFC7B5"/>
        </a:lt1>
        <a:dk2>
          <a:srgbClr val="853F35"/>
        </a:dk2>
        <a:lt2>
          <a:srgbClr val="8E7F5E"/>
        </a:lt2>
        <a:accent1>
          <a:srgbClr val="EBD2A5"/>
        </a:accent1>
        <a:accent2>
          <a:srgbClr val="A5C9A8"/>
        </a:accent2>
        <a:accent3>
          <a:srgbClr val="E4E0D7"/>
        </a:accent3>
        <a:accent4>
          <a:srgbClr val="270E0D"/>
        </a:accent4>
        <a:accent5>
          <a:srgbClr val="F3E5CF"/>
        </a:accent5>
        <a:accent6>
          <a:srgbClr val="95B698"/>
        </a:accent6>
        <a:hlink>
          <a:srgbClr val="C68510"/>
        </a:hlink>
        <a:folHlink>
          <a:srgbClr val="E5A871"/>
        </a:folHlink>
      </a:clrScheme>
      <a:clrMap bg1="lt1" tx1="dk1" bg2="lt2" tx2="dk2" accent1="accent1" accent2="accent2" accent3="accent3" accent4="accent4" accent5="accent5" accent6="accent6" hlink="hlink" folHlink="folHlink"/>
    </a:extraClrScheme>
    <a:extraClrScheme>
      <a:clrScheme name="Kimono 8">
        <a:dk1>
          <a:srgbClr val="000000"/>
        </a:dk1>
        <a:lt1>
          <a:srgbClr val="F0EED8"/>
        </a:lt1>
        <a:dk2>
          <a:srgbClr val="666729"/>
        </a:dk2>
        <a:lt2>
          <a:srgbClr val="3F3B19"/>
        </a:lt2>
        <a:accent1>
          <a:srgbClr val="E9D47D"/>
        </a:accent1>
        <a:accent2>
          <a:srgbClr val="D4DD91"/>
        </a:accent2>
        <a:accent3>
          <a:srgbClr val="F6F5E9"/>
        </a:accent3>
        <a:accent4>
          <a:srgbClr val="000000"/>
        </a:accent4>
        <a:accent5>
          <a:srgbClr val="F2E6BF"/>
        </a:accent5>
        <a:accent6>
          <a:srgbClr val="C0C883"/>
        </a:accent6>
        <a:hlink>
          <a:srgbClr val="9D943F"/>
        </a:hlink>
        <a:folHlink>
          <a:srgbClr val="C9C177"/>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ＭＳ Ｐゴシック"/>
        <a:cs typeface="Arial"/>
      </a:majorFont>
      <a:minorFont>
        <a:latin typeface="Tahom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themeOverride>
</file>

<file path=ppt/theme/themeOverride10.xml><?xml version="1.0" encoding="utf-8"?>
<a:themeOverride xmlns:a="http://schemas.openxmlformats.org/drawingml/2006/main">
  <a:clrScheme name="Kimono 1">
    <a:dk1>
      <a:srgbClr val="2F1311"/>
    </a:dk1>
    <a:lt1>
      <a:srgbClr val="C16059"/>
    </a:lt1>
    <a:dk2>
      <a:srgbClr val="F7D47D"/>
    </a:dk2>
    <a:lt2>
      <a:srgbClr val="000000"/>
    </a:lt2>
    <a:accent1>
      <a:srgbClr val="D5B781"/>
    </a:accent1>
    <a:accent2>
      <a:srgbClr val="79AF7D"/>
    </a:accent2>
    <a:accent3>
      <a:srgbClr val="DDB6B5"/>
    </a:accent3>
    <a:accent4>
      <a:srgbClr val="270E0D"/>
    </a:accent4>
    <a:accent5>
      <a:srgbClr val="E7D8C1"/>
    </a:accent5>
    <a:accent6>
      <a:srgbClr val="6D9E71"/>
    </a:accent6>
    <a:hlink>
      <a:srgbClr val="F0B854"/>
    </a:hlink>
    <a:folHlink>
      <a:srgbClr val="DC893E"/>
    </a:folHlink>
  </a:clrScheme>
</a:themeOverride>
</file>

<file path=ppt/theme/themeOverride11.xml><?xml version="1.0" encoding="utf-8"?>
<a:themeOverride xmlns:a="http://schemas.openxmlformats.org/drawingml/2006/main">
  <a:clrScheme name="Kimono 1">
    <a:dk1>
      <a:srgbClr val="2F1311"/>
    </a:dk1>
    <a:lt1>
      <a:srgbClr val="C16059"/>
    </a:lt1>
    <a:dk2>
      <a:srgbClr val="F7D47D"/>
    </a:dk2>
    <a:lt2>
      <a:srgbClr val="000000"/>
    </a:lt2>
    <a:accent1>
      <a:srgbClr val="D5B781"/>
    </a:accent1>
    <a:accent2>
      <a:srgbClr val="79AF7D"/>
    </a:accent2>
    <a:accent3>
      <a:srgbClr val="DDB6B5"/>
    </a:accent3>
    <a:accent4>
      <a:srgbClr val="270E0D"/>
    </a:accent4>
    <a:accent5>
      <a:srgbClr val="E7D8C1"/>
    </a:accent5>
    <a:accent6>
      <a:srgbClr val="6D9E71"/>
    </a:accent6>
    <a:hlink>
      <a:srgbClr val="F0B854"/>
    </a:hlink>
    <a:folHlink>
      <a:srgbClr val="DC893E"/>
    </a:folHlink>
  </a:clrScheme>
</a:themeOverride>
</file>

<file path=ppt/theme/themeOverride12.xml><?xml version="1.0" encoding="utf-8"?>
<a:themeOverride xmlns:a="http://schemas.openxmlformats.org/drawingml/2006/main">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themeOverride>
</file>

<file path=ppt/theme/themeOverride13.xml><?xml version="1.0" encoding="utf-8"?>
<a:themeOverride xmlns:a="http://schemas.openxmlformats.org/drawingml/2006/main">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themeOverride>
</file>

<file path=ppt/theme/themeOverride2.xml><?xml version="1.0" encoding="utf-8"?>
<a:themeOverride xmlns:a="http://schemas.openxmlformats.org/drawingml/2006/main">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themeOverride>
</file>

<file path=ppt/theme/themeOverride3.xml><?xml version="1.0" encoding="utf-8"?>
<a:themeOverride xmlns:a="http://schemas.openxmlformats.org/drawingml/2006/main">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themeOverride>
</file>

<file path=ppt/theme/themeOverride4.xml><?xml version="1.0" encoding="utf-8"?>
<a:themeOverride xmlns:a="http://schemas.openxmlformats.org/drawingml/2006/main">
  <a:clrScheme name="Whirlpool design template 1">
    <a:dk1>
      <a:srgbClr val="000066"/>
    </a:dk1>
    <a:lt1>
      <a:srgbClr val="CCECFF"/>
    </a:lt1>
    <a:dk2>
      <a:srgbClr val="0000CC"/>
    </a:dk2>
    <a:lt2>
      <a:srgbClr val="CCFFFF"/>
    </a:lt2>
    <a:accent1>
      <a:srgbClr val="CC99FF"/>
    </a:accent1>
    <a:accent2>
      <a:srgbClr val="9999FF"/>
    </a:accent2>
    <a:accent3>
      <a:srgbClr val="AAAAE2"/>
    </a:accent3>
    <a:accent4>
      <a:srgbClr val="AEC9DA"/>
    </a:accent4>
    <a:accent5>
      <a:srgbClr val="E2CAFF"/>
    </a:accent5>
    <a:accent6>
      <a:srgbClr val="8A8AE7"/>
    </a:accent6>
    <a:hlink>
      <a:srgbClr val="99CCFF"/>
    </a:hlink>
    <a:folHlink>
      <a:srgbClr val="0066FF"/>
    </a:folHlink>
  </a:clrScheme>
</a:themeOverride>
</file>

<file path=ppt/theme/themeOverride5.xml><?xml version="1.0" encoding="utf-8"?>
<a:themeOverride xmlns:a="http://schemas.openxmlformats.org/drawingml/2006/main">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themeOverride>
</file>

<file path=ppt/theme/themeOverride6.xml><?xml version="1.0" encoding="utf-8"?>
<a:themeOverride xmlns:a="http://schemas.openxmlformats.org/drawingml/2006/main">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themeOverride>
</file>

<file path=ppt/theme/themeOverride7.xml><?xml version="1.0" encoding="utf-8"?>
<a:themeOverride xmlns:a="http://schemas.openxmlformats.org/drawingml/2006/main">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themeOverride>
</file>

<file path=ppt/theme/themeOverride8.xml><?xml version="1.0" encoding="utf-8"?>
<a:themeOverride xmlns:a="http://schemas.openxmlformats.org/drawingml/2006/main">
  <a:clrScheme name="Kimono 1">
    <a:dk1>
      <a:srgbClr val="2F1311"/>
    </a:dk1>
    <a:lt1>
      <a:srgbClr val="C16059"/>
    </a:lt1>
    <a:dk2>
      <a:srgbClr val="F7D47D"/>
    </a:dk2>
    <a:lt2>
      <a:srgbClr val="000000"/>
    </a:lt2>
    <a:accent1>
      <a:srgbClr val="D5B781"/>
    </a:accent1>
    <a:accent2>
      <a:srgbClr val="79AF7D"/>
    </a:accent2>
    <a:accent3>
      <a:srgbClr val="DDB6B5"/>
    </a:accent3>
    <a:accent4>
      <a:srgbClr val="270E0D"/>
    </a:accent4>
    <a:accent5>
      <a:srgbClr val="E7D8C1"/>
    </a:accent5>
    <a:accent6>
      <a:srgbClr val="6D9E71"/>
    </a:accent6>
    <a:hlink>
      <a:srgbClr val="F0B854"/>
    </a:hlink>
    <a:folHlink>
      <a:srgbClr val="DC893E"/>
    </a:folHlink>
  </a:clrScheme>
</a:themeOverride>
</file>

<file path=ppt/theme/themeOverride9.xml><?xml version="1.0" encoding="utf-8"?>
<a:themeOverride xmlns:a="http://schemas.openxmlformats.org/drawingml/2006/main">
  <a:clrScheme name="Whirlpool design template 1">
    <a:dk1>
      <a:srgbClr val="000066"/>
    </a:dk1>
    <a:lt1>
      <a:srgbClr val="CCECFF"/>
    </a:lt1>
    <a:dk2>
      <a:srgbClr val="0000CC"/>
    </a:dk2>
    <a:lt2>
      <a:srgbClr val="CCFFFF"/>
    </a:lt2>
    <a:accent1>
      <a:srgbClr val="CC99FF"/>
    </a:accent1>
    <a:accent2>
      <a:srgbClr val="9999FF"/>
    </a:accent2>
    <a:accent3>
      <a:srgbClr val="AAAAE2"/>
    </a:accent3>
    <a:accent4>
      <a:srgbClr val="AEC9DA"/>
    </a:accent4>
    <a:accent5>
      <a:srgbClr val="E2CAFF"/>
    </a:accent5>
    <a:accent6>
      <a:srgbClr val="8A8AE7"/>
    </a:accent6>
    <a:hlink>
      <a:srgbClr val="99CCFF"/>
    </a:hlink>
    <a:folHlink>
      <a:srgbClr val="0066FF"/>
    </a:folHlink>
  </a:clrScheme>
</a:themeOverride>
</file>

<file path=docProps/app.xml><?xml version="1.0" encoding="utf-8"?>
<Properties xmlns="http://schemas.openxmlformats.org/officeDocument/2006/extended-properties" xmlns:vt="http://schemas.openxmlformats.org/officeDocument/2006/docPropsVTypes">
  <TotalTime>4805</TotalTime>
  <Words>2835</Words>
  <Application>Microsoft Macintosh PowerPoint</Application>
  <PresentationFormat>On-screen Show (4:3)</PresentationFormat>
  <Paragraphs>773</Paragraphs>
  <Slides>95</Slides>
  <Notes>37</Notes>
  <HiddenSlides>48</HiddenSlides>
  <MMClips>0</MMClips>
  <ScaleCrop>false</ScaleCrop>
  <HeadingPairs>
    <vt:vector size="6" baseType="variant">
      <vt:variant>
        <vt:lpstr>Fonts Used</vt:lpstr>
      </vt:variant>
      <vt:variant>
        <vt:i4>30</vt:i4>
      </vt:variant>
      <vt:variant>
        <vt:lpstr>Theme</vt:lpstr>
      </vt:variant>
      <vt:variant>
        <vt:i4>26</vt:i4>
      </vt:variant>
      <vt:variant>
        <vt:lpstr>Slide Titles</vt:lpstr>
      </vt:variant>
      <vt:variant>
        <vt:i4>95</vt:i4>
      </vt:variant>
    </vt:vector>
  </HeadingPairs>
  <TitlesOfParts>
    <vt:vector size="151" baseType="lpstr">
      <vt:lpstr>Arial Bold</vt:lpstr>
      <vt:lpstr>Bwgrkl</vt:lpstr>
      <vt:lpstr>Engravers MT Bold</vt:lpstr>
      <vt:lpstr>SimHei</vt:lpstr>
      <vt:lpstr>宋体</vt:lpstr>
      <vt:lpstr>宋体</vt:lpstr>
      <vt:lpstr>Times New Roman Bold</vt:lpstr>
      <vt:lpstr>Abadi MT Condensed Extra Bold</vt:lpstr>
      <vt:lpstr>Arial</vt:lpstr>
      <vt:lpstr>Arial Black</vt:lpstr>
      <vt:lpstr>Arial Narrow</vt:lpstr>
      <vt:lpstr>Arial Rounded MT Bold</vt:lpstr>
      <vt:lpstr>Avenir Roman</vt:lpstr>
      <vt:lpstr>Calibri</vt:lpstr>
      <vt:lpstr>Comic Sans MS</vt:lpstr>
      <vt:lpstr>Engravers MT</vt:lpstr>
      <vt:lpstr>Garamond</vt:lpstr>
      <vt:lpstr>Geneva</vt:lpstr>
      <vt:lpstr>Helvetica</vt:lpstr>
      <vt:lpstr>Impact</vt:lpstr>
      <vt:lpstr>Silom</vt:lpstr>
      <vt:lpstr>Stencil</vt:lpstr>
      <vt:lpstr>Symbol</vt:lpstr>
      <vt:lpstr>Tahoma</vt:lpstr>
      <vt:lpstr>Times</vt:lpstr>
      <vt:lpstr>Times New Roman</vt:lpstr>
      <vt:lpstr>Times Roman</vt:lpstr>
      <vt:lpstr>Trebuchet MS</vt:lpstr>
      <vt:lpstr>Verdana</vt:lpstr>
      <vt:lpstr>Wingdings</vt:lpstr>
      <vt:lpstr>Default Design</vt:lpstr>
      <vt:lpstr>key design template</vt:lpstr>
      <vt:lpstr>Lock and key design template</vt:lpstr>
      <vt:lpstr>Maple</vt:lpstr>
      <vt:lpstr>Competition</vt:lpstr>
      <vt:lpstr>Watermark</vt:lpstr>
      <vt:lpstr>Studio</vt:lpstr>
      <vt:lpstr>Kimono</vt:lpstr>
      <vt:lpstr>Balance</vt:lpstr>
      <vt:lpstr>Curtain Call</vt:lpstr>
      <vt:lpstr>2_Blank Presentation</vt:lpstr>
      <vt:lpstr>1_Blank Presentation</vt:lpstr>
      <vt:lpstr>4_Default Design</vt:lpstr>
      <vt:lpstr>1_Stream</vt:lpstr>
      <vt:lpstr>2_Default Design</vt:lpstr>
      <vt:lpstr>3_Office Theme</vt:lpstr>
      <vt:lpstr>5_Default Design</vt:lpstr>
      <vt:lpstr>1_Whirlpool design template</vt:lpstr>
      <vt:lpstr>1_Globe</vt:lpstr>
      <vt:lpstr>2_untitled 1</vt:lpstr>
      <vt:lpstr>2_Crumple</vt:lpstr>
      <vt:lpstr>1_Kimono</vt:lpstr>
      <vt:lpstr>1_Office Theme</vt:lpstr>
      <vt:lpstr>4_Office Theme</vt:lpstr>
      <vt:lpstr>Office Theme</vt:lpstr>
      <vt:lpstr>5_Office Theme</vt:lpstr>
      <vt:lpstr>Leadership Structure in the Bible</vt:lpstr>
      <vt:lpstr>Church Leadership</vt:lpstr>
      <vt:lpstr>Secular versus Pastoral Leadership: What's the Difference?</vt:lpstr>
      <vt:lpstr>Secular versus Pastoral Leadership: What's the Difference?</vt:lpstr>
      <vt:lpstr>Secular versus Pastoral Leadership: What's the Difference?</vt:lpstr>
      <vt:lpstr>Secular versus Pastoral Leadership: What's the Difference?</vt:lpstr>
      <vt:lpstr>Secular versus Pastoral Leadership: What's the Difference?</vt:lpstr>
      <vt:lpstr>Secular versus Pastoral Leadership: What's the Difference?</vt:lpstr>
      <vt:lpstr>My Key Leadership Principle:</vt:lpstr>
      <vt:lpstr>My Key Leadership Principle:</vt:lpstr>
      <vt:lpstr>What Should Leaders Aim For?</vt:lpstr>
      <vt:lpstr>Scriptural Marks of a Healthy Church</vt:lpstr>
      <vt:lpstr>Scriptural Marks of a Healthy Church</vt:lpstr>
      <vt:lpstr>Biblical Leadership Principles</vt:lpstr>
      <vt:lpstr>LEADERSHIP STRUCTURE IN THE OLD TESTAMENT</vt:lpstr>
      <vt:lpstr>约书亚记</vt:lpstr>
      <vt:lpstr>PowerPoint Presentation</vt:lpstr>
      <vt:lpstr>PowerPoint Presentation</vt:lpstr>
      <vt:lpstr>PowerPoint Presentation</vt:lpstr>
      <vt:lpstr>PowerPoint Presentation</vt:lpstr>
      <vt:lpstr>PowerPoint Presentation</vt:lpstr>
      <vt:lpstr>PowerPoint Presentation</vt:lpstr>
      <vt:lpstr>Key Questions to Answer</vt:lpstr>
      <vt:lpstr>OUTLINE</vt:lpstr>
      <vt:lpstr>OUTLINE</vt:lpstr>
      <vt:lpstr>Four facts:</vt:lpstr>
      <vt:lpstr>Four facts:</vt:lpstr>
      <vt:lpstr>Four facts:</vt:lpstr>
      <vt:lpstr>Our Basic Approach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各处所提及的长老</vt:lpstr>
      <vt:lpstr>PowerPoint Presentation</vt:lpstr>
      <vt:lpstr>PowerPoint Presentation</vt:lpstr>
      <vt:lpstr>长老的三个牧养工作</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三种类型的长老</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Conclusion</vt:lpstr>
      <vt:lpstr>How to Choose Leaders</vt:lpstr>
      <vt:lpstr>提摩太前书</vt:lpstr>
      <vt:lpstr>领袖的品质</vt:lpstr>
      <vt:lpstr>监督(O) 与执事(d) 的品质</vt:lpstr>
      <vt:lpstr>监督(o)与执事(d)的品质</vt:lpstr>
      <vt:lpstr>监督(o)与执事(d)的品质</vt:lpstr>
      <vt:lpstr>监督(o)与执事(d)的品质</vt:lpstr>
      <vt:lpstr>提摩太前书 3:8-13 (新译本)</vt:lpstr>
      <vt:lpstr>对女人的观点- 提摩太前书3:11</vt:lpstr>
      <vt:lpstr>支持“像执事但在他们以下”</vt:lpstr>
      <vt:lpstr>Supporters of "Deacon Wives"</vt:lpstr>
      <vt:lpstr>Supporters of "Deaconesses"</vt:lpstr>
      <vt:lpstr>To change to a biblical structure, can't a church just call the present deacons "elders"?</vt:lpstr>
      <vt:lpstr>Elder-Deacon Contrasts</vt:lpstr>
      <vt:lpstr>Leadership by elders and congregational authority are not contradictory</vt:lpstr>
      <vt:lpstr>Summary</vt:lpstr>
      <vt:lpstr>Summary</vt:lpstr>
      <vt:lpstr>Biblical Decision Making</vt:lpstr>
      <vt:lpstr>Methods Used</vt:lpstr>
      <vt:lpstr>Making Key Decisions</vt:lpstr>
      <vt:lpstr>Key Decisions in Acts 15</vt:lpstr>
      <vt:lpstr>Decision making in the local church</vt:lpstr>
      <vt:lpstr>Attention:</vt:lpstr>
      <vt:lpstr>Discussion Questions</vt:lpstr>
      <vt:lpstr>SOURCES</vt:lpstr>
      <vt:lpstr>This presentation is edited from…</vt:lpstr>
      <vt:lpstr>Black</vt:lpstr>
      <vt:lpstr>教会论链接地址 BibleStudyDownloads.org</vt:lpstr>
    </vt:vector>
  </TitlesOfParts>
  <Company>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CHURCH GOVERNMENT</dc:title>
  <dc:creator>ckloke</dc:creator>
  <cp:lastModifiedBy>Rick Griffith</cp:lastModifiedBy>
  <cp:revision>160</cp:revision>
  <dcterms:created xsi:type="dcterms:W3CDTF">2005-01-09T15:35:17Z</dcterms:created>
  <dcterms:modified xsi:type="dcterms:W3CDTF">2019-06-07T22:41:46Z</dcterms:modified>
</cp:coreProperties>
</file>